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7" r:id="rId2"/>
    <p:sldId id="262" r:id="rId3"/>
    <p:sldId id="266" r:id="rId4"/>
    <p:sldId id="258" r:id="rId5"/>
    <p:sldId id="259" r:id="rId6"/>
    <p:sldId id="263" r:id="rId7"/>
    <p:sldId id="264" r:id="rId8"/>
    <p:sldId id="260" r:id="rId9"/>
    <p:sldId id="261" r:id="rId10"/>
    <p:sldId id="265" r:id="rId11"/>
    <p:sldId id="267" r:id="rId12"/>
    <p:sldId id="268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C212F1-A39E-4E3B-BFEE-7EF4EE5049EF}" v="2" dt="2024-11-11T20:12:29.6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A DESIGN STUDIO" userId="e3f148eb-4aaa-4303-8f3b-29cde3a54df4" providerId="ADAL" clId="{97C212F1-A39E-4E3B-BFEE-7EF4EE5049EF}"/>
    <pc:docChg chg="custSel addSld modSld">
      <pc:chgData name="ALFA DESIGN STUDIO" userId="e3f148eb-4aaa-4303-8f3b-29cde3a54df4" providerId="ADAL" clId="{97C212F1-A39E-4E3B-BFEE-7EF4EE5049EF}" dt="2024-11-15T15:56:21.972" v="6775" actId="255"/>
      <pc:docMkLst>
        <pc:docMk/>
      </pc:docMkLst>
      <pc:sldChg chg="modSp mod">
        <pc:chgData name="ALFA DESIGN STUDIO" userId="e3f148eb-4aaa-4303-8f3b-29cde3a54df4" providerId="ADAL" clId="{97C212F1-A39E-4E3B-BFEE-7EF4EE5049EF}" dt="2024-11-11T20:08:53.578" v="1" actId="20577"/>
        <pc:sldMkLst>
          <pc:docMk/>
          <pc:sldMk cId="1327610931" sldId="257"/>
        </pc:sldMkLst>
        <pc:spChg chg="mod">
          <ac:chgData name="ALFA DESIGN STUDIO" userId="e3f148eb-4aaa-4303-8f3b-29cde3a54df4" providerId="ADAL" clId="{97C212F1-A39E-4E3B-BFEE-7EF4EE5049EF}" dt="2024-11-11T20:08:53.578" v="1" actId="20577"/>
          <ac:spMkLst>
            <pc:docMk/>
            <pc:sldMk cId="1327610931" sldId="257"/>
            <ac:spMk id="3" creationId="{EC65D761-7FCE-8F22-74EF-6D6638844BD5}"/>
          </ac:spMkLst>
        </pc:spChg>
      </pc:sldChg>
      <pc:sldChg chg="modSp mod">
        <pc:chgData name="ALFA DESIGN STUDIO" userId="e3f148eb-4aaa-4303-8f3b-29cde3a54df4" providerId="ADAL" clId="{97C212F1-A39E-4E3B-BFEE-7EF4EE5049EF}" dt="2024-11-14T20:46:38.557" v="2632" actId="113"/>
        <pc:sldMkLst>
          <pc:docMk/>
          <pc:sldMk cId="1132510524" sldId="258"/>
        </pc:sldMkLst>
        <pc:spChg chg="mod">
          <ac:chgData name="ALFA DESIGN STUDIO" userId="e3f148eb-4aaa-4303-8f3b-29cde3a54df4" providerId="ADAL" clId="{97C212F1-A39E-4E3B-BFEE-7EF4EE5049EF}" dt="2024-11-11T20:09:18.638" v="8" actId="20577"/>
          <ac:spMkLst>
            <pc:docMk/>
            <pc:sldMk cId="1132510524" sldId="258"/>
            <ac:spMk id="2" creationId="{236BD1DE-6849-E8E2-AF66-93FBB896692F}"/>
          </ac:spMkLst>
        </pc:spChg>
        <pc:spChg chg="mod">
          <ac:chgData name="ALFA DESIGN STUDIO" userId="e3f148eb-4aaa-4303-8f3b-29cde3a54df4" providerId="ADAL" clId="{97C212F1-A39E-4E3B-BFEE-7EF4EE5049EF}" dt="2024-11-14T20:46:38.557" v="2632" actId="113"/>
          <ac:spMkLst>
            <pc:docMk/>
            <pc:sldMk cId="1132510524" sldId="258"/>
            <ac:spMk id="3" creationId="{11204103-517E-755E-7B55-ABE6B94717D1}"/>
          </ac:spMkLst>
        </pc:spChg>
      </pc:sldChg>
      <pc:sldChg chg="modSp new mod">
        <pc:chgData name="ALFA DESIGN STUDIO" userId="e3f148eb-4aaa-4303-8f3b-29cde3a54df4" providerId="ADAL" clId="{97C212F1-A39E-4E3B-BFEE-7EF4EE5049EF}" dt="2024-11-14T20:46:32.608" v="2631" actId="113"/>
        <pc:sldMkLst>
          <pc:docMk/>
          <pc:sldMk cId="2744715501" sldId="259"/>
        </pc:sldMkLst>
        <pc:spChg chg="mod">
          <ac:chgData name="ALFA DESIGN STUDIO" userId="e3f148eb-4aaa-4303-8f3b-29cde3a54df4" providerId="ADAL" clId="{97C212F1-A39E-4E3B-BFEE-7EF4EE5049EF}" dt="2024-11-11T20:12:14.674" v="44" actId="255"/>
          <ac:spMkLst>
            <pc:docMk/>
            <pc:sldMk cId="2744715501" sldId="259"/>
            <ac:spMk id="2" creationId="{2EF43B19-3B64-EEDF-847E-79C7172609EA}"/>
          </ac:spMkLst>
        </pc:spChg>
        <pc:spChg chg="mod">
          <ac:chgData name="ALFA DESIGN STUDIO" userId="e3f148eb-4aaa-4303-8f3b-29cde3a54df4" providerId="ADAL" clId="{97C212F1-A39E-4E3B-BFEE-7EF4EE5049EF}" dt="2024-11-14T20:46:32.608" v="2631" actId="113"/>
          <ac:spMkLst>
            <pc:docMk/>
            <pc:sldMk cId="2744715501" sldId="259"/>
            <ac:spMk id="3" creationId="{ACC53967-6E29-B01C-1D42-A85B890F3377}"/>
          </ac:spMkLst>
        </pc:spChg>
      </pc:sldChg>
      <pc:sldChg chg="modSp new mod">
        <pc:chgData name="ALFA DESIGN STUDIO" userId="e3f148eb-4aaa-4303-8f3b-29cde3a54df4" providerId="ADAL" clId="{97C212F1-A39E-4E3B-BFEE-7EF4EE5049EF}" dt="2024-11-15T15:50:26.016" v="6251" actId="113"/>
        <pc:sldMkLst>
          <pc:docMk/>
          <pc:sldMk cId="3473291225" sldId="260"/>
        </pc:sldMkLst>
        <pc:spChg chg="mod">
          <ac:chgData name="ALFA DESIGN STUDIO" userId="e3f148eb-4aaa-4303-8f3b-29cde3a54df4" providerId="ADAL" clId="{97C212F1-A39E-4E3B-BFEE-7EF4EE5049EF}" dt="2024-11-15T15:41:57.148" v="5401" actId="255"/>
          <ac:spMkLst>
            <pc:docMk/>
            <pc:sldMk cId="3473291225" sldId="260"/>
            <ac:spMk id="2" creationId="{5835D1CA-F555-8FC6-1B7A-422066402348}"/>
          </ac:spMkLst>
        </pc:spChg>
        <pc:spChg chg="mod">
          <ac:chgData name="ALFA DESIGN STUDIO" userId="e3f148eb-4aaa-4303-8f3b-29cde3a54df4" providerId="ADAL" clId="{97C212F1-A39E-4E3B-BFEE-7EF4EE5049EF}" dt="2024-11-15T15:50:26.016" v="6251" actId="113"/>
          <ac:spMkLst>
            <pc:docMk/>
            <pc:sldMk cId="3473291225" sldId="260"/>
            <ac:spMk id="3" creationId="{05016F7E-6FC3-6D02-4830-2F2E9C01FA8E}"/>
          </ac:spMkLst>
        </pc:spChg>
      </pc:sldChg>
      <pc:sldChg chg="modSp new mod">
        <pc:chgData name="ALFA DESIGN STUDIO" userId="e3f148eb-4aaa-4303-8f3b-29cde3a54df4" providerId="ADAL" clId="{97C212F1-A39E-4E3B-BFEE-7EF4EE5049EF}" dt="2024-11-15T15:50:39.498" v="6254" actId="113"/>
        <pc:sldMkLst>
          <pc:docMk/>
          <pc:sldMk cId="1772565803" sldId="261"/>
        </pc:sldMkLst>
        <pc:spChg chg="mod">
          <ac:chgData name="ALFA DESIGN STUDIO" userId="e3f148eb-4aaa-4303-8f3b-29cde3a54df4" providerId="ADAL" clId="{97C212F1-A39E-4E3B-BFEE-7EF4EE5049EF}" dt="2024-11-15T15:42:03.831" v="5402" actId="255"/>
          <ac:spMkLst>
            <pc:docMk/>
            <pc:sldMk cId="1772565803" sldId="261"/>
            <ac:spMk id="2" creationId="{8DA0D5A9-127F-7258-1124-7A05EBDC20E1}"/>
          </ac:spMkLst>
        </pc:spChg>
        <pc:spChg chg="mod">
          <ac:chgData name="ALFA DESIGN STUDIO" userId="e3f148eb-4aaa-4303-8f3b-29cde3a54df4" providerId="ADAL" clId="{97C212F1-A39E-4E3B-BFEE-7EF4EE5049EF}" dt="2024-11-15T15:50:39.498" v="6254" actId="113"/>
          <ac:spMkLst>
            <pc:docMk/>
            <pc:sldMk cId="1772565803" sldId="261"/>
            <ac:spMk id="3" creationId="{F64EB96C-F1FA-CDC4-03FB-8F9DD332B0EF}"/>
          </ac:spMkLst>
        </pc:spChg>
      </pc:sldChg>
      <pc:sldChg chg="modSp new mod">
        <pc:chgData name="ALFA DESIGN STUDIO" userId="e3f148eb-4aaa-4303-8f3b-29cde3a54df4" providerId="ADAL" clId="{97C212F1-A39E-4E3B-BFEE-7EF4EE5049EF}" dt="2024-11-15T15:56:11.944" v="6774" actId="20577"/>
        <pc:sldMkLst>
          <pc:docMk/>
          <pc:sldMk cId="2450085751" sldId="262"/>
        </pc:sldMkLst>
        <pc:spChg chg="mod">
          <ac:chgData name="ALFA DESIGN STUDIO" userId="e3f148eb-4aaa-4303-8f3b-29cde3a54df4" providerId="ADAL" clId="{97C212F1-A39E-4E3B-BFEE-7EF4EE5049EF}" dt="2024-11-14T20:27:27.731" v="776" actId="255"/>
          <ac:spMkLst>
            <pc:docMk/>
            <pc:sldMk cId="2450085751" sldId="262"/>
            <ac:spMk id="2" creationId="{26F2D5FB-4717-9D3B-C294-DAFBDFF2019E}"/>
          </ac:spMkLst>
        </pc:spChg>
        <pc:spChg chg="mod">
          <ac:chgData name="ALFA DESIGN STUDIO" userId="e3f148eb-4aaa-4303-8f3b-29cde3a54df4" providerId="ADAL" clId="{97C212F1-A39E-4E3B-BFEE-7EF4EE5049EF}" dt="2024-11-15T15:56:11.944" v="6774" actId="20577"/>
          <ac:spMkLst>
            <pc:docMk/>
            <pc:sldMk cId="2450085751" sldId="262"/>
            <ac:spMk id="3" creationId="{95C26960-560D-A5BB-FCCA-9B454B7EAF64}"/>
          </ac:spMkLst>
        </pc:spChg>
      </pc:sldChg>
      <pc:sldChg chg="modSp new mod">
        <pc:chgData name="ALFA DESIGN STUDIO" userId="e3f148eb-4aaa-4303-8f3b-29cde3a54df4" providerId="ADAL" clId="{97C212F1-A39E-4E3B-BFEE-7EF4EE5049EF}" dt="2024-11-15T15:39:18.889" v="4985" actId="20577"/>
        <pc:sldMkLst>
          <pc:docMk/>
          <pc:sldMk cId="1516124658" sldId="263"/>
        </pc:sldMkLst>
        <pc:spChg chg="mod">
          <ac:chgData name="ALFA DESIGN STUDIO" userId="e3f148eb-4aaa-4303-8f3b-29cde3a54df4" providerId="ADAL" clId="{97C212F1-A39E-4E3B-BFEE-7EF4EE5049EF}" dt="2024-11-14T20:39:28.113" v="2238" actId="20577"/>
          <ac:spMkLst>
            <pc:docMk/>
            <pc:sldMk cId="1516124658" sldId="263"/>
            <ac:spMk id="2" creationId="{B1273C64-415D-9C99-CEA9-E9FA15A813E3}"/>
          </ac:spMkLst>
        </pc:spChg>
        <pc:spChg chg="mod">
          <ac:chgData name="ALFA DESIGN STUDIO" userId="e3f148eb-4aaa-4303-8f3b-29cde3a54df4" providerId="ADAL" clId="{97C212F1-A39E-4E3B-BFEE-7EF4EE5049EF}" dt="2024-11-15T15:39:18.889" v="4985" actId="20577"/>
          <ac:spMkLst>
            <pc:docMk/>
            <pc:sldMk cId="1516124658" sldId="263"/>
            <ac:spMk id="3" creationId="{43DFF34E-15C6-7B01-FCDF-B0DB4A2C0DB1}"/>
          </ac:spMkLst>
        </pc:spChg>
      </pc:sldChg>
      <pc:sldChg chg="modSp new mod">
        <pc:chgData name="ALFA DESIGN STUDIO" userId="e3f148eb-4aaa-4303-8f3b-29cde3a54df4" providerId="ADAL" clId="{97C212F1-A39E-4E3B-BFEE-7EF4EE5049EF}" dt="2024-11-14T20:50:02.914" v="3136" actId="113"/>
        <pc:sldMkLst>
          <pc:docMk/>
          <pc:sldMk cId="2305320850" sldId="264"/>
        </pc:sldMkLst>
        <pc:spChg chg="mod">
          <ac:chgData name="ALFA DESIGN STUDIO" userId="e3f148eb-4aaa-4303-8f3b-29cde3a54df4" providerId="ADAL" clId="{97C212F1-A39E-4E3B-BFEE-7EF4EE5049EF}" dt="2024-11-14T20:40:12.560" v="2247" actId="255"/>
          <ac:spMkLst>
            <pc:docMk/>
            <pc:sldMk cId="2305320850" sldId="264"/>
            <ac:spMk id="2" creationId="{0CFF2F78-3976-3BAB-EB46-5326577C9DD9}"/>
          </ac:spMkLst>
        </pc:spChg>
        <pc:spChg chg="mod">
          <ac:chgData name="ALFA DESIGN STUDIO" userId="e3f148eb-4aaa-4303-8f3b-29cde3a54df4" providerId="ADAL" clId="{97C212F1-A39E-4E3B-BFEE-7EF4EE5049EF}" dt="2024-11-14T20:50:02.914" v="3136" actId="113"/>
          <ac:spMkLst>
            <pc:docMk/>
            <pc:sldMk cId="2305320850" sldId="264"/>
            <ac:spMk id="3" creationId="{6B814C57-BDDD-7721-8A35-70855BA66A74}"/>
          </ac:spMkLst>
        </pc:spChg>
      </pc:sldChg>
      <pc:sldChg chg="modSp new mod">
        <pc:chgData name="ALFA DESIGN STUDIO" userId="e3f148eb-4aaa-4303-8f3b-29cde3a54df4" providerId="ADAL" clId="{97C212F1-A39E-4E3B-BFEE-7EF4EE5049EF}" dt="2024-11-15T15:55:27.302" v="6771" actId="113"/>
        <pc:sldMkLst>
          <pc:docMk/>
          <pc:sldMk cId="20304544" sldId="265"/>
        </pc:sldMkLst>
        <pc:spChg chg="mod">
          <ac:chgData name="ALFA DESIGN STUDIO" userId="e3f148eb-4aaa-4303-8f3b-29cde3a54df4" providerId="ADAL" clId="{97C212F1-A39E-4E3B-BFEE-7EF4EE5049EF}" dt="2024-11-15T15:43:22.934" v="5519" actId="20577"/>
          <ac:spMkLst>
            <pc:docMk/>
            <pc:sldMk cId="20304544" sldId="265"/>
            <ac:spMk id="2" creationId="{D12EB462-0A9A-70F7-1822-CFBBD1059F2A}"/>
          </ac:spMkLst>
        </pc:spChg>
        <pc:spChg chg="mod">
          <ac:chgData name="ALFA DESIGN STUDIO" userId="e3f148eb-4aaa-4303-8f3b-29cde3a54df4" providerId="ADAL" clId="{97C212F1-A39E-4E3B-BFEE-7EF4EE5049EF}" dt="2024-11-15T15:55:27.302" v="6771" actId="113"/>
          <ac:spMkLst>
            <pc:docMk/>
            <pc:sldMk cId="20304544" sldId="265"/>
            <ac:spMk id="3" creationId="{459904C5-5FC9-859C-CA9C-D10D4ABFA037}"/>
          </ac:spMkLst>
        </pc:spChg>
      </pc:sldChg>
      <pc:sldChg chg="modSp new mod">
        <pc:chgData name="ALFA DESIGN STUDIO" userId="e3f148eb-4aaa-4303-8f3b-29cde3a54df4" providerId="ADAL" clId="{97C212F1-A39E-4E3B-BFEE-7EF4EE5049EF}" dt="2024-11-15T15:56:21.972" v="6775" actId="255"/>
        <pc:sldMkLst>
          <pc:docMk/>
          <pc:sldMk cId="3105180520" sldId="266"/>
        </pc:sldMkLst>
        <pc:spChg chg="mod">
          <ac:chgData name="ALFA DESIGN STUDIO" userId="e3f148eb-4aaa-4303-8f3b-29cde3a54df4" providerId="ADAL" clId="{97C212F1-A39E-4E3B-BFEE-7EF4EE5049EF}" dt="2024-11-15T15:38:11.263" v="4818" actId="255"/>
          <ac:spMkLst>
            <pc:docMk/>
            <pc:sldMk cId="3105180520" sldId="266"/>
            <ac:spMk id="2" creationId="{6BB91C05-36DE-4A6C-A300-2C9997E302AD}"/>
          </ac:spMkLst>
        </pc:spChg>
        <pc:spChg chg="mod">
          <ac:chgData name="ALFA DESIGN STUDIO" userId="e3f148eb-4aaa-4303-8f3b-29cde3a54df4" providerId="ADAL" clId="{97C212F1-A39E-4E3B-BFEE-7EF4EE5049EF}" dt="2024-11-15T15:56:21.972" v="6775" actId="255"/>
          <ac:spMkLst>
            <pc:docMk/>
            <pc:sldMk cId="3105180520" sldId="266"/>
            <ac:spMk id="3" creationId="{FBC9FAE7-BEA7-C2CA-B03D-3B9478673148}"/>
          </ac:spMkLst>
        </pc:spChg>
      </pc:sldChg>
      <pc:sldChg chg="modSp new mod">
        <pc:chgData name="ALFA DESIGN STUDIO" userId="e3f148eb-4aaa-4303-8f3b-29cde3a54df4" providerId="ADAL" clId="{97C212F1-A39E-4E3B-BFEE-7EF4EE5049EF}" dt="2024-11-15T15:50:05.610" v="6248" actId="20577"/>
        <pc:sldMkLst>
          <pc:docMk/>
          <pc:sldMk cId="585830011" sldId="267"/>
        </pc:sldMkLst>
        <pc:spChg chg="mod">
          <ac:chgData name="ALFA DESIGN STUDIO" userId="e3f148eb-4aaa-4303-8f3b-29cde3a54df4" providerId="ADAL" clId="{97C212F1-A39E-4E3B-BFEE-7EF4EE5049EF}" dt="2024-11-15T15:43:38.301" v="5535" actId="207"/>
          <ac:spMkLst>
            <pc:docMk/>
            <pc:sldMk cId="585830011" sldId="267"/>
            <ac:spMk id="2" creationId="{0ADE6CC6-C1DB-A3E1-E5E7-83C30A023EC4}"/>
          </ac:spMkLst>
        </pc:spChg>
        <pc:spChg chg="mod">
          <ac:chgData name="ALFA DESIGN STUDIO" userId="e3f148eb-4aaa-4303-8f3b-29cde3a54df4" providerId="ADAL" clId="{97C212F1-A39E-4E3B-BFEE-7EF4EE5049EF}" dt="2024-11-15T15:50:05.610" v="6248" actId="20577"/>
          <ac:spMkLst>
            <pc:docMk/>
            <pc:sldMk cId="585830011" sldId="267"/>
            <ac:spMk id="3" creationId="{891A2133-5532-274E-6177-1A68C2DC861A}"/>
          </ac:spMkLst>
        </pc:spChg>
      </pc:sldChg>
      <pc:sldChg chg="modSp new mod">
        <pc:chgData name="ALFA DESIGN STUDIO" userId="e3f148eb-4aaa-4303-8f3b-29cde3a54df4" providerId="ADAL" clId="{97C212F1-A39E-4E3B-BFEE-7EF4EE5049EF}" dt="2024-11-15T15:55:46.113" v="6773" actId="113"/>
        <pc:sldMkLst>
          <pc:docMk/>
          <pc:sldMk cId="2429948575" sldId="268"/>
        </pc:sldMkLst>
        <pc:spChg chg="mod">
          <ac:chgData name="ALFA DESIGN STUDIO" userId="e3f148eb-4aaa-4303-8f3b-29cde3a54df4" providerId="ADAL" clId="{97C212F1-A39E-4E3B-BFEE-7EF4EE5049EF}" dt="2024-11-15T15:51:03.334" v="6262" actId="255"/>
          <ac:spMkLst>
            <pc:docMk/>
            <pc:sldMk cId="2429948575" sldId="268"/>
            <ac:spMk id="2" creationId="{D6D11169-960A-B133-22AC-F69CC0A8D638}"/>
          </ac:spMkLst>
        </pc:spChg>
        <pc:spChg chg="mod">
          <ac:chgData name="ALFA DESIGN STUDIO" userId="e3f148eb-4aaa-4303-8f3b-29cde3a54df4" providerId="ADAL" clId="{97C212F1-A39E-4E3B-BFEE-7EF4EE5049EF}" dt="2024-11-15T15:55:46.113" v="6773" actId="113"/>
          <ac:spMkLst>
            <pc:docMk/>
            <pc:sldMk cId="2429948575" sldId="268"/>
            <ac:spMk id="3" creationId="{3A2B226F-F71F-105C-EB3A-94A91E22957A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November 15,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8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November 15,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69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customXml" Target="../ink/ink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November 15, 2024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‹N›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9799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1" r:id="rId2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45">
            <a:extLst>
              <a:ext uri="{FF2B5EF4-FFF2-40B4-BE49-F238E27FC236}">
                <a16:creationId xmlns:a16="http://schemas.microsoft.com/office/drawing/2014/main" id="{116920EA-132F-46AA-8856-B5D5741D9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: Shape 47">
            <a:extLst>
              <a:ext uri="{FF2B5EF4-FFF2-40B4-BE49-F238E27FC236}">
                <a16:creationId xmlns:a16="http://schemas.microsoft.com/office/drawing/2014/main" id="{57EEA55F-F9C5-4595-AE34-0E172F218B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7807404" cy="6857999"/>
          </a:xfrm>
          <a:custGeom>
            <a:avLst/>
            <a:gdLst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7012732 w 7807404"/>
              <a:gd name="connsiteY38" fmla="*/ 3410524 h 6857999"/>
              <a:gd name="connsiteX39" fmla="*/ 7020122 w 7807404"/>
              <a:gd name="connsiteY39" fmla="*/ 3417525 h 6857999"/>
              <a:gd name="connsiteX40" fmla="*/ 7022196 w 7807404"/>
              <a:gd name="connsiteY40" fmla="*/ 3478439 h 6857999"/>
              <a:gd name="connsiteX41" fmla="*/ 6982022 w 7807404"/>
              <a:gd name="connsiteY41" fmla="*/ 3696746 h 6857999"/>
              <a:gd name="connsiteX42" fmla="*/ 6987385 w 7807404"/>
              <a:gd name="connsiteY42" fmla="*/ 3815651 h 6857999"/>
              <a:gd name="connsiteX43" fmla="*/ 6996939 w 7807404"/>
              <a:gd name="connsiteY43" fmla="*/ 3857058 h 6857999"/>
              <a:gd name="connsiteX44" fmla="*/ 7012470 w 7807404"/>
              <a:gd name="connsiteY44" fmla="*/ 3926486 h 6857999"/>
              <a:gd name="connsiteX45" fmla="*/ 7038860 w 7807404"/>
              <a:gd name="connsiteY45" fmla="*/ 3988495 h 6857999"/>
              <a:gd name="connsiteX46" fmla="*/ 7025357 w 7807404"/>
              <a:gd name="connsiteY46" fmla="*/ 4051442 h 6857999"/>
              <a:gd name="connsiteX47" fmla="*/ 7024708 w 7807404"/>
              <a:gd name="connsiteY47" fmla="*/ 4105625 h 6857999"/>
              <a:gd name="connsiteX48" fmla="*/ 7032013 w 7807404"/>
              <a:gd name="connsiteY48" fmla="*/ 4109626 h 6857999"/>
              <a:gd name="connsiteX49" fmla="*/ 7032673 w 7807404"/>
              <a:gd name="connsiteY49" fmla="*/ 4116557 h 6857999"/>
              <a:gd name="connsiteX50" fmla="*/ 7025240 w 7807404"/>
              <a:gd name="connsiteY50" fmla="*/ 4120637 h 6857999"/>
              <a:gd name="connsiteX51" fmla="*/ 7001151 w 7807404"/>
              <a:gd name="connsiteY51" fmla="*/ 4208493 h 6857999"/>
              <a:gd name="connsiteX52" fmla="*/ 6981187 w 7807404"/>
              <a:gd name="connsiteY52" fmla="*/ 4327914 h 6857999"/>
              <a:gd name="connsiteX53" fmla="*/ 6996887 w 7807404"/>
              <a:gd name="connsiteY53" fmla="*/ 4375181 h 6857999"/>
              <a:gd name="connsiteX54" fmla="*/ 6993908 w 7807404"/>
              <a:gd name="connsiteY54" fmla="*/ 4388524 h 6857999"/>
              <a:gd name="connsiteX55" fmla="*/ 7004982 w 7807404"/>
              <a:gd name="connsiteY55" fmla="*/ 4415915 h 6857999"/>
              <a:gd name="connsiteX56" fmla="*/ 7050435 w 7807404"/>
              <a:gd name="connsiteY56" fmla="*/ 4479913 h 6857999"/>
              <a:gd name="connsiteX57" fmla="*/ 7121988 w 7807404"/>
              <a:gd name="connsiteY57" fmla="*/ 4534160 h 6857999"/>
              <a:gd name="connsiteX58" fmla="*/ 7173289 w 7807404"/>
              <a:gd name="connsiteY58" fmla="*/ 4634254 h 6857999"/>
              <a:gd name="connsiteX59" fmla="*/ 7188878 w 7807404"/>
              <a:gd name="connsiteY59" fmla="*/ 4672371 h 6857999"/>
              <a:gd name="connsiteX60" fmla="*/ 7226673 w 7807404"/>
              <a:gd name="connsiteY60" fmla="*/ 4796523 h 6857999"/>
              <a:gd name="connsiteX61" fmla="*/ 7240375 w 7807404"/>
              <a:gd name="connsiteY61" fmla="*/ 4838614 h 6857999"/>
              <a:gd name="connsiteX62" fmla="*/ 7285168 w 7807404"/>
              <a:gd name="connsiteY62" fmla="*/ 4861231 h 6857999"/>
              <a:gd name="connsiteX63" fmla="*/ 7298142 w 7807404"/>
              <a:gd name="connsiteY63" fmla="*/ 4993732 h 6857999"/>
              <a:gd name="connsiteX64" fmla="*/ 7322875 w 7807404"/>
              <a:gd name="connsiteY64" fmla="*/ 5208172 h 6857999"/>
              <a:gd name="connsiteX65" fmla="*/ 7342672 w 7807404"/>
              <a:gd name="connsiteY65" fmla="*/ 5255191 h 6857999"/>
              <a:gd name="connsiteX66" fmla="*/ 7321006 w 7807404"/>
              <a:gd name="connsiteY66" fmla="*/ 5337537 h 6857999"/>
              <a:gd name="connsiteX67" fmla="*/ 7360096 w 7807404"/>
              <a:gd name="connsiteY67" fmla="*/ 5418522 h 6857999"/>
              <a:gd name="connsiteX68" fmla="*/ 7400954 w 7807404"/>
              <a:gd name="connsiteY68" fmla="*/ 5473319 h 6857999"/>
              <a:gd name="connsiteX69" fmla="*/ 7418953 w 7807404"/>
              <a:gd name="connsiteY69" fmla="*/ 5506769 h 6857999"/>
              <a:gd name="connsiteX70" fmla="*/ 7437497 w 7807404"/>
              <a:gd name="connsiteY70" fmla="*/ 5528086 h 6857999"/>
              <a:gd name="connsiteX71" fmla="*/ 7472839 w 7807404"/>
              <a:gd name="connsiteY71" fmla="*/ 5722307 h 6857999"/>
              <a:gd name="connsiteX72" fmla="*/ 7520312 w 7807404"/>
              <a:gd name="connsiteY72" fmla="*/ 5848020 h 6857999"/>
              <a:gd name="connsiteX73" fmla="*/ 7546603 w 7807404"/>
              <a:gd name="connsiteY73" fmla="*/ 5895435 h 6857999"/>
              <a:gd name="connsiteX74" fmla="*/ 7574370 w 7807404"/>
              <a:gd name="connsiteY74" fmla="*/ 6116987 h 6857999"/>
              <a:gd name="connsiteX75" fmla="*/ 7588278 w 7807404"/>
              <a:gd name="connsiteY75" fmla="*/ 6239240 h 6857999"/>
              <a:gd name="connsiteX76" fmla="*/ 7651779 w 7807404"/>
              <a:gd name="connsiteY76" fmla="*/ 6536040 h 6857999"/>
              <a:gd name="connsiteX77" fmla="*/ 7634970 w 7807404"/>
              <a:gd name="connsiteY77" fmla="*/ 6596308 h 6857999"/>
              <a:gd name="connsiteX78" fmla="*/ 7634433 w 7807404"/>
              <a:gd name="connsiteY78" fmla="*/ 6610438 h 6857999"/>
              <a:gd name="connsiteX79" fmla="*/ 7628165 w 7807404"/>
              <a:gd name="connsiteY79" fmla="*/ 6640287 h 6857999"/>
              <a:gd name="connsiteX80" fmla="*/ 7631881 w 7807404"/>
              <a:gd name="connsiteY80" fmla="*/ 6643984 h 6857999"/>
              <a:gd name="connsiteX81" fmla="*/ 7630037 w 7807404"/>
              <a:gd name="connsiteY81" fmla="*/ 6686063 h 6857999"/>
              <a:gd name="connsiteX82" fmla="*/ 7632333 w 7807404"/>
              <a:gd name="connsiteY82" fmla="*/ 6685744 h 6857999"/>
              <a:gd name="connsiteX83" fmla="*/ 7641954 w 7807404"/>
              <a:gd name="connsiteY83" fmla="*/ 6693689 h 6857999"/>
              <a:gd name="connsiteX84" fmla="*/ 7655048 w 7807404"/>
              <a:gd name="connsiteY84" fmla="*/ 6710915 h 6857999"/>
              <a:gd name="connsiteX85" fmla="*/ 7713961 w 7807404"/>
              <a:gd name="connsiteY85" fmla="*/ 6739542 h 6857999"/>
              <a:gd name="connsiteX86" fmla="*/ 7712298 w 7807404"/>
              <a:gd name="connsiteY86" fmla="*/ 6783313 h 6857999"/>
              <a:gd name="connsiteX87" fmla="*/ 7713229 w 7807404"/>
              <a:gd name="connsiteY87" fmla="*/ 6791653 h 6857999"/>
              <a:gd name="connsiteX88" fmla="*/ 7713771 w 7807404"/>
              <a:gd name="connsiteY88" fmla="*/ 6791625 h 6857999"/>
              <a:gd name="connsiteX89" fmla="*/ 7715794 w 7807404"/>
              <a:gd name="connsiteY89" fmla="*/ 6800036 h 6857999"/>
              <a:gd name="connsiteX90" fmla="*/ 7714926 w 7807404"/>
              <a:gd name="connsiteY90" fmla="*/ 6806857 h 6857999"/>
              <a:gd name="connsiteX91" fmla="*/ 7716734 w 7807404"/>
              <a:gd name="connsiteY91" fmla="*/ 6823036 h 6857999"/>
              <a:gd name="connsiteX92" fmla="*/ 7720829 w 7807404"/>
              <a:gd name="connsiteY92" fmla="*/ 6827317 h 6857999"/>
              <a:gd name="connsiteX93" fmla="*/ 7791089 w 7807404"/>
              <a:gd name="connsiteY93" fmla="*/ 6843616 h 6857999"/>
              <a:gd name="connsiteX94" fmla="*/ 7807404 w 7807404"/>
              <a:gd name="connsiteY94" fmla="*/ 6857999 h 6857999"/>
              <a:gd name="connsiteX95" fmla="*/ 2910541 w 7807404"/>
              <a:gd name="connsiteY95" fmla="*/ 6857999 h 6857999"/>
              <a:gd name="connsiteX96" fmla="*/ 737233 w 7807404"/>
              <a:gd name="connsiteY96" fmla="*/ 6857999 h 6857999"/>
              <a:gd name="connsiteX97" fmla="*/ 0 w 7807404"/>
              <a:gd name="connsiteY97" fmla="*/ 6857999 h 6857999"/>
              <a:gd name="connsiteX98" fmla="*/ 0 w 7807404"/>
              <a:gd name="connsiteY98" fmla="*/ 1 h 6857999"/>
              <a:gd name="connsiteX99" fmla="*/ 737233 w 7807404"/>
              <a:gd name="connsiteY99" fmla="*/ 1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7012732 w 7807404"/>
              <a:gd name="connsiteY38" fmla="*/ 3410524 h 6857999"/>
              <a:gd name="connsiteX39" fmla="*/ 7020122 w 7807404"/>
              <a:gd name="connsiteY39" fmla="*/ 341752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7012732 w 7807404"/>
              <a:gd name="connsiteY38" fmla="*/ 3410524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713961 w 7807404"/>
              <a:gd name="connsiteY83" fmla="*/ 6739542 h 6857999"/>
              <a:gd name="connsiteX84" fmla="*/ 7712298 w 7807404"/>
              <a:gd name="connsiteY84" fmla="*/ 6783313 h 6857999"/>
              <a:gd name="connsiteX85" fmla="*/ 7713229 w 7807404"/>
              <a:gd name="connsiteY85" fmla="*/ 6791653 h 6857999"/>
              <a:gd name="connsiteX86" fmla="*/ 7713771 w 7807404"/>
              <a:gd name="connsiteY86" fmla="*/ 6791625 h 6857999"/>
              <a:gd name="connsiteX87" fmla="*/ 7715794 w 7807404"/>
              <a:gd name="connsiteY87" fmla="*/ 6800036 h 6857999"/>
              <a:gd name="connsiteX88" fmla="*/ 7714926 w 7807404"/>
              <a:gd name="connsiteY88" fmla="*/ 6806857 h 6857999"/>
              <a:gd name="connsiteX89" fmla="*/ 7716734 w 7807404"/>
              <a:gd name="connsiteY89" fmla="*/ 6823036 h 6857999"/>
              <a:gd name="connsiteX90" fmla="*/ 7720829 w 7807404"/>
              <a:gd name="connsiteY90" fmla="*/ 6827317 h 6857999"/>
              <a:gd name="connsiteX91" fmla="*/ 7791089 w 7807404"/>
              <a:gd name="connsiteY91" fmla="*/ 6843616 h 6857999"/>
              <a:gd name="connsiteX92" fmla="*/ 7807404 w 7807404"/>
              <a:gd name="connsiteY92" fmla="*/ 6857999 h 6857999"/>
              <a:gd name="connsiteX93" fmla="*/ 2910541 w 7807404"/>
              <a:gd name="connsiteY93" fmla="*/ 6857999 h 6857999"/>
              <a:gd name="connsiteX94" fmla="*/ 737233 w 7807404"/>
              <a:gd name="connsiteY94" fmla="*/ 6857999 h 6857999"/>
              <a:gd name="connsiteX95" fmla="*/ 0 w 7807404"/>
              <a:gd name="connsiteY95" fmla="*/ 6857999 h 6857999"/>
              <a:gd name="connsiteX96" fmla="*/ 0 w 7807404"/>
              <a:gd name="connsiteY96" fmla="*/ 1 h 6857999"/>
              <a:gd name="connsiteX97" fmla="*/ 737233 w 7807404"/>
              <a:gd name="connsiteY97" fmla="*/ 1 h 6857999"/>
              <a:gd name="connsiteX98" fmla="*/ 737233 w 7807404"/>
              <a:gd name="connsiteY98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713961 w 7807404"/>
              <a:gd name="connsiteY82" fmla="*/ 6739542 h 6857999"/>
              <a:gd name="connsiteX83" fmla="*/ 7712298 w 7807404"/>
              <a:gd name="connsiteY83" fmla="*/ 6783313 h 6857999"/>
              <a:gd name="connsiteX84" fmla="*/ 7713229 w 7807404"/>
              <a:gd name="connsiteY84" fmla="*/ 6791653 h 6857999"/>
              <a:gd name="connsiteX85" fmla="*/ 7713771 w 7807404"/>
              <a:gd name="connsiteY85" fmla="*/ 6791625 h 6857999"/>
              <a:gd name="connsiteX86" fmla="*/ 7715794 w 7807404"/>
              <a:gd name="connsiteY86" fmla="*/ 6800036 h 6857999"/>
              <a:gd name="connsiteX87" fmla="*/ 7714926 w 7807404"/>
              <a:gd name="connsiteY87" fmla="*/ 6806857 h 6857999"/>
              <a:gd name="connsiteX88" fmla="*/ 7716734 w 7807404"/>
              <a:gd name="connsiteY88" fmla="*/ 6823036 h 6857999"/>
              <a:gd name="connsiteX89" fmla="*/ 7720829 w 7807404"/>
              <a:gd name="connsiteY89" fmla="*/ 6827317 h 6857999"/>
              <a:gd name="connsiteX90" fmla="*/ 7791089 w 7807404"/>
              <a:gd name="connsiteY90" fmla="*/ 6843616 h 6857999"/>
              <a:gd name="connsiteX91" fmla="*/ 7807404 w 7807404"/>
              <a:gd name="connsiteY91" fmla="*/ 6857999 h 6857999"/>
              <a:gd name="connsiteX92" fmla="*/ 2910541 w 7807404"/>
              <a:gd name="connsiteY92" fmla="*/ 6857999 h 6857999"/>
              <a:gd name="connsiteX93" fmla="*/ 737233 w 7807404"/>
              <a:gd name="connsiteY93" fmla="*/ 6857999 h 6857999"/>
              <a:gd name="connsiteX94" fmla="*/ 0 w 7807404"/>
              <a:gd name="connsiteY94" fmla="*/ 6857999 h 6857999"/>
              <a:gd name="connsiteX95" fmla="*/ 0 w 7807404"/>
              <a:gd name="connsiteY95" fmla="*/ 1 h 6857999"/>
              <a:gd name="connsiteX96" fmla="*/ 737233 w 7807404"/>
              <a:gd name="connsiteY96" fmla="*/ 1 h 6857999"/>
              <a:gd name="connsiteX97" fmla="*/ 737233 w 7807404"/>
              <a:gd name="connsiteY97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703817 w 7807404"/>
              <a:gd name="connsiteY81" fmla="*/ 6673830 h 6857999"/>
              <a:gd name="connsiteX82" fmla="*/ 7713961 w 7807404"/>
              <a:gd name="connsiteY82" fmla="*/ 6739542 h 6857999"/>
              <a:gd name="connsiteX83" fmla="*/ 7712298 w 7807404"/>
              <a:gd name="connsiteY83" fmla="*/ 6783313 h 6857999"/>
              <a:gd name="connsiteX84" fmla="*/ 7713229 w 7807404"/>
              <a:gd name="connsiteY84" fmla="*/ 6791653 h 6857999"/>
              <a:gd name="connsiteX85" fmla="*/ 7713771 w 7807404"/>
              <a:gd name="connsiteY85" fmla="*/ 6791625 h 6857999"/>
              <a:gd name="connsiteX86" fmla="*/ 7715794 w 7807404"/>
              <a:gd name="connsiteY86" fmla="*/ 6800036 h 6857999"/>
              <a:gd name="connsiteX87" fmla="*/ 7714926 w 7807404"/>
              <a:gd name="connsiteY87" fmla="*/ 6806857 h 6857999"/>
              <a:gd name="connsiteX88" fmla="*/ 7716734 w 7807404"/>
              <a:gd name="connsiteY88" fmla="*/ 6823036 h 6857999"/>
              <a:gd name="connsiteX89" fmla="*/ 7720829 w 7807404"/>
              <a:gd name="connsiteY89" fmla="*/ 6827317 h 6857999"/>
              <a:gd name="connsiteX90" fmla="*/ 7791089 w 7807404"/>
              <a:gd name="connsiteY90" fmla="*/ 6843616 h 6857999"/>
              <a:gd name="connsiteX91" fmla="*/ 7807404 w 7807404"/>
              <a:gd name="connsiteY91" fmla="*/ 6857999 h 6857999"/>
              <a:gd name="connsiteX92" fmla="*/ 2910541 w 7807404"/>
              <a:gd name="connsiteY92" fmla="*/ 6857999 h 6857999"/>
              <a:gd name="connsiteX93" fmla="*/ 737233 w 7807404"/>
              <a:gd name="connsiteY93" fmla="*/ 6857999 h 6857999"/>
              <a:gd name="connsiteX94" fmla="*/ 0 w 7807404"/>
              <a:gd name="connsiteY94" fmla="*/ 6857999 h 6857999"/>
              <a:gd name="connsiteX95" fmla="*/ 0 w 7807404"/>
              <a:gd name="connsiteY95" fmla="*/ 1 h 6857999"/>
              <a:gd name="connsiteX96" fmla="*/ 737233 w 7807404"/>
              <a:gd name="connsiteY96" fmla="*/ 1 h 6857999"/>
              <a:gd name="connsiteX97" fmla="*/ 737233 w 7807404"/>
              <a:gd name="connsiteY97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16734 w 7807404"/>
              <a:gd name="connsiteY87" fmla="*/ 6823036 h 6857999"/>
              <a:gd name="connsiteX88" fmla="*/ 7720829 w 7807404"/>
              <a:gd name="connsiteY88" fmla="*/ 6827317 h 6857999"/>
              <a:gd name="connsiteX89" fmla="*/ 7791089 w 7807404"/>
              <a:gd name="connsiteY89" fmla="*/ 6843616 h 6857999"/>
              <a:gd name="connsiteX90" fmla="*/ 7807404 w 7807404"/>
              <a:gd name="connsiteY90" fmla="*/ 6857999 h 6857999"/>
              <a:gd name="connsiteX91" fmla="*/ 2910541 w 7807404"/>
              <a:gd name="connsiteY91" fmla="*/ 6857999 h 6857999"/>
              <a:gd name="connsiteX92" fmla="*/ 737233 w 7807404"/>
              <a:gd name="connsiteY92" fmla="*/ 6857999 h 6857999"/>
              <a:gd name="connsiteX93" fmla="*/ 0 w 7807404"/>
              <a:gd name="connsiteY93" fmla="*/ 6857999 h 6857999"/>
              <a:gd name="connsiteX94" fmla="*/ 0 w 7807404"/>
              <a:gd name="connsiteY94" fmla="*/ 1 h 6857999"/>
              <a:gd name="connsiteX95" fmla="*/ 737233 w 7807404"/>
              <a:gd name="connsiteY95" fmla="*/ 1 h 6857999"/>
              <a:gd name="connsiteX96" fmla="*/ 737233 w 7807404"/>
              <a:gd name="connsiteY96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16734 w 7807404"/>
              <a:gd name="connsiteY87" fmla="*/ 6823036 h 6857999"/>
              <a:gd name="connsiteX88" fmla="*/ 7720829 w 7807404"/>
              <a:gd name="connsiteY88" fmla="*/ 6827317 h 6857999"/>
              <a:gd name="connsiteX89" fmla="*/ 7791089 w 7807404"/>
              <a:gd name="connsiteY89" fmla="*/ 6843616 h 6857999"/>
              <a:gd name="connsiteX90" fmla="*/ 7807404 w 7807404"/>
              <a:gd name="connsiteY90" fmla="*/ 6857999 h 6857999"/>
              <a:gd name="connsiteX91" fmla="*/ 2910541 w 7807404"/>
              <a:gd name="connsiteY91" fmla="*/ 6857999 h 6857999"/>
              <a:gd name="connsiteX92" fmla="*/ 737233 w 7807404"/>
              <a:gd name="connsiteY92" fmla="*/ 6857999 h 6857999"/>
              <a:gd name="connsiteX93" fmla="*/ 0 w 7807404"/>
              <a:gd name="connsiteY93" fmla="*/ 6857999 h 6857999"/>
              <a:gd name="connsiteX94" fmla="*/ 0 w 7807404"/>
              <a:gd name="connsiteY94" fmla="*/ 1 h 6857999"/>
              <a:gd name="connsiteX95" fmla="*/ 737233 w 7807404"/>
              <a:gd name="connsiteY95" fmla="*/ 1 h 6857999"/>
              <a:gd name="connsiteX96" fmla="*/ 737233 w 7807404"/>
              <a:gd name="connsiteY96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16734 w 7807404"/>
              <a:gd name="connsiteY87" fmla="*/ 6823036 h 6857999"/>
              <a:gd name="connsiteX88" fmla="*/ 7791089 w 7807404"/>
              <a:gd name="connsiteY88" fmla="*/ 6843616 h 6857999"/>
              <a:gd name="connsiteX89" fmla="*/ 7807404 w 7807404"/>
              <a:gd name="connsiteY89" fmla="*/ 6857999 h 6857999"/>
              <a:gd name="connsiteX90" fmla="*/ 2910541 w 7807404"/>
              <a:gd name="connsiteY90" fmla="*/ 6857999 h 6857999"/>
              <a:gd name="connsiteX91" fmla="*/ 737233 w 7807404"/>
              <a:gd name="connsiteY91" fmla="*/ 6857999 h 6857999"/>
              <a:gd name="connsiteX92" fmla="*/ 0 w 7807404"/>
              <a:gd name="connsiteY92" fmla="*/ 6857999 h 6857999"/>
              <a:gd name="connsiteX93" fmla="*/ 0 w 7807404"/>
              <a:gd name="connsiteY93" fmla="*/ 1 h 6857999"/>
              <a:gd name="connsiteX94" fmla="*/ 737233 w 7807404"/>
              <a:gd name="connsiteY94" fmla="*/ 1 h 6857999"/>
              <a:gd name="connsiteX95" fmla="*/ 737233 w 7807404"/>
              <a:gd name="connsiteY95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91089 w 7807404"/>
              <a:gd name="connsiteY87" fmla="*/ 6843616 h 6857999"/>
              <a:gd name="connsiteX88" fmla="*/ 7807404 w 7807404"/>
              <a:gd name="connsiteY88" fmla="*/ 6857999 h 6857999"/>
              <a:gd name="connsiteX89" fmla="*/ 2910541 w 7807404"/>
              <a:gd name="connsiteY89" fmla="*/ 6857999 h 6857999"/>
              <a:gd name="connsiteX90" fmla="*/ 737233 w 7807404"/>
              <a:gd name="connsiteY90" fmla="*/ 6857999 h 6857999"/>
              <a:gd name="connsiteX91" fmla="*/ 0 w 7807404"/>
              <a:gd name="connsiteY91" fmla="*/ 6857999 h 6857999"/>
              <a:gd name="connsiteX92" fmla="*/ 0 w 7807404"/>
              <a:gd name="connsiteY92" fmla="*/ 1 h 6857999"/>
              <a:gd name="connsiteX93" fmla="*/ 737233 w 7807404"/>
              <a:gd name="connsiteY93" fmla="*/ 1 h 6857999"/>
              <a:gd name="connsiteX94" fmla="*/ 737233 w 7807404"/>
              <a:gd name="connsiteY94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62582 w 7807404"/>
              <a:gd name="connsiteY86" fmla="*/ 6800900 h 6857999"/>
              <a:gd name="connsiteX87" fmla="*/ 7791089 w 7807404"/>
              <a:gd name="connsiteY87" fmla="*/ 6843616 h 6857999"/>
              <a:gd name="connsiteX88" fmla="*/ 7807404 w 7807404"/>
              <a:gd name="connsiteY88" fmla="*/ 6857999 h 6857999"/>
              <a:gd name="connsiteX89" fmla="*/ 2910541 w 7807404"/>
              <a:gd name="connsiteY89" fmla="*/ 6857999 h 6857999"/>
              <a:gd name="connsiteX90" fmla="*/ 737233 w 7807404"/>
              <a:gd name="connsiteY90" fmla="*/ 6857999 h 6857999"/>
              <a:gd name="connsiteX91" fmla="*/ 0 w 7807404"/>
              <a:gd name="connsiteY91" fmla="*/ 6857999 h 6857999"/>
              <a:gd name="connsiteX92" fmla="*/ 0 w 7807404"/>
              <a:gd name="connsiteY92" fmla="*/ 1 h 6857999"/>
              <a:gd name="connsiteX93" fmla="*/ 737233 w 7807404"/>
              <a:gd name="connsiteY93" fmla="*/ 1 h 6857999"/>
              <a:gd name="connsiteX94" fmla="*/ 737233 w 7807404"/>
              <a:gd name="connsiteY94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62582 w 7807404"/>
              <a:gd name="connsiteY85" fmla="*/ 6800900 h 6857999"/>
              <a:gd name="connsiteX86" fmla="*/ 7791089 w 7807404"/>
              <a:gd name="connsiteY86" fmla="*/ 6843616 h 6857999"/>
              <a:gd name="connsiteX87" fmla="*/ 7807404 w 7807404"/>
              <a:gd name="connsiteY87" fmla="*/ 6857999 h 6857999"/>
              <a:gd name="connsiteX88" fmla="*/ 2910541 w 7807404"/>
              <a:gd name="connsiteY88" fmla="*/ 6857999 h 6857999"/>
              <a:gd name="connsiteX89" fmla="*/ 737233 w 7807404"/>
              <a:gd name="connsiteY89" fmla="*/ 6857999 h 6857999"/>
              <a:gd name="connsiteX90" fmla="*/ 0 w 7807404"/>
              <a:gd name="connsiteY90" fmla="*/ 6857999 h 6857999"/>
              <a:gd name="connsiteX91" fmla="*/ 0 w 7807404"/>
              <a:gd name="connsiteY91" fmla="*/ 1 h 6857999"/>
              <a:gd name="connsiteX92" fmla="*/ 737233 w 7807404"/>
              <a:gd name="connsiteY92" fmla="*/ 1 h 6857999"/>
              <a:gd name="connsiteX93" fmla="*/ 737233 w 7807404"/>
              <a:gd name="connsiteY93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62582 w 7807404"/>
              <a:gd name="connsiteY84" fmla="*/ 6800900 h 6857999"/>
              <a:gd name="connsiteX85" fmla="*/ 7791089 w 7807404"/>
              <a:gd name="connsiteY85" fmla="*/ 6843616 h 6857999"/>
              <a:gd name="connsiteX86" fmla="*/ 7807404 w 7807404"/>
              <a:gd name="connsiteY86" fmla="*/ 6857999 h 6857999"/>
              <a:gd name="connsiteX87" fmla="*/ 2910541 w 7807404"/>
              <a:gd name="connsiteY87" fmla="*/ 6857999 h 6857999"/>
              <a:gd name="connsiteX88" fmla="*/ 737233 w 7807404"/>
              <a:gd name="connsiteY88" fmla="*/ 6857999 h 6857999"/>
              <a:gd name="connsiteX89" fmla="*/ 0 w 7807404"/>
              <a:gd name="connsiteY89" fmla="*/ 6857999 h 6857999"/>
              <a:gd name="connsiteX90" fmla="*/ 0 w 7807404"/>
              <a:gd name="connsiteY90" fmla="*/ 1 h 6857999"/>
              <a:gd name="connsiteX91" fmla="*/ 737233 w 7807404"/>
              <a:gd name="connsiteY91" fmla="*/ 1 h 6857999"/>
              <a:gd name="connsiteX92" fmla="*/ 737233 w 7807404"/>
              <a:gd name="connsiteY92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62582 w 7807404"/>
              <a:gd name="connsiteY83" fmla="*/ 6800900 h 6857999"/>
              <a:gd name="connsiteX84" fmla="*/ 7791089 w 7807404"/>
              <a:gd name="connsiteY84" fmla="*/ 6843616 h 6857999"/>
              <a:gd name="connsiteX85" fmla="*/ 7807404 w 7807404"/>
              <a:gd name="connsiteY85" fmla="*/ 6857999 h 6857999"/>
              <a:gd name="connsiteX86" fmla="*/ 2910541 w 7807404"/>
              <a:gd name="connsiteY86" fmla="*/ 6857999 h 6857999"/>
              <a:gd name="connsiteX87" fmla="*/ 737233 w 7807404"/>
              <a:gd name="connsiteY87" fmla="*/ 6857999 h 6857999"/>
              <a:gd name="connsiteX88" fmla="*/ 0 w 7807404"/>
              <a:gd name="connsiteY88" fmla="*/ 6857999 h 6857999"/>
              <a:gd name="connsiteX89" fmla="*/ 0 w 7807404"/>
              <a:gd name="connsiteY89" fmla="*/ 1 h 6857999"/>
              <a:gd name="connsiteX90" fmla="*/ 737233 w 7807404"/>
              <a:gd name="connsiteY90" fmla="*/ 1 h 6857999"/>
              <a:gd name="connsiteX91" fmla="*/ 737233 w 7807404"/>
              <a:gd name="connsiteY91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42083 w 7807404"/>
              <a:gd name="connsiteY82" fmla="*/ 6765442 h 6857999"/>
              <a:gd name="connsiteX83" fmla="*/ 7762582 w 7807404"/>
              <a:gd name="connsiteY83" fmla="*/ 6800900 h 6857999"/>
              <a:gd name="connsiteX84" fmla="*/ 7791089 w 7807404"/>
              <a:gd name="connsiteY84" fmla="*/ 6843616 h 6857999"/>
              <a:gd name="connsiteX85" fmla="*/ 7807404 w 7807404"/>
              <a:gd name="connsiteY85" fmla="*/ 6857999 h 6857999"/>
              <a:gd name="connsiteX86" fmla="*/ 2910541 w 7807404"/>
              <a:gd name="connsiteY86" fmla="*/ 6857999 h 6857999"/>
              <a:gd name="connsiteX87" fmla="*/ 737233 w 7807404"/>
              <a:gd name="connsiteY87" fmla="*/ 6857999 h 6857999"/>
              <a:gd name="connsiteX88" fmla="*/ 0 w 7807404"/>
              <a:gd name="connsiteY88" fmla="*/ 6857999 h 6857999"/>
              <a:gd name="connsiteX89" fmla="*/ 0 w 7807404"/>
              <a:gd name="connsiteY89" fmla="*/ 1 h 6857999"/>
              <a:gd name="connsiteX90" fmla="*/ 737233 w 7807404"/>
              <a:gd name="connsiteY90" fmla="*/ 1 h 6857999"/>
              <a:gd name="connsiteX91" fmla="*/ 737233 w 7807404"/>
              <a:gd name="connsiteY91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79537 w 7807404"/>
              <a:gd name="connsiteY78" fmla="*/ 6620156 h 6857999"/>
              <a:gd name="connsiteX79" fmla="*/ 7703817 w 7807404"/>
              <a:gd name="connsiteY79" fmla="*/ 6673830 h 6857999"/>
              <a:gd name="connsiteX80" fmla="*/ 7713961 w 7807404"/>
              <a:gd name="connsiteY80" fmla="*/ 6739542 h 6857999"/>
              <a:gd name="connsiteX81" fmla="*/ 7742083 w 7807404"/>
              <a:gd name="connsiteY81" fmla="*/ 6765442 h 6857999"/>
              <a:gd name="connsiteX82" fmla="*/ 7762582 w 7807404"/>
              <a:gd name="connsiteY82" fmla="*/ 6800900 h 6857999"/>
              <a:gd name="connsiteX83" fmla="*/ 7791089 w 7807404"/>
              <a:gd name="connsiteY83" fmla="*/ 6843616 h 6857999"/>
              <a:gd name="connsiteX84" fmla="*/ 7807404 w 7807404"/>
              <a:gd name="connsiteY84" fmla="*/ 6857999 h 6857999"/>
              <a:gd name="connsiteX85" fmla="*/ 2910541 w 7807404"/>
              <a:gd name="connsiteY85" fmla="*/ 6857999 h 6857999"/>
              <a:gd name="connsiteX86" fmla="*/ 737233 w 7807404"/>
              <a:gd name="connsiteY86" fmla="*/ 6857999 h 6857999"/>
              <a:gd name="connsiteX87" fmla="*/ 0 w 7807404"/>
              <a:gd name="connsiteY87" fmla="*/ 6857999 h 6857999"/>
              <a:gd name="connsiteX88" fmla="*/ 0 w 7807404"/>
              <a:gd name="connsiteY88" fmla="*/ 1 h 6857999"/>
              <a:gd name="connsiteX89" fmla="*/ 737233 w 7807404"/>
              <a:gd name="connsiteY89" fmla="*/ 1 h 6857999"/>
              <a:gd name="connsiteX90" fmla="*/ 737233 w 7807404"/>
              <a:gd name="connsiteY90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7023693 w 7807404"/>
              <a:gd name="connsiteY53" fmla="*/ 4406395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7005015 w 7807404"/>
              <a:gd name="connsiteY51" fmla="*/ 4280258 h 6857999"/>
              <a:gd name="connsiteX52" fmla="*/ 6996887 w 7807404"/>
              <a:gd name="connsiteY52" fmla="*/ 4375181 h 6857999"/>
              <a:gd name="connsiteX53" fmla="*/ 7023693 w 7807404"/>
              <a:gd name="connsiteY53" fmla="*/ 4406395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7005015 w 7807404"/>
              <a:gd name="connsiteY51" fmla="*/ 4280258 h 6857999"/>
              <a:gd name="connsiteX52" fmla="*/ 6996887 w 7807404"/>
              <a:gd name="connsiteY52" fmla="*/ 4375181 h 6857999"/>
              <a:gd name="connsiteX53" fmla="*/ 7041564 w 7807404"/>
              <a:gd name="connsiteY53" fmla="*/ 4376610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7005015 w 7807404"/>
              <a:gd name="connsiteY51" fmla="*/ 4280258 h 6857999"/>
              <a:gd name="connsiteX52" fmla="*/ 7041564 w 7807404"/>
              <a:gd name="connsiteY52" fmla="*/ 4376610 h 6857999"/>
              <a:gd name="connsiteX53" fmla="*/ 7050435 w 7807404"/>
              <a:gd name="connsiteY53" fmla="*/ 4479913 h 6857999"/>
              <a:gd name="connsiteX54" fmla="*/ 7106916 w 7807404"/>
              <a:gd name="connsiteY54" fmla="*/ 4549233 h 6857999"/>
              <a:gd name="connsiteX55" fmla="*/ 7173289 w 7807404"/>
              <a:gd name="connsiteY55" fmla="*/ 4634254 h 6857999"/>
              <a:gd name="connsiteX56" fmla="*/ 7188878 w 7807404"/>
              <a:gd name="connsiteY56" fmla="*/ 4672371 h 6857999"/>
              <a:gd name="connsiteX57" fmla="*/ 7226673 w 7807404"/>
              <a:gd name="connsiteY57" fmla="*/ 4796523 h 6857999"/>
              <a:gd name="connsiteX58" fmla="*/ 7240375 w 7807404"/>
              <a:gd name="connsiteY58" fmla="*/ 4838614 h 6857999"/>
              <a:gd name="connsiteX59" fmla="*/ 7270096 w 7807404"/>
              <a:gd name="connsiteY59" fmla="*/ 4896400 h 6857999"/>
              <a:gd name="connsiteX60" fmla="*/ 7298142 w 7807404"/>
              <a:gd name="connsiteY60" fmla="*/ 4993732 h 6857999"/>
              <a:gd name="connsiteX61" fmla="*/ 7322875 w 7807404"/>
              <a:gd name="connsiteY61" fmla="*/ 5208172 h 6857999"/>
              <a:gd name="connsiteX62" fmla="*/ 7342672 w 7807404"/>
              <a:gd name="connsiteY62" fmla="*/ 5255191 h 6857999"/>
              <a:gd name="connsiteX63" fmla="*/ 7321006 w 7807404"/>
              <a:gd name="connsiteY63" fmla="*/ 5337537 h 6857999"/>
              <a:gd name="connsiteX64" fmla="*/ 7360096 w 7807404"/>
              <a:gd name="connsiteY64" fmla="*/ 5418522 h 6857999"/>
              <a:gd name="connsiteX65" fmla="*/ 7400954 w 7807404"/>
              <a:gd name="connsiteY65" fmla="*/ 5473319 h 6857999"/>
              <a:gd name="connsiteX66" fmla="*/ 7418953 w 7807404"/>
              <a:gd name="connsiteY66" fmla="*/ 5506769 h 6857999"/>
              <a:gd name="connsiteX67" fmla="*/ 7437497 w 7807404"/>
              <a:gd name="connsiteY67" fmla="*/ 5528086 h 6857999"/>
              <a:gd name="connsiteX68" fmla="*/ 7472839 w 7807404"/>
              <a:gd name="connsiteY68" fmla="*/ 5722307 h 6857999"/>
              <a:gd name="connsiteX69" fmla="*/ 7520312 w 7807404"/>
              <a:gd name="connsiteY69" fmla="*/ 5848020 h 6857999"/>
              <a:gd name="connsiteX70" fmla="*/ 7546603 w 7807404"/>
              <a:gd name="connsiteY70" fmla="*/ 5895435 h 6857999"/>
              <a:gd name="connsiteX71" fmla="*/ 7574370 w 7807404"/>
              <a:gd name="connsiteY71" fmla="*/ 6116987 h 6857999"/>
              <a:gd name="connsiteX72" fmla="*/ 7588278 w 7807404"/>
              <a:gd name="connsiteY72" fmla="*/ 6239240 h 6857999"/>
              <a:gd name="connsiteX73" fmla="*/ 7651779 w 7807404"/>
              <a:gd name="connsiteY73" fmla="*/ 6536040 h 6857999"/>
              <a:gd name="connsiteX74" fmla="*/ 7634970 w 7807404"/>
              <a:gd name="connsiteY74" fmla="*/ 6596308 h 6857999"/>
              <a:gd name="connsiteX75" fmla="*/ 7634433 w 7807404"/>
              <a:gd name="connsiteY75" fmla="*/ 6610438 h 6857999"/>
              <a:gd name="connsiteX76" fmla="*/ 7679537 w 7807404"/>
              <a:gd name="connsiteY76" fmla="*/ 6620156 h 6857999"/>
              <a:gd name="connsiteX77" fmla="*/ 7703817 w 7807404"/>
              <a:gd name="connsiteY77" fmla="*/ 6673830 h 6857999"/>
              <a:gd name="connsiteX78" fmla="*/ 7713961 w 7807404"/>
              <a:gd name="connsiteY78" fmla="*/ 6739542 h 6857999"/>
              <a:gd name="connsiteX79" fmla="*/ 7742083 w 7807404"/>
              <a:gd name="connsiteY79" fmla="*/ 6765442 h 6857999"/>
              <a:gd name="connsiteX80" fmla="*/ 7762582 w 7807404"/>
              <a:gd name="connsiteY80" fmla="*/ 6800900 h 6857999"/>
              <a:gd name="connsiteX81" fmla="*/ 7791089 w 7807404"/>
              <a:gd name="connsiteY81" fmla="*/ 6843616 h 6857999"/>
              <a:gd name="connsiteX82" fmla="*/ 7807404 w 7807404"/>
              <a:gd name="connsiteY82" fmla="*/ 6857999 h 6857999"/>
              <a:gd name="connsiteX83" fmla="*/ 2910541 w 7807404"/>
              <a:gd name="connsiteY83" fmla="*/ 6857999 h 6857999"/>
              <a:gd name="connsiteX84" fmla="*/ 737233 w 7807404"/>
              <a:gd name="connsiteY84" fmla="*/ 6857999 h 6857999"/>
              <a:gd name="connsiteX85" fmla="*/ 0 w 7807404"/>
              <a:gd name="connsiteY85" fmla="*/ 6857999 h 6857999"/>
              <a:gd name="connsiteX86" fmla="*/ 0 w 7807404"/>
              <a:gd name="connsiteY86" fmla="*/ 1 h 6857999"/>
              <a:gd name="connsiteX87" fmla="*/ 737233 w 7807404"/>
              <a:gd name="connsiteY87" fmla="*/ 1 h 6857999"/>
              <a:gd name="connsiteX88" fmla="*/ 737233 w 7807404"/>
              <a:gd name="connsiteY88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7807404" h="6857999">
                <a:moveTo>
                  <a:pt x="737233" y="0"/>
                </a:moveTo>
                <a:lnTo>
                  <a:pt x="7401738" y="0"/>
                </a:lnTo>
                <a:lnTo>
                  <a:pt x="7401276" y="1038"/>
                </a:lnTo>
                <a:cubicBezTo>
                  <a:pt x="7397883" y="7721"/>
                  <a:pt x="7396279" y="14445"/>
                  <a:pt x="7411981" y="22134"/>
                </a:cubicBezTo>
                <a:cubicBezTo>
                  <a:pt x="7406782" y="34427"/>
                  <a:pt x="7396732" y="39735"/>
                  <a:pt x="7413848" y="51691"/>
                </a:cubicBezTo>
                <a:cubicBezTo>
                  <a:pt x="7409360" y="85725"/>
                  <a:pt x="7396014" y="180654"/>
                  <a:pt x="7385053" y="226336"/>
                </a:cubicBezTo>
                <a:cubicBezTo>
                  <a:pt x="7382351" y="285414"/>
                  <a:pt x="7388817" y="267248"/>
                  <a:pt x="7382560" y="360946"/>
                </a:cubicBezTo>
                <a:cubicBezTo>
                  <a:pt x="7362395" y="386524"/>
                  <a:pt x="7368412" y="438997"/>
                  <a:pt x="7350606" y="461806"/>
                </a:cubicBezTo>
                <a:cubicBezTo>
                  <a:pt x="7337309" y="516021"/>
                  <a:pt x="7352784" y="530432"/>
                  <a:pt x="7325584" y="584071"/>
                </a:cubicBezTo>
                <a:cubicBezTo>
                  <a:pt x="7297965" y="609443"/>
                  <a:pt x="7244082" y="751142"/>
                  <a:pt x="7209500" y="815815"/>
                </a:cubicBezTo>
                <a:cubicBezTo>
                  <a:pt x="7179422" y="876943"/>
                  <a:pt x="7201479" y="869298"/>
                  <a:pt x="7151173" y="938922"/>
                </a:cubicBezTo>
                <a:cubicBezTo>
                  <a:pt x="7175063" y="958185"/>
                  <a:pt x="7121332" y="1005266"/>
                  <a:pt x="7115206" y="1019095"/>
                </a:cubicBezTo>
                <a:cubicBezTo>
                  <a:pt x="7104539" y="1034724"/>
                  <a:pt x="7095782" y="1040818"/>
                  <a:pt x="7081111" y="1074755"/>
                </a:cubicBezTo>
                <a:cubicBezTo>
                  <a:pt x="7060678" y="1130635"/>
                  <a:pt x="7052105" y="1171346"/>
                  <a:pt x="7005747" y="1281782"/>
                </a:cubicBezTo>
                <a:cubicBezTo>
                  <a:pt x="6994552" y="1313986"/>
                  <a:pt x="6987233" y="1417431"/>
                  <a:pt x="6969151" y="1451417"/>
                </a:cubicBezTo>
                <a:lnTo>
                  <a:pt x="6951201" y="1490043"/>
                </a:lnTo>
                <a:lnTo>
                  <a:pt x="6954326" y="1497365"/>
                </a:lnTo>
                <a:lnTo>
                  <a:pt x="6956045" y="1498098"/>
                </a:lnTo>
                <a:lnTo>
                  <a:pt x="6937823" y="1612249"/>
                </a:lnTo>
                <a:cubicBezTo>
                  <a:pt x="6934942" y="1617808"/>
                  <a:pt x="6933943" y="1625365"/>
                  <a:pt x="6937218" y="1637399"/>
                </a:cubicBezTo>
                <a:lnTo>
                  <a:pt x="6938799" y="1640074"/>
                </a:lnTo>
                <a:lnTo>
                  <a:pt x="6932154" y="1661611"/>
                </a:lnTo>
                <a:cubicBezTo>
                  <a:pt x="6928945" y="1668683"/>
                  <a:pt x="6919718" y="1695224"/>
                  <a:pt x="6914131" y="1700723"/>
                </a:cubicBezTo>
                <a:cubicBezTo>
                  <a:pt x="6918380" y="1796784"/>
                  <a:pt x="6924801" y="1826287"/>
                  <a:pt x="6933794" y="1901522"/>
                </a:cubicBezTo>
                <a:cubicBezTo>
                  <a:pt x="6936527" y="1993082"/>
                  <a:pt x="6954072" y="2106413"/>
                  <a:pt x="6953202" y="2210818"/>
                </a:cubicBezTo>
                <a:cubicBezTo>
                  <a:pt x="6954917" y="2284834"/>
                  <a:pt x="6959766" y="2365892"/>
                  <a:pt x="6947122" y="2457618"/>
                </a:cubicBezTo>
                <a:cubicBezTo>
                  <a:pt x="6955191" y="2531260"/>
                  <a:pt x="6936170" y="2539864"/>
                  <a:pt x="6946239" y="2589494"/>
                </a:cubicBezTo>
                <a:cubicBezTo>
                  <a:pt x="6907917" y="2580541"/>
                  <a:pt x="6970297" y="2648212"/>
                  <a:pt x="6927926" y="2656505"/>
                </a:cubicBezTo>
                <a:lnTo>
                  <a:pt x="6942720" y="2686012"/>
                </a:lnTo>
                <a:lnTo>
                  <a:pt x="6945228" y="2704186"/>
                </a:lnTo>
                <a:lnTo>
                  <a:pt x="6955127" y="2708117"/>
                </a:lnTo>
                <a:lnTo>
                  <a:pt x="6965487" y="2734616"/>
                </a:lnTo>
                <a:cubicBezTo>
                  <a:pt x="6967947" y="2744723"/>
                  <a:pt x="6968932" y="2755815"/>
                  <a:pt x="6967536" y="2768400"/>
                </a:cubicBezTo>
                <a:cubicBezTo>
                  <a:pt x="6947005" y="2811742"/>
                  <a:pt x="6994552" y="2876460"/>
                  <a:pt x="6966999" y="2930098"/>
                </a:cubicBezTo>
                <a:cubicBezTo>
                  <a:pt x="6960243" y="2950065"/>
                  <a:pt x="6960000" y="3013334"/>
                  <a:pt x="6972540" y="3026188"/>
                </a:cubicBezTo>
                <a:cubicBezTo>
                  <a:pt x="6975084" y="3039563"/>
                  <a:pt x="6970315" y="3054622"/>
                  <a:pt x="6983856" y="3061666"/>
                </a:cubicBezTo>
                <a:cubicBezTo>
                  <a:pt x="7000105" y="3072873"/>
                  <a:pt x="6973987" y="3117097"/>
                  <a:pt x="6993463" y="3111897"/>
                </a:cubicBezTo>
                <a:cubicBezTo>
                  <a:pt x="6975550" y="3143346"/>
                  <a:pt x="6992893" y="3207447"/>
                  <a:pt x="7000936" y="3235495"/>
                </a:cubicBezTo>
                <a:cubicBezTo>
                  <a:pt x="7004147" y="3285267"/>
                  <a:pt x="6997232" y="3339060"/>
                  <a:pt x="6997660" y="3375355"/>
                </a:cubicBezTo>
                <a:cubicBezTo>
                  <a:pt x="7000348" y="3377199"/>
                  <a:pt x="7002631" y="3424250"/>
                  <a:pt x="7000025" y="3477815"/>
                </a:cubicBezTo>
                <a:cubicBezTo>
                  <a:pt x="6997419" y="3531380"/>
                  <a:pt x="6987478" y="3630392"/>
                  <a:pt x="6982022" y="3696746"/>
                </a:cubicBezTo>
                <a:cubicBezTo>
                  <a:pt x="6978811" y="3772319"/>
                  <a:pt x="7021583" y="3718924"/>
                  <a:pt x="6987385" y="3815651"/>
                </a:cubicBezTo>
                <a:cubicBezTo>
                  <a:pt x="7002772" y="3824519"/>
                  <a:pt x="7003756" y="3836375"/>
                  <a:pt x="6996939" y="3857058"/>
                </a:cubicBezTo>
                <a:cubicBezTo>
                  <a:pt x="6996512" y="3893686"/>
                  <a:pt x="7034587" y="3887664"/>
                  <a:pt x="7012470" y="3926486"/>
                </a:cubicBezTo>
                <a:lnTo>
                  <a:pt x="7038860" y="3988495"/>
                </a:lnTo>
                <a:cubicBezTo>
                  <a:pt x="7032643" y="3985549"/>
                  <a:pt x="7025769" y="4036629"/>
                  <a:pt x="7025357" y="4051442"/>
                </a:cubicBezTo>
                <a:cubicBezTo>
                  <a:pt x="7027718" y="4082597"/>
                  <a:pt x="6999245" y="4088879"/>
                  <a:pt x="7024708" y="4105625"/>
                </a:cubicBezTo>
                <a:lnTo>
                  <a:pt x="7032013" y="4109626"/>
                </a:lnTo>
                <a:cubicBezTo>
                  <a:pt x="7032232" y="4111936"/>
                  <a:pt x="7032452" y="4114247"/>
                  <a:pt x="7032673" y="4116557"/>
                </a:cubicBezTo>
                <a:cubicBezTo>
                  <a:pt x="7032129" y="4120146"/>
                  <a:pt x="7030109" y="4121935"/>
                  <a:pt x="7025240" y="4120637"/>
                </a:cubicBezTo>
                <a:cubicBezTo>
                  <a:pt x="7043153" y="4152084"/>
                  <a:pt x="7009196" y="4180445"/>
                  <a:pt x="7001151" y="4208493"/>
                </a:cubicBezTo>
                <a:cubicBezTo>
                  <a:pt x="7018815" y="4233012"/>
                  <a:pt x="7008350" y="4220026"/>
                  <a:pt x="7005015" y="4280258"/>
                </a:cubicBezTo>
                <a:cubicBezTo>
                  <a:pt x="7011750" y="4308277"/>
                  <a:pt x="7033994" y="4343334"/>
                  <a:pt x="7041564" y="4376610"/>
                </a:cubicBezTo>
                <a:lnTo>
                  <a:pt x="7050435" y="4479913"/>
                </a:lnTo>
                <a:cubicBezTo>
                  <a:pt x="7069335" y="4520148"/>
                  <a:pt x="7089645" y="4501330"/>
                  <a:pt x="7106916" y="4549233"/>
                </a:cubicBezTo>
                <a:cubicBezTo>
                  <a:pt x="7124763" y="4586808"/>
                  <a:pt x="7169428" y="4595382"/>
                  <a:pt x="7173289" y="4634254"/>
                </a:cubicBezTo>
                <a:cubicBezTo>
                  <a:pt x="7190716" y="4640073"/>
                  <a:pt x="7200893" y="4649488"/>
                  <a:pt x="7188878" y="4672371"/>
                </a:cubicBezTo>
                <a:lnTo>
                  <a:pt x="7226673" y="4796523"/>
                </a:lnTo>
                <a:cubicBezTo>
                  <a:pt x="7250758" y="4804969"/>
                  <a:pt x="7213149" y="4831440"/>
                  <a:pt x="7240375" y="4838614"/>
                </a:cubicBezTo>
                <a:cubicBezTo>
                  <a:pt x="7265209" y="4813710"/>
                  <a:pt x="7269968" y="4852830"/>
                  <a:pt x="7270096" y="4896400"/>
                </a:cubicBezTo>
                <a:cubicBezTo>
                  <a:pt x="7285015" y="4912141"/>
                  <a:pt x="7287317" y="4967090"/>
                  <a:pt x="7298142" y="4993732"/>
                </a:cubicBezTo>
                <a:cubicBezTo>
                  <a:pt x="7304426" y="5051555"/>
                  <a:pt x="7320744" y="5154484"/>
                  <a:pt x="7322875" y="5208172"/>
                </a:cubicBezTo>
                <a:cubicBezTo>
                  <a:pt x="7321633" y="5247190"/>
                  <a:pt x="7342983" y="5233630"/>
                  <a:pt x="7342672" y="5255191"/>
                </a:cubicBezTo>
                <a:cubicBezTo>
                  <a:pt x="7313212" y="5307847"/>
                  <a:pt x="7344254" y="5306620"/>
                  <a:pt x="7321006" y="5337537"/>
                </a:cubicBezTo>
                <a:cubicBezTo>
                  <a:pt x="7332052" y="5381812"/>
                  <a:pt x="7380085" y="5390816"/>
                  <a:pt x="7360096" y="5418522"/>
                </a:cubicBezTo>
                <a:cubicBezTo>
                  <a:pt x="7373594" y="5435837"/>
                  <a:pt x="7420489" y="5440195"/>
                  <a:pt x="7400954" y="5473319"/>
                </a:cubicBezTo>
                <a:cubicBezTo>
                  <a:pt x="7425442" y="5459434"/>
                  <a:pt x="7396779" y="5506488"/>
                  <a:pt x="7418953" y="5506769"/>
                </a:cubicBezTo>
                <a:cubicBezTo>
                  <a:pt x="7437176" y="5505251"/>
                  <a:pt x="7432725" y="5519173"/>
                  <a:pt x="7437497" y="5528086"/>
                </a:cubicBezTo>
                <a:cubicBezTo>
                  <a:pt x="7446477" y="5564009"/>
                  <a:pt x="7465877" y="5685813"/>
                  <a:pt x="7472839" y="5722307"/>
                </a:cubicBezTo>
                <a:cubicBezTo>
                  <a:pt x="7486640" y="5775629"/>
                  <a:pt x="7508016" y="5819165"/>
                  <a:pt x="7520312" y="5848020"/>
                </a:cubicBezTo>
                <a:cubicBezTo>
                  <a:pt x="7538835" y="5880777"/>
                  <a:pt x="7486067" y="5884250"/>
                  <a:pt x="7546603" y="5895435"/>
                </a:cubicBezTo>
                <a:cubicBezTo>
                  <a:pt x="7540608" y="5971886"/>
                  <a:pt x="7608013" y="6035789"/>
                  <a:pt x="7574370" y="6116987"/>
                </a:cubicBezTo>
                <a:cubicBezTo>
                  <a:pt x="7591907" y="6168748"/>
                  <a:pt x="7582324" y="6196031"/>
                  <a:pt x="7588278" y="6239240"/>
                </a:cubicBezTo>
                <a:cubicBezTo>
                  <a:pt x="7579024" y="6350781"/>
                  <a:pt x="7645844" y="6378237"/>
                  <a:pt x="7651779" y="6536040"/>
                </a:cubicBezTo>
                <a:lnTo>
                  <a:pt x="7634970" y="6596308"/>
                </a:lnTo>
                <a:lnTo>
                  <a:pt x="7634433" y="6610438"/>
                </a:lnTo>
                <a:lnTo>
                  <a:pt x="7679537" y="6620156"/>
                </a:lnTo>
                <a:cubicBezTo>
                  <a:pt x="7692146" y="6625746"/>
                  <a:pt x="7690137" y="6657904"/>
                  <a:pt x="7703817" y="6673830"/>
                </a:cubicBezTo>
                <a:cubicBezTo>
                  <a:pt x="7717804" y="6682743"/>
                  <a:pt x="7700634" y="6723281"/>
                  <a:pt x="7713961" y="6739542"/>
                </a:cubicBezTo>
                <a:cubicBezTo>
                  <a:pt x="7712486" y="6753979"/>
                  <a:pt x="7741638" y="6750833"/>
                  <a:pt x="7742083" y="6765442"/>
                </a:cubicBezTo>
                <a:lnTo>
                  <a:pt x="7762582" y="6800900"/>
                </a:lnTo>
                <a:lnTo>
                  <a:pt x="7791089" y="6843616"/>
                </a:lnTo>
                <a:lnTo>
                  <a:pt x="7807404" y="6857999"/>
                </a:lnTo>
                <a:lnTo>
                  <a:pt x="2910541" y="6857999"/>
                </a:lnTo>
                <a:lnTo>
                  <a:pt x="737233" y="6857999"/>
                </a:lnTo>
                <a:lnTo>
                  <a:pt x="0" y="6857999"/>
                </a:lnTo>
                <a:lnTo>
                  <a:pt x="0" y="1"/>
                </a:lnTo>
                <a:lnTo>
                  <a:pt x="737233" y="1"/>
                </a:lnTo>
                <a:lnTo>
                  <a:pt x="737233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4EBD43E-08F4-A9A5-CAA7-EA612FA01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534" y="898842"/>
            <a:ext cx="5125988" cy="2664892"/>
          </a:xfrm>
        </p:spPr>
        <p:txBody>
          <a:bodyPr>
            <a:normAutofit/>
          </a:bodyPr>
          <a:lstStyle/>
          <a:p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Lettura e commento delle  </a:t>
            </a:r>
            <a:r>
              <a:rPr lang="it-IT" b="1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elegie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di Properzio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C65D761-7FCE-8F22-74EF-6D6638844B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6535" y="3902635"/>
            <a:ext cx="5125987" cy="984023"/>
          </a:xfrm>
        </p:spPr>
        <p:txBody>
          <a:bodyPr>
            <a:normAutofit/>
          </a:bodyPr>
          <a:lstStyle/>
          <a:p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LEZIONE 6, A.A. 2024-2025</a:t>
            </a:r>
          </a:p>
        </p:txBody>
      </p:sp>
      <p:pic>
        <p:nvPicPr>
          <p:cNvPr id="4" name="Picture 3" descr="Immagine che contiene calligrafia, lettera, vestiti, vestito&#10;&#10;Descrizione generata automaticamente">
            <a:extLst>
              <a:ext uri="{FF2B5EF4-FFF2-40B4-BE49-F238E27FC236}">
                <a16:creationId xmlns:a16="http://schemas.microsoft.com/office/drawing/2014/main" id="{E0B8DC32-2AA0-3E4F-5089-0D73237B17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7" r="1" b="10530"/>
          <a:stretch/>
        </p:blipFill>
        <p:spPr>
          <a:xfrm>
            <a:off x="7805276" y="1802149"/>
            <a:ext cx="3484055" cy="3291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61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2EB462-0A9A-70F7-1822-CFBBD1059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9904C5-5FC9-859C-CA9C-D10D4ABFA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V. 1, Tulle. Il libro si era aperto con un’invocazione a Tullo, il destinatario dell’opera, ed ora nel suo nome si chiude.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Tullo domanda dell’origine di Properzio, della sua famiglia (</a:t>
            </a:r>
            <a:r>
              <a:rPr lang="it-IT" sz="2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gens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e della sua terra.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Properzio risponde in realtà solo ad una di queste domande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quella sul luogo d’origine (l’Umbria). Non rivela, invece, il suo nome; ciò ha indotto alcuni a credere che l’elegia sia incompleta.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Tuttavia, è prassi nei poeti latini chiudere la propria opera con un riferimento soltanto velato alla propria identità, che serva da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sigillo (</a:t>
            </a:r>
            <a:r>
              <a:rPr lang="it-IT" sz="2200" b="1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sphraghìs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autoriale di tutta l’opera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(es. Orazio conclude le </a:t>
            </a:r>
            <a:r>
              <a:rPr lang="it-IT" sz="22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Epistolae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non con il proprio nome, ma con una sua descrizione fisica e caratteriale); qui, Properzio sembra giocare con questo</a:t>
            </a:r>
            <a:r>
              <a:rPr lang="it-IT" sz="2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topos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citando soltanto questo tratto identificativo della sua storia. </a:t>
            </a:r>
          </a:p>
          <a:p>
            <a:pPr algn="just"/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algn="just"/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4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DE6CC6-C1DB-A3E1-E5E7-83C30A023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 (2)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1A2133-5532-274E-6177-1A68C2DC8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Inoltre, non è impossibile che Properzio abbia voluto celare il nome della sua </a:t>
            </a:r>
            <a:r>
              <a:rPr lang="it-IT" sz="2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gens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attraverso un gioco di parole: cfr. v. 2: 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quaeris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PRO nostra 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semPER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amiciTIA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(ipotesi di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Dettmer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1988). </a:t>
            </a:r>
          </a:p>
          <a:p>
            <a:pPr algn="just"/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1-2. Le domande di Tullo richiamano uno specifico passo dell’</a:t>
            </a:r>
            <a:r>
              <a:rPr lang="it-IT" sz="2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XIX 105: </a:t>
            </a:r>
            <a:r>
              <a:rPr lang="el-GR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τίς πόθεν εἶς ἀνδρῶν; πόθι τοι πόλις ἠδὲ τοκῆες;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(Chi sei, di quale stirpe, dove hai città e genitori?), in cui Penelope chiede ad Ulisse la sua identità, mentre lui veste ancora i panni di un mendicante. Anche Ulisse, in quel passo, rimane vago e cambia argomento, perché ancora non vuole essere scoperto Properzio mostra qui un comportamento simile.</a:t>
            </a:r>
          </a:p>
          <a:p>
            <a:pPr algn="just"/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algn="just"/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830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D11169-960A-B133-22AC-F69CC0A8D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 (3)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2B226F-F71F-105C-EB3A-94A91E229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3-8, vicenda del 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Bellum </a:t>
            </a:r>
            <a:r>
              <a:rPr lang="it-IT" sz="24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Perusinum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Abbiamo una chiara allusione a questa guerra, in particolare al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massacro voluto da Ottaviano dei 300 membri di famiglie aristocratiche nelle Idi di marzo del 40 a.C.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(un evento raccontato anche da storici antichi).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V. 5. la Discordia è personificata, come già in Virgilio (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Bucoliche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I, 71-72): 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en quo Discordia </a:t>
            </a:r>
            <a:r>
              <a:rPr lang="it-IT" sz="24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cives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/ </a:t>
            </a:r>
            <a:r>
              <a:rPr lang="it-IT" sz="24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produxit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miseros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È un riferimento, in entrambi i casi, alle guerre civili.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9948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F2D5FB-4717-9D3B-C294-DAFBDFF20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 altro tema: la guerra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C26960-560D-A5BB-FCCA-9B454B7EA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Nelle ultime due elegie del libro I, Properzio cambia completamente registro, raccontandoci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triste destino di due caduti delle guerre avvenute in Italia prima della definitiva presa di potere di Augusto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Nel primo caso, abbiamo un soldato di nome Gallo che è stato ferito a morte sui monti dell’Etruria; egli si rivolge ad un commilitone e lo prega di riferire alla sorella che, dopo essere sfuggito all’armata di Ottaviano, è stato ucciso da </a:t>
            </a:r>
            <a:r>
              <a:rPr lang="it-IT" sz="24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ignotae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manus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Nel secondo, il poeta risponde ad una domanda di Tullo sulle sue origini, e ciò è occasione per rievocare la triste fine di un suo congiunto, che giace insepolto dopo aver perso la vita nel 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Bellum </a:t>
            </a:r>
            <a:r>
              <a:rPr lang="it-IT" sz="24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Perusinum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  <a:p>
            <a:pPr algn="just"/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085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B91C05-36DE-4A6C-A300-2C9997E30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Perché la guerra?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C9FAE7-BEA7-C2CA-B03D-3B9478673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Gli ultimi due testi sono l’uno la preparazione dell’altro; il monologo del soldato morente anticipa, infatti, la menzione del 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Bellum </a:t>
            </a:r>
            <a:r>
              <a:rPr lang="it-IT" sz="24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Perusinum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che compare nell’ultima elegia.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Nell’economia dell’opera, il riferimento alla guerra e alle violenze delle guerre civili serve per spiegare (nuovamente) a Tullo la propria scelta di vita: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 fronte alle violenze della Storia, Properzio si ritira in una vita appartata dedita all’amore, lontano dagli impegni civili e politici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05180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6BD1DE-6849-E8E2-AF66-93FBB8966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Properzio, </a:t>
            </a:r>
            <a:r>
              <a:rPr lang="it-IT" sz="3200" i="1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Elegie</a:t>
            </a:r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 21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204103-517E-755E-7B55-ABE6B9471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Tu, qui </a:t>
            </a:r>
            <a:r>
              <a:rPr lang="it-IT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consortem</a:t>
            </a: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properas</a:t>
            </a: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evadere </a:t>
            </a:r>
            <a:r>
              <a:rPr lang="it-IT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casum</a:t>
            </a: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it-IT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miles</a:t>
            </a: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ab </a:t>
            </a:r>
            <a:r>
              <a:rPr lang="it-IT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Etruscis</a:t>
            </a: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saucius</a:t>
            </a: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aggeribus</a:t>
            </a: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quid nostro </a:t>
            </a:r>
            <a:r>
              <a:rPr lang="it-IT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gemitu</a:t>
            </a: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turgentia</a:t>
            </a: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lumina </a:t>
            </a:r>
            <a:r>
              <a:rPr lang="it-IT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torques</a:t>
            </a: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pars ego sum </a:t>
            </a:r>
            <a:r>
              <a:rPr lang="it-IT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vestrae</a:t>
            </a: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proxima</a:t>
            </a: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militiae</a:t>
            </a: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it-IT" b="1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Sic te servato </a:t>
            </a:r>
            <a:r>
              <a:rPr lang="it-IT" b="1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possint</a:t>
            </a:r>
            <a:r>
              <a:rPr lang="it-IT" b="1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gaudere </a:t>
            </a:r>
            <a:r>
              <a:rPr lang="it-IT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parentes</a:t>
            </a: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 soror acta </a:t>
            </a:r>
            <a:r>
              <a:rPr lang="it-IT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tuis</a:t>
            </a: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sentiat</a:t>
            </a: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 </a:t>
            </a:r>
            <a:r>
              <a:rPr lang="it-IT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lacrimis</a:t>
            </a: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it-IT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Gallum</a:t>
            </a: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 </a:t>
            </a:r>
            <a:r>
              <a:rPr lang="it-IT" b="1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medios</a:t>
            </a:r>
            <a:r>
              <a:rPr lang="it-IT" b="1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ereptum</a:t>
            </a:r>
            <a:r>
              <a:rPr lang="it-IT" b="1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Caesaris</a:t>
            </a:r>
            <a:r>
              <a:rPr lang="it-IT" b="1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ensis</a:t>
            </a:r>
            <a:endParaRPr lang="it-IT" b="1" dirty="0">
              <a:solidFill>
                <a:schemeClr val="tx1"/>
              </a:solidFill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b="1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effugere</a:t>
            </a:r>
            <a:r>
              <a:rPr lang="it-IT" b="1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ignotas</a:t>
            </a:r>
            <a:r>
              <a:rPr lang="it-IT" b="1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non </a:t>
            </a:r>
            <a:r>
              <a:rPr lang="it-IT" b="1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potuisse</a:t>
            </a:r>
            <a:r>
              <a:rPr lang="it-IT" b="1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manus</a:t>
            </a: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et </a:t>
            </a:r>
            <a:r>
              <a:rPr lang="it-IT" b="1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quaecumque</a:t>
            </a:r>
            <a:r>
              <a:rPr lang="it-IT" b="1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super dispersa </a:t>
            </a:r>
            <a:r>
              <a:rPr lang="it-IT" b="1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invenerit</a:t>
            </a:r>
            <a:r>
              <a:rPr lang="it-IT" b="1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ossa</a:t>
            </a:r>
          </a:p>
          <a:p>
            <a:pPr marL="0" indent="0" algn="just">
              <a:buNone/>
            </a:pPr>
            <a:r>
              <a:rPr lang="it-IT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montibus</a:t>
            </a: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Etruscis</a:t>
            </a: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  <a:r>
              <a:rPr lang="it-IT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haec</a:t>
            </a: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sciat</a:t>
            </a:r>
            <a:r>
              <a:rPr lang="it-IT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esse mea."</a:t>
            </a:r>
          </a:p>
        </p:txBody>
      </p:sp>
    </p:spTree>
    <p:extLst>
      <p:ext uri="{BB962C8B-B14F-4D97-AF65-F5344CB8AC3E}">
        <p14:creationId xmlns:p14="http://schemas.microsoft.com/office/powerpoint/2010/main" val="1132510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F43B19-3B64-EEDF-847E-79C717260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C53967-6E29-B01C-1D42-A85B890F3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 che t’affretti a fuggire il mio stesso destino,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 soldato che giungi ferito dalle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trincee 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d’Etruria,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perché nell’udire i miei gemiti vogli altrove gli occhi gonfi di pianto?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Ho militato con te e accanto a te ho combattuto.</a:t>
            </a:r>
          </a:p>
          <a:p>
            <a:pPr marL="0" indent="0">
              <a:buNone/>
            </a:pP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Possano i tuoi genitori gioire della tua salvezza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Mia sorella Acca apprenda dalle tue lacrime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che io, Gallo,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dopo essere passato indenne attraverso le spade di Cesare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 sono riuscito a sfuggire alle mani d’ignoti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E,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quali che siano le ossa che troverà disseminate sui colli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d’Etruria, sappia che proprio queste sono le mie!</a:t>
            </a:r>
          </a:p>
        </p:txBody>
      </p:sp>
    </p:spTree>
    <p:extLst>
      <p:ext uri="{BB962C8B-B14F-4D97-AF65-F5344CB8AC3E}">
        <p14:creationId xmlns:p14="http://schemas.microsoft.com/office/powerpoint/2010/main" val="2744715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273C64-415D-9C99-CEA9-E9FA15A81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DFF34E-15C6-7B01-FCDF-B0DB4A2C0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 è tentato più volte, ma senza successo, di identificare il soldato morto e il commilitone cui si rivolge con dei parenti di Properzio. Si può solo dedurre che i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due abbiano militato contro Augusto nel </a:t>
            </a:r>
            <a:r>
              <a:rPr lang="it-IT" sz="2200" b="1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Bellum </a:t>
            </a:r>
            <a:r>
              <a:rPr lang="it-IT" sz="2200" b="1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Perusinum</a:t>
            </a:r>
            <a:r>
              <a:rPr lang="it-IT" sz="2200" b="1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(41 a.C.), quindi nell’esercito guidato dal fratello di Marco Antonio. Comunque, data l’analogia con il componimento successivo, è lecito pensare che anche questo defunto sia in qualche modo legato al poeta.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L’elegia è estremamente breve, sembra un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vero 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epitafio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/epigramma sepolcrale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Tratti tipici del genere sono l’appello al passante e la volontà, da parte del defunto (qui, ancora morente) di riferire il messaggio alla famiglia. Tuttavia, c’è un tono più personale e patetico.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V. 2, 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aggeres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Generica definizione delle trincee, dei valli, dei terrapieni e di altre opere di difesa e di assedio allestite dalle due parti in lotta.</a:t>
            </a:r>
          </a:p>
          <a:p>
            <a:pPr algn="just"/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4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FF2F78-3976-3BAB-EB46-5326577C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 (2)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814C57-BDDD-7721-8A35-70855BA66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V. 5.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Sic .. 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possint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 le parole di Gallo assumono il ruolo di una preghiera (congiuntivo ottativo), tipica del genere dell’epigramma funebre.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V. 7. L’espressione «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eripere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per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» è ricercata (di norma si usa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eripere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ex, de, ab), conferisce drammaticità all’azione, come se Gallo fosse passato indenne da una selva di spade. Anche «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ensis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» è forma ricercata, al posto del più comune «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gladius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».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V. 8. 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Ignotae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manus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Queste mani non hanno nulla a che vedere con i soldati di Ottaviano, ma vanno cercate tra le bande di predoni in azione nei monti circostanti.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Nell’ultimo distico, Gallo chiede al commilitone di indicare alla sorella quali sono le sue ossa, anche se sarà difficile identificarle nel mucchio dei resti umani che ricoprono i monti d’Etruria. </a:t>
            </a:r>
          </a:p>
        </p:txBody>
      </p:sp>
    </p:spTree>
    <p:extLst>
      <p:ext uri="{BB962C8B-B14F-4D97-AF65-F5344CB8AC3E}">
        <p14:creationId xmlns:p14="http://schemas.microsoft.com/office/powerpoint/2010/main" val="2305320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35D1CA-F555-8FC6-1B7A-422066402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Properzio, </a:t>
            </a:r>
            <a:r>
              <a:rPr lang="it-IT" sz="3200" i="1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Elegie</a:t>
            </a:r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 22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016F7E-6FC3-6D02-4830-2F2E9C01F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Qualis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et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unde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genus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qui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sint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mihi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Tulle,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Penates</a:t>
            </a:r>
            <a:endParaRPr lang="it-IT" b="1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quaeris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 nostra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semper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amicitia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Perusina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tibi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patriae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sunt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nota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sepulcra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Italiae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duris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funera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temporibus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cum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Romana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suos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egit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Discordia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civis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(sic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mihi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praecipue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pulvis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Etrusca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dolor,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proiecta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mei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perpessa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es membra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propinqui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 nullo miseri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contegis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ossa solo),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proxima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supposito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contingens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Umbria campo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genuit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terris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fertilis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uberibus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3291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A0D5A9-127F-7258-1124-7A05EBDC2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4EB96C-F1FA-CDC4-03FB-8F9DD332B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Chi io sia, quale sia la mia stipe, Tullo, quali i miei Penati</a:t>
            </a:r>
          </a:p>
          <a:p>
            <a:pPr marL="0" indent="0">
              <a:buNone/>
            </a:pP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 chiedi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in nome della nostra eterna amicizia. 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 conosci i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sepolcri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della nostra patria a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Perugia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esequie dell’Italia nei tempi per essa funesti,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quando la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Discordia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romana travolse i suoi cittadini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(ma tu,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polvere etrusca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specie per me motivo di dolore,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 hai permesso che il corpo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 un mio congiunto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giacesse insepolto,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 non copri neanche con un pugno di terra le ossa dello sventurato),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l’Umbria che lì vicino lambisce la sottostante pianura,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 ha generato, fertile per le sue terre ubertose. </a:t>
            </a:r>
          </a:p>
          <a:p>
            <a:pPr marL="0" indent="0">
              <a:buNone/>
            </a:pPr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565803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nalogousFromLightSeedLeftStep">
      <a:dk1>
        <a:srgbClr val="000000"/>
      </a:dk1>
      <a:lt1>
        <a:srgbClr val="FFFFFF"/>
      </a:lt1>
      <a:dk2>
        <a:srgbClr val="3B213A"/>
      </a:dk2>
      <a:lt2>
        <a:srgbClr val="E3E2E8"/>
      </a:lt2>
      <a:accent1>
        <a:srgbClr val="93A94E"/>
      </a:accent1>
      <a:accent2>
        <a:srgbClr val="B6A03C"/>
      </a:accent2>
      <a:accent3>
        <a:srgbClr val="EA8946"/>
      </a:accent3>
      <a:accent4>
        <a:srgbClr val="EB4E4F"/>
      </a:accent4>
      <a:accent5>
        <a:srgbClr val="EE6EA5"/>
      </a:accent5>
      <a:accent6>
        <a:srgbClr val="EB4ED2"/>
      </a:accent6>
      <a:hlink>
        <a:srgbClr val="7A69AE"/>
      </a:hlink>
      <a:folHlink>
        <a:srgbClr val="7F7F7F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1304</Words>
  <Application>Microsoft Office PowerPoint</Application>
  <PresentationFormat>Widescreen</PresentationFormat>
  <Paragraphs>72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AA Times New Roman</vt:lpstr>
      <vt:lpstr>Arial</vt:lpstr>
      <vt:lpstr>Bembo</vt:lpstr>
      <vt:lpstr>ArchiveVTI</vt:lpstr>
      <vt:lpstr>Lettura e commento delle  elegie di Properzio </vt:lpstr>
      <vt:lpstr>Un altro tema: la guerra</vt:lpstr>
      <vt:lpstr>Perché la guerra?</vt:lpstr>
      <vt:lpstr>Properzio, Elegie I 21</vt:lpstr>
      <vt:lpstr>Traduzione</vt:lpstr>
      <vt:lpstr>Commento (1)</vt:lpstr>
      <vt:lpstr>Commento (2)</vt:lpstr>
      <vt:lpstr>Properzio, Elegie I 22</vt:lpstr>
      <vt:lpstr>Traduzione</vt:lpstr>
      <vt:lpstr>Commento (1)</vt:lpstr>
      <vt:lpstr>Commento (2)</vt:lpstr>
      <vt:lpstr>Commento (3)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ALFA DESIGN STUDIO</dc:creator>
  <cp:lastModifiedBy>ALFA DESIGN STUDIO</cp:lastModifiedBy>
  <cp:revision>1</cp:revision>
  <dcterms:created xsi:type="dcterms:W3CDTF">2024-11-11T20:08:10Z</dcterms:created>
  <dcterms:modified xsi:type="dcterms:W3CDTF">2024-11-15T15:56:32Z</dcterms:modified>
</cp:coreProperties>
</file>