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Titolo Testo</a:t>
            </a:r>
          </a:p>
        </p:txBody>
      </p:sp>
      <p:sp>
        <p:nvSpPr>
          <p:cNvPr id="9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3pPr marL="1234438" indent="-320038"/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0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447" y="15213"/>
            <a:ext cx="528655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magine 9" descr="Immagine 9"/>
          <p:cNvPicPr>
            <a:picLocks noChangeAspect="1"/>
          </p:cNvPicPr>
          <p:nvPr/>
        </p:nvPicPr>
        <p:blipFill>
          <a:blip r:embed="rId3">
            <a:extLst/>
          </a:blip>
          <a:srcRect l="18834" t="0" r="3756" b="0"/>
          <a:stretch>
            <a:fillRect/>
          </a:stretch>
        </p:blipFill>
        <p:spPr>
          <a:xfrm>
            <a:off x="6955535" y="15213"/>
            <a:ext cx="4427021" cy="687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0" t="2256" r="0" b="0"/>
          <a:stretch>
            <a:fillRect/>
          </a:stretch>
        </p:blipFill>
        <p:spPr>
          <a:xfrm>
            <a:off x="1131092" y="0"/>
            <a:ext cx="4872412" cy="686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8908" y="0"/>
            <a:ext cx="4572002" cy="6849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4467" y="0"/>
            <a:ext cx="4523068" cy="6859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64918242_18294757045237018_2061606883040863212_n.jpg" descr="464918242_18294757045237018_2061606883040863212_n.jpg"/>
          <p:cNvPicPr>
            <a:picLocks noChangeAspect="1"/>
          </p:cNvPicPr>
          <p:nvPr/>
        </p:nvPicPr>
        <p:blipFill>
          <a:blip r:embed="rId2">
            <a:extLst/>
          </a:blip>
          <a:srcRect l="0" t="0" r="36655" b="0"/>
          <a:stretch>
            <a:fillRect/>
          </a:stretch>
        </p:blipFill>
        <p:spPr>
          <a:xfrm>
            <a:off x="447831" y="-1"/>
            <a:ext cx="434418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465001894_18294722464237018_831058394349305940_n.jpg" descr="465001894_18294722464237018_831058394349305940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1787" y="-1"/>
            <a:ext cx="6858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440941595_10224622115517413_7010971533814124906_n.jpg" descr="440941595_10224622115517413_701097153381412490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83434"/>
            <a:ext cx="12192001" cy="5685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284300080_10221093441942779_3897635120301737826_n.jpg" descr="284300080_10221093441942779_389763512030173782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121793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284806108_10221093442782800_7050007837569356172_n.jpg" descr="284806108_10221093442782800_705000783756935617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818" y="-26446"/>
            <a:ext cx="12247636" cy="6910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01089898_10221502269483212_8029859034454922712_n.jpg" descr="301089898_10221502269483212_8029859034454922712_n.jpg"/>
          <p:cNvPicPr>
            <a:picLocks noChangeAspect="1"/>
          </p:cNvPicPr>
          <p:nvPr/>
        </p:nvPicPr>
        <p:blipFill>
          <a:blip r:embed="rId2">
            <a:extLst/>
          </a:blip>
          <a:srcRect l="6627" t="2150" r="4734" b="2150"/>
          <a:stretch>
            <a:fillRect/>
          </a:stretch>
        </p:blipFill>
        <p:spPr>
          <a:xfrm>
            <a:off x="3695699" y="0"/>
            <a:ext cx="4800494" cy="6857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432917827_10224469843110698_5269352228951068271_n.jpg" descr="432917827_10224469843110698_526935222895106827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-3"/>
            <a:ext cx="9144001" cy="685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687984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0000" y="0"/>
            <a:ext cx="583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43C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751094" cy="685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29548" t="18446" r="46232" b="32574"/>
          <a:stretch>
            <a:fillRect/>
          </a:stretch>
        </p:blipFill>
        <p:spPr>
          <a:xfrm>
            <a:off x="8989217" y="1041379"/>
            <a:ext cx="3012283" cy="4772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Ex_voto_di_Ludovico_il_Moro.jpg" descr="Ex_voto_di_Ludovico_il_Mo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4164" y="0"/>
            <a:ext cx="516367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477" y="0"/>
            <a:ext cx="1077504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