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10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10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11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36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72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7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2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shot 2024-11-25 alle 21.03.16.png" descr="Screenshot 2024-11-25 alle 21.03.16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613"/>
          <a:stretch>
            <a:fillRect/>
          </a:stretch>
        </p:blipFill>
        <p:spPr>
          <a:xfrm>
            <a:off x="0" y="-41730"/>
            <a:ext cx="24384001" cy="13799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shot 2024-11-25 alle 21.01.28.png" descr="Screenshot 2024-11-25 alle 21.01.28.png"/>
          <p:cNvPicPr>
            <a:picLocks noChangeAspect="1"/>
          </p:cNvPicPr>
          <p:nvPr/>
        </p:nvPicPr>
        <p:blipFill>
          <a:blip r:embed="rId2">
            <a:extLst/>
          </a:blip>
          <a:srcRect l="0" t="2619" r="0" b="9893"/>
          <a:stretch>
            <a:fillRect/>
          </a:stretch>
        </p:blipFill>
        <p:spPr>
          <a:xfrm>
            <a:off x="-596304" y="2955"/>
            <a:ext cx="25576608" cy="13710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467717897_10226517761347374_4735544482527579635_n.jpg" descr="467717897_10226517761347374_4735544482527579635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38" y="0"/>
            <a:ext cx="911497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467503022_10226525735146714_1118861581649063807_n.jpg" descr="467503022_10226525735146714_1118861581649063807_n.jpg"/>
          <p:cNvPicPr>
            <a:picLocks noChangeAspect="1"/>
          </p:cNvPicPr>
          <p:nvPr/>
        </p:nvPicPr>
        <p:blipFill>
          <a:blip r:embed="rId3">
            <a:extLst/>
          </a:blip>
          <a:srcRect l="0" t="9411" r="0" b="0"/>
          <a:stretch>
            <a:fillRect/>
          </a:stretch>
        </p:blipFill>
        <p:spPr>
          <a:xfrm>
            <a:off x="8987602" y="-23813"/>
            <a:ext cx="15401515" cy="13763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467534787_10226527531711627_5098565583128733324_n.jpg" descr="467534787_10226527531711627_5098565583128733324_n.jpg"/>
          <p:cNvPicPr>
            <a:picLocks noChangeAspect="1"/>
          </p:cNvPicPr>
          <p:nvPr/>
        </p:nvPicPr>
        <p:blipFill>
          <a:blip r:embed="rId2">
            <a:extLst/>
          </a:blip>
          <a:srcRect l="0" t="8449" r="0" b="26101"/>
          <a:stretch>
            <a:fillRect/>
          </a:stretch>
        </p:blipFill>
        <p:spPr>
          <a:xfrm>
            <a:off x="-10708" y="-4427"/>
            <a:ext cx="24405288" cy="13724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creenshot 2024-11-25 alle 20.46.07.png" descr="Screenshot 2024-11-25 alle 20.46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77" y="0"/>
            <a:ext cx="976886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shot 2024-11-25 alle 20.46.07.png" descr="Screenshot 2024-11-25 alle 20.46.07.png"/>
          <p:cNvPicPr>
            <a:picLocks noChangeAspect="1"/>
          </p:cNvPicPr>
          <p:nvPr/>
        </p:nvPicPr>
        <p:blipFill>
          <a:blip r:embed="rId2">
            <a:extLst/>
          </a:blip>
          <a:srcRect l="4825" t="3390" r="8798" b="47453"/>
          <a:stretch>
            <a:fillRect/>
          </a:stretch>
        </p:blipFill>
        <p:spPr>
          <a:xfrm>
            <a:off x="10147933" y="1022916"/>
            <a:ext cx="14170962" cy="11323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9967" y="-1"/>
            <a:ext cx="964406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