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C3BD6D-37AF-47B4-B9AD-24C2E2011353}" v="175" dt="2024-11-29T11:10:58.3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F7C3BD6D-37AF-47B4-B9AD-24C2E2011353}"/>
    <pc:docChg chg="custSel addSld delSld modSld addMainMaster delMainMaster">
      <pc:chgData name="ALFA DESIGN STUDIO" userId="e3f148eb-4aaa-4303-8f3b-29cde3a54df4" providerId="ADAL" clId="{F7C3BD6D-37AF-47B4-B9AD-24C2E2011353}" dt="2024-11-29T11:17:23.693" v="7180" actId="123"/>
      <pc:docMkLst>
        <pc:docMk/>
      </pc:docMkLst>
      <pc:sldChg chg="del">
        <pc:chgData name="ALFA DESIGN STUDIO" userId="e3f148eb-4aaa-4303-8f3b-29cde3a54df4" providerId="ADAL" clId="{F7C3BD6D-37AF-47B4-B9AD-24C2E2011353}" dt="2024-11-27T10:42:25.776" v="4" actId="2696"/>
        <pc:sldMkLst>
          <pc:docMk/>
          <pc:sldMk cId="3069141021" sldId="256"/>
        </pc:sldMkLst>
      </pc:sldChg>
      <pc:sldChg chg="modSp add">
        <pc:chgData name="ALFA DESIGN STUDIO" userId="e3f148eb-4aaa-4303-8f3b-29cde3a54df4" providerId="ADAL" clId="{F7C3BD6D-37AF-47B4-B9AD-24C2E2011353}" dt="2024-11-27T10:42:29.118" v="6" actId="20577"/>
        <pc:sldMkLst>
          <pc:docMk/>
          <pc:sldMk cId="1536925563" sldId="257"/>
        </pc:sldMkLst>
        <pc:spChg chg="mod">
          <ac:chgData name="ALFA DESIGN STUDIO" userId="e3f148eb-4aaa-4303-8f3b-29cde3a54df4" providerId="ADAL" clId="{F7C3BD6D-37AF-47B4-B9AD-24C2E2011353}" dt="2024-11-27T10:42:29.118" v="6" actId="20577"/>
          <ac:spMkLst>
            <pc:docMk/>
            <pc:sldMk cId="1536925563" sldId="257"/>
            <ac:spMk id="3" creationId="{DA97AFD8-1F50-9384-6065-4F8083690135}"/>
          </ac:spMkLst>
        </pc:spChg>
      </pc:sldChg>
      <pc:sldChg chg="add">
        <pc:chgData name="ALFA DESIGN STUDIO" userId="e3f148eb-4aaa-4303-8f3b-29cde3a54df4" providerId="ADAL" clId="{F7C3BD6D-37AF-47B4-B9AD-24C2E2011353}" dt="2024-11-27T10:42:19.502" v="3"/>
        <pc:sldMkLst>
          <pc:docMk/>
          <pc:sldMk cId="392142878" sldId="258"/>
        </pc:sldMkLst>
      </pc:sldChg>
      <pc:sldChg chg="modSp new mod">
        <pc:chgData name="ALFA DESIGN STUDIO" userId="e3f148eb-4aaa-4303-8f3b-29cde3a54df4" providerId="ADAL" clId="{F7C3BD6D-37AF-47B4-B9AD-24C2E2011353}" dt="2024-11-29T09:40:57.167" v="850" actId="113"/>
        <pc:sldMkLst>
          <pc:docMk/>
          <pc:sldMk cId="1333133698" sldId="259"/>
        </pc:sldMkLst>
        <pc:spChg chg="mod">
          <ac:chgData name="ALFA DESIGN STUDIO" userId="e3f148eb-4aaa-4303-8f3b-29cde3a54df4" providerId="ADAL" clId="{F7C3BD6D-37AF-47B4-B9AD-24C2E2011353}" dt="2024-11-27T10:47:05.822" v="48" actId="20577"/>
          <ac:spMkLst>
            <pc:docMk/>
            <pc:sldMk cId="1333133698" sldId="259"/>
            <ac:spMk id="2" creationId="{6F33DA5A-9B95-39C3-95EA-38B60533277B}"/>
          </ac:spMkLst>
        </pc:spChg>
        <pc:spChg chg="mod">
          <ac:chgData name="ALFA DESIGN STUDIO" userId="e3f148eb-4aaa-4303-8f3b-29cde3a54df4" providerId="ADAL" clId="{F7C3BD6D-37AF-47B4-B9AD-24C2E2011353}" dt="2024-11-29T09:40:57.167" v="850" actId="113"/>
          <ac:spMkLst>
            <pc:docMk/>
            <pc:sldMk cId="1333133698" sldId="259"/>
            <ac:spMk id="3" creationId="{3D3488D6-78B8-ADFC-73AF-ECCF13A7A651}"/>
          </ac:spMkLst>
        </pc:spChg>
      </pc:sldChg>
      <pc:sldChg chg="modSp new mod">
        <pc:chgData name="ALFA DESIGN STUDIO" userId="e3f148eb-4aaa-4303-8f3b-29cde3a54df4" providerId="ADAL" clId="{F7C3BD6D-37AF-47B4-B9AD-24C2E2011353}" dt="2024-11-29T09:54:34.699" v="1595" actId="207"/>
        <pc:sldMkLst>
          <pc:docMk/>
          <pc:sldMk cId="878010433" sldId="260"/>
        </pc:sldMkLst>
        <pc:spChg chg="mod">
          <ac:chgData name="ALFA DESIGN STUDIO" userId="e3f148eb-4aaa-4303-8f3b-29cde3a54df4" providerId="ADAL" clId="{F7C3BD6D-37AF-47B4-B9AD-24C2E2011353}" dt="2024-11-29T09:52:30.755" v="1518" actId="20577"/>
          <ac:spMkLst>
            <pc:docMk/>
            <pc:sldMk cId="878010433" sldId="260"/>
            <ac:spMk id="2" creationId="{254F9B0C-DC7B-8DC3-B28B-3B34DA9A75B2}"/>
          </ac:spMkLst>
        </pc:spChg>
        <pc:spChg chg="mod">
          <ac:chgData name="ALFA DESIGN STUDIO" userId="e3f148eb-4aaa-4303-8f3b-29cde3a54df4" providerId="ADAL" clId="{F7C3BD6D-37AF-47B4-B9AD-24C2E2011353}" dt="2024-11-29T09:54:34.699" v="1595" actId="207"/>
          <ac:spMkLst>
            <pc:docMk/>
            <pc:sldMk cId="878010433" sldId="260"/>
            <ac:spMk id="3" creationId="{95C8EC21-F4AC-D077-4844-045965BAFD14}"/>
          </ac:spMkLst>
        </pc:spChg>
      </pc:sldChg>
      <pc:sldChg chg="modSp new mod">
        <pc:chgData name="ALFA DESIGN STUDIO" userId="e3f148eb-4aaa-4303-8f3b-29cde3a54df4" providerId="ADAL" clId="{F7C3BD6D-37AF-47B4-B9AD-24C2E2011353}" dt="2024-11-29T10:07:01.600" v="2622" actId="113"/>
        <pc:sldMkLst>
          <pc:docMk/>
          <pc:sldMk cId="2458397261" sldId="261"/>
        </pc:sldMkLst>
        <pc:spChg chg="mod">
          <ac:chgData name="ALFA DESIGN STUDIO" userId="e3f148eb-4aaa-4303-8f3b-29cde3a54df4" providerId="ADAL" clId="{F7C3BD6D-37AF-47B4-B9AD-24C2E2011353}" dt="2024-11-29T10:00:58.064" v="2193" actId="20577"/>
          <ac:spMkLst>
            <pc:docMk/>
            <pc:sldMk cId="2458397261" sldId="261"/>
            <ac:spMk id="2" creationId="{3E0AE9D8-DF9F-FF62-8BA3-6B4235B6ABBC}"/>
          </ac:spMkLst>
        </pc:spChg>
        <pc:spChg chg="mod">
          <ac:chgData name="ALFA DESIGN STUDIO" userId="e3f148eb-4aaa-4303-8f3b-29cde3a54df4" providerId="ADAL" clId="{F7C3BD6D-37AF-47B4-B9AD-24C2E2011353}" dt="2024-11-29T10:07:01.600" v="2622" actId="113"/>
          <ac:spMkLst>
            <pc:docMk/>
            <pc:sldMk cId="2458397261" sldId="261"/>
            <ac:spMk id="3" creationId="{240300F2-4B62-9EE7-F518-1D9C2AB1B472}"/>
          </ac:spMkLst>
        </pc:spChg>
      </pc:sldChg>
      <pc:sldChg chg="modSp new mod">
        <pc:chgData name="ALFA DESIGN STUDIO" userId="e3f148eb-4aaa-4303-8f3b-29cde3a54df4" providerId="ADAL" clId="{F7C3BD6D-37AF-47B4-B9AD-24C2E2011353}" dt="2024-11-29T10:12:00.142" v="3050" actId="27636"/>
        <pc:sldMkLst>
          <pc:docMk/>
          <pc:sldMk cId="3546775603" sldId="262"/>
        </pc:sldMkLst>
        <pc:spChg chg="mod">
          <ac:chgData name="ALFA DESIGN STUDIO" userId="e3f148eb-4aaa-4303-8f3b-29cde3a54df4" providerId="ADAL" clId="{F7C3BD6D-37AF-47B4-B9AD-24C2E2011353}" dt="2024-11-29T10:01:13.744" v="2206" actId="20577"/>
          <ac:spMkLst>
            <pc:docMk/>
            <pc:sldMk cId="3546775603" sldId="262"/>
            <ac:spMk id="2" creationId="{8584A1B8-27F5-A52C-EE9B-738EA204F1B4}"/>
          </ac:spMkLst>
        </pc:spChg>
        <pc:spChg chg="mod">
          <ac:chgData name="ALFA DESIGN STUDIO" userId="e3f148eb-4aaa-4303-8f3b-29cde3a54df4" providerId="ADAL" clId="{F7C3BD6D-37AF-47B4-B9AD-24C2E2011353}" dt="2024-11-29T10:12:00.142" v="3050" actId="27636"/>
          <ac:spMkLst>
            <pc:docMk/>
            <pc:sldMk cId="3546775603" sldId="262"/>
            <ac:spMk id="3" creationId="{844825BB-E827-C91F-C748-28815133A24C}"/>
          </ac:spMkLst>
        </pc:spChg>
      </pc:sldChg>
      <pc:sldChg chg="modSp new mod">
        <pc:chgData name="ALFA DESIGN STUDIO" userId="e3f148eb-4aaa-4303-8f3b-29cde3a54df4" providerId="ADAL" clId="{F7C3BD6D-37AF-47B4-B9AD-24C2E2011353}" dt="2024-11-29T10:32:09.192" v="4275" actId="113"/>
        <pc:sldMkLst>
          <pc:docMk/>
          <pc:sldMk cId="159444204" sldId="263"/>
        </pc:sldMkLst>
        <pc:spChg chg="mod">
          <ac:chgData name="ALFA DESIGN STUDIO" userId="e3f148eb-4aaa-4303-8f3b-29cde3a54df4" providerId="ADAL" clId="{F7C3BD6D-37AF-47B4-B9AD-24C2E2011353}" dt="2024-11-29T10:16:37.356" v="3136" actId="20577"/>
          <ac:spMkLst>
            <pc:docMk/>
            <pc:sldMk cId="159444204" sldId="263"/>
            <ac:spMk id="2" creationId="{41599AA2-5FC2-1CF0-CB42-18F974C042E4}"/>
          </ac:spMkLst>
        </pc:spChg>
        <pc:spChg chg="mod">
          <ac:chgData name="ALFA DESIGN STUDIO" userId="e3f148eb-4aaa-4303-8f3b-29cde3a54df4" providerId="ADAL" clId="{F7C3BD6D-37AF-47B4-B9AD-24C2E2011353}" dt="2024-11-29T10:32:09.192" v="4275" actId="113"/>
          <ac:spMkLst>
            <pc:docMk/>
            <pc:sldMk cId="159444204" sldId="263"/>
            <ac:spMk id="3" creationId="{3A5F663E-5FC1-8AD1-D90E-D7C179D86317}"/>
          </ac:spMkLst>
        </pc:spChg>
      </pc:sldChg>
      <pc:sldChg chg="modSp new mod">
        <pc:chgData name="ALFA DESIGN STUDIO" userId="e3f148eb-4aaa-4303-8f3b-29cde3a54df4" providerId="ADAL" clId="{F7C3BD6D-37AF-47B4-B9AD-24C2E2011353}" dt="2024-11-29T10:33:03.480" v="4277" actId="113"/>
        <pc:sldMkLst>
          <pc:docMk/>
          <pc:sldMk cId="2712261091" sldId="264"/>
        </pc:sldMkLst>
        <pc:spChg chg="mod">
          <ac:chgData name="ALFA DESIGN STUDIO" userId="e3f148eb-4aaa-4303-8f3b-29cde3a54df4" providerId="ADAL" clId="{F7C3BD6D-37AF-47B4-B9AD-24C2E2011353}" dt="2024-11-29T10:17:21.987" v="3148" actId="122"/>
          <ac:spMkLst>
            <pc:docMk/>
            <pc:sldMk cId="2712261091" sldId="264"/>
            <ac:spMk id="2" creationId="{99809620-9BC9-3634-DAE2-FCCBFB670088}"/>
          </ac:spMkLst>
        </pc:spChg>
        <pc:spChg chg="mod">
          <ac:chgData name="ALFA DESIGN STUDIO" userId="e3f148eb-4aaa-4303-8f3b-29cde3a54df4" providerId="ADAL" clId="{F7C3BD6D-37AF-47B4-B9AD-24C2E2011353}" dt="2024-11-29T10:33:03.480" v="4277" actId="113"/>
          <ac:spMkLst>
            <pc:docMk/>
            <pc:sldMk cId="2712261091" sldId="264"/>
            <ac:spMk id="3" creationId="{483C73A6-1915-C87C-E53D-AE3CA2C2E10F}"/>
          </ac:spMkLst>
        </pc:spChg>
      </pc:sldChg>
      <pc:sldChg chg="modSp new mod">
        <pc:chgData name="ALFA DESIGN STUDIO" userId="e3f148eb-4aaa-4303-8f3b-29cde3a54df4" providerId="ADAL" clId="{F7C3BD6D-37AF-47B4-B9AD-24C2E2011353}" dt="2024-11-29T10:32:13.986" v="4276" actId="113"/>
        <pc:sldMkLst>
          <pc:docMk/>
          <pc:sldMk cId="2788154942" sldId="265"/>
        </pc:sldMkLst>
        <pc:spChg chg="mod">
          <ac:chgData name="ALFA DESIGN STUDIO" userId="e3f148eb-4aaa-4303-8f3b-29cde3a54df4" providerId="ADAL" clId="{F7C3BD6D-37AF-47B4-B9AD-24C2E2011353}" dt="2024-11-29T10:19:16.937" v="3192" actId="207"/>
          <ac:spMkLst>
            <pc:docMk/>
            <pc:sldMk cId="2788154942" sldId="265"/>
            <ac:spMk id="2" creationId="{C0F6074A-EE38-2179-7C73-284A62810FCF}"/>
          </ac:spMkLst>
        </pc:spChg>
        <pc:spChg chg="mod">
          <ac:chgData name="ALFA DESIGN STUDIO" userId="e3f148eb-4aaa-4303-8f3b-29cde3a54df4" providerId="ADAL" clId="{F7C3BD6D-37AF-47B4-B9AD-24C2E2011353}" dt="2024-11-29T10:32:13.986" v="4276" actId="113"/>
          <ac:spMkLst>
            <pc:docMk/>
            <pc:sldMk cId="2788154942" sldId="265"/>
            <ac:spMk id="3" creationId="{EC96812B-7DF8-5B51-4C74-555ECBFC7EA4}"/>
          </ac:spMkLst>
        </pc:spChg>
      </pc:sldChg>
      <pc:sldChg chg="modSp new mod">
        <pc:chgData name="ALFA DESIGN STUDIO" userId="e3f148eb-4aaa-4303-8f3b-29cde3a54df4" providerId="ADAL" clId="{F7C3BD6D-37AF-47B4-B9AD-24C2E2011353}" dt="2024-11-29T10:33:13.151" v="4278" actId="113"/>
        <pc:sldMkLst>
          <pc:docMk/>
          <pc:sldMk cId="56453362" sldId="266"/>
        </pc:sldMkLst>
        <pc:spChg chg="mod">
          <ac:chgData name="ALFA DESIGN STUDIO" userId="e3f148eb-4aaa-4303-8f3b-29cde3a54df4" providerId="ADAL" clId="{F7C3BD6D-37AF-47B4-B9AD-24C2E2011353}" dt="2024-11-29T10:26:26.586" v="3814" actId="207"/>
          <ac:spMkLst>
            <pc:docMk/>
            <pc:sldMk cId="56453362" sldId="266"/>
            <ac:spMk id="2" creationId="{D8EEEFF4-07DE-3DC0-19AB-AF787F46E7E7}"/>
          </ac:spMkLst>
        </pc:spChg>
        <pc:spChg chg="mod">
          <ac:chgData name="ALFA DESIGN STUDIO" userId="e3f148eb-4aaa-4303-8f3b-29cde3a54df4" providerId="ADAL" clId="{F7C3BD6D-37AF-47B4-B9AD-24C2E2011353}" dt="2024-11-29T10:33:13.151" v="4278" actId="113"/>
          <ac:spMkLst>
            <pc:docMk/>
            <pc:sldMk cId="56453362" sldId="266"/>
            <ac:spMk id="3" creationId="{F0FF5CC9-E57E-4977-55F7-4C524455BB44}"/>
          </ac:spMkLst>
        </pc:spChg>
      </pc:sldChg>
      <pc:sldChg chg="modSp new mod">
        <pc:chgData name="ALFA DESIGN STUDIO" userId="e3f148eb-4aaa-4303-8f3b-29cde3a54df4" providerId="ADAL" clId="{F7C3BD6D-37AF-47B4-B9AD-24C2E2011353}" dt="2024-11-29T10:41:48.009" v="5023" actId="20577"/>
        <pc:sldMkLst>
          <pc:docMk/>
          <pc:sldMk cId="1466553807" sldId="267"/>
        </pc:sldMkLst>
        <pc:spChg chg="mod">
          <ac:chgData name="ALFA DESIGN STUDIO" userId="e3f148eb-4aaa-4303-8f3b-29cde3a54df4" providerId="ADAL" clId="{F7C3BD6D-37AF-47B4-B9AD-24C2E2011353}" dt="2024-11-29T10:41:48.009" v="5023" actId="20577"/>
          <ac:spMkLst>
            <pc:docMk/>
            <pc:sldMk cId="1466553807" sldId="267"/>
            <ac:spMk id="2" creationId="{D52C7A8B-323D-69A9-B043-F17E79322261}"/>
          </ac:spMkLst>
        </pc:spChg>
        <pc:spChg chg="mod">
          <ac:chgData name="ALFA DESIGN STUDIO" userId="e3f148eb-4aaa-4303-8f3b-29cde3a54df4" providerId="ADAL" clId="{F7C3BD6D-37AF-47B4-B9AD-24C2E2011353}" dt="2024-11-29T10:41:37.599" v="5019" actId="113"/>
          <ac:spMkLst>
            <pc:docMk/>
            <pc:sldMk cId="1466553807" sldId="267"/>
            <ac:spMk id="3" creationId="{50BF1984-DB1A-688A-B11B-7ED7B4FC6091}"/>
          </ac:spMkLst>
        </pc:spChg>
      </pc:sldChg>
      <pc:sldChg chg="modSp new mod">
        <pc:chgData name="ALFA DESIGN STUDIO" userId="e3f148eb-4aaa-4303-8f3b-29cde3a54df4" providerId="ADAL" clId="{F7C3BD6D-37AF-47B4-B9AD-24C2E2011353}" dt="2024-11-29T11:02:36.847" v="5866" actId="20577"/>
        <pc:sldMkLst>
          <pc:docMk/>
          <pc:sldMk cId="646226968" sldId="268"/>
        </pc:sldMkLst>
        <pc:spChg chg="mod">
          <ac:chgData name="ALFA DESIGN STUDIO" userId="e3f148eb-4aaa-4303-8f3b-29cde3a54df4" providerId="ADAL" clId="{F7C3BD6D-37AF-47B4-B9AD-24C2E2011353}" dt="2024-11-29T10:42:07.640" v="5034" actId="255"/>
          <ac:spMkLst>
            <pc:docMk/>
            <pc:sldMk cId="646226968" sldId="268"/>
            <ac:spMk id="2" creationId="{0B1FDCF7-5444-1131-814D-4BC6CD21DA43}"/>
          </ac:spMkLst>
        </pc:spChg>
        <pc:spChg chg="mod">
          <ac:chgData name="ALFA DESIGN STUDIO" userId="e3f148eb-4aaa-4303-8f3b-29cde3a54df4" providerId="ADAL" clId="{F7C3BD6D-37AF-47B4-B9AD-24C2E2011353}" dt="2024-11-29T11:02:36.847" v="5866" actId="20577"/>
          <ac:spMkLst>
            <pc:docMk/>
            <pc:sldMk cId="646226968" sldId="268"/>
            <ac:spMk id="3" creationId="{489FFC61-8335-C476-CE22-823B4CB602E5}"/>
          </ac:spMkLst>
        </pc:spChg>
      </pc:sldChg>
      <pc:sldChg chg="modSp new mod">
        <pc:chgData name="ALFA DESIGN STUDIO" userId="e3f148eb-4aaa-4303-8f3b-29cde3a54df4" providerId="ADAL" clId="{F7C3BD6D-37AF-47B4-B9AD-24C2E2011353}" dt="2024-11-29T11:08:38.648" v="6497" actId="20577"/>
        <pc:sldMkLst>
          <pc:docMk/>
          <pc:sldMk cId="1171262294" sldId="269"/>
        </pc:sldMkLst>
        <pc:spChg chg="mod">
          <ac:chgData name="ALFA DESIGN STUDIO" userId="e3f148eb-4aaa-4303-8f3b-29cde3a54df4" providerId="ADAL" clId="{F7C3BD6D-37AF-47B4-B9AD-24C2E2011353}" dt="2024-11-29T11:04:01.677" v="5891" actId="255"/>
          <ac:spMkLst>
            <pc:docMk/>
            <pc:sldMk cId="1171262294" sldId="269"/>
            <ac:spMk id="2" creationId="{BC294C09-A2F2-C47F-5334-7F491EC31D17}"/>
          </ac:spMkLst>
        </pc:spChg>
        <pc:spChg chg="mod">
          <ac:chgData name="ALFA DESIGN STUDIO" userId="e3f148eb-4aaa-4303-8f3b-29cde3a54df4" providerId="ADAL" clId="{F7C3BD6D-37AF-47B4-B9AD-24C2E2011353}" dt="2024-11-29T11:08:38.648" v="6497" actId="20577"/>
          <ac:spMkLst>
            <pc:docMk/>
            <pc:sldMk cId="1171262294" sldId="269"/>
            <ac:spMk id="3" creationId="{2CEAFD0B-15E9-2A0F-7303-44E6E57FE427}"/>
          </ac:spMkLst>
        </pc:spChg>
      </pc:sldChg>
      <pc:sldChg chg="modSp new mod">
        <pc:chgData name="ALFA DESIGN STUDIO" userId="e3f148eb-4aaa-4303-8f3b-29cde3a54df4" providerId="ADAL" clId="{F7C3BD6D-37AF-47B4-B9AD-24C2E2011353}" dt="2024-11-29T11:17:23.693" v="7180" actId="123"/>
        <pc:sldMkLst>
          <pc:docMk/>
          <pc:sldMk cId="3577694" sldId="270"/>
        </pc:sldMkLst>
        <pc:spChg chg="mod">
          <ac:chgData name="ALFA DESIGN STUDIO" userId="e3f148eb-4aaa-4303-8f3b-29cde3a54df4" providerId="ADAL" clId="{F7C3BD6D-37AF-47B4-B9AD-24C2E2011353}" dt="2024-11-29T11:09:39.583" v="6519" actId="255"/>
          <ac:spMkLst>
            <pc:docMk/>
            <pc:sldMk cId="3577694" sldId="270"/>
            <ac:spMk id="2" creationId="{D1F84870-1DD4-AA97-D357-8CE16184B192}"/>
          </ac:spMkLst>
        </pc:spChg>
        <pc:spChg chg="mod">
          <ac:chgData name="ALFA DESIGN STUDIO" userId="e3f148eb-4aaa-4303-8f3b-29cde3a54df4" providerId="ADAL" clId="{F7C3BD6D-37AF-47B4-B9AD-24C2E2011353}" dt="2024-11-29T11:17:23.693" v="7180" actId="123"/>
          <ac:spMkLst>
            <pc:docMk/>
            <pc:sldMk cId="3577694" sldId="270"/>
            <ac:spMk id="3" creationId="{D894F42D-8F94-0E36-AFD0-CE9095DFBDE5}"/>
          </ac:spMkLst>
        </pc:spChg>
      </pc:sldChg>
      <pc:sldMasterChg chg="del delSldLayout">
        <pc:chgData name="ALFA DESIGN STUDIO" userId="e3f148eb-4aaa-4303-8f3b-29cde3a54df4" providerId="ADAL" clId="{F7C3BD6D-37AF-47B4-B9AD-24C2E2011353}" dt="2024-11-27T10:42:25.776" v="4" actId="2696"/>
        <pc:sldMasterMkLst>
          <pc:docMk/>
          <pc:sldMasterMk cId="2150198398" sldId="2147483648"/>
        </pc:sldMasterMkLst>
        <pc:sldLayoutChg chg="del">
          <pc:chgData name="ALFA DESIGN STUDIO" userId="e3f148eb-4aaa-4303-8f3b-29cde3a54df4" providerId="ADAL" clId="{F7C3BD6D-37AF-47B4-B9AD-24C2E2011353}" dt="2024-11-27T10:42:25.776" v="4" actId="2696"/>
          <pc:sldLayoutMkLst>
            <pc:docMk/>
            <pc:sldMasterMk cId="2150198398" sldId="2147483648"/>
            <pc:sldLayoutMk cId="1402797824" sldId="2147483649"/>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4028288563" sldId="2147483650"/>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2530967204" sldId="2147483651"/>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3353921874" sldId="2147483652"/>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2502794383" sldId="2147483653"/>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2077038464" sldId="2147483654"/>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2975413041" sldId="2147483655"/>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765652156" sldId="2147483656"/>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3905540688" sldId="2147483657"/>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2950802558" sldId="2147483658"/>
          </pc:sldLayoutMkLst>
        </pc:sldLayoutChg>
        <pc:sldLayoutChg chg="del">
          <pc:chgData name="ALFA DESIGN STUDIO" userId="e3f148eb-4aaa-4303-8f3b-29cde3a54df4" providerId="ADAL" clId="{F7C3BD6D-37AF-47B4-B9AD-24C2E2011353}" dt="2024-11-27T10:42:25.776" v="4" actId="2696"/>
          <pc:sldLayoutMkLst>
            <pc:docMk/>
            <pc:sldMasterMk cId="2150198398" sldId="2147483648"/>
            <pc:sldLayoutMk cId="3917281161" sldId="2147483659"/>
          </pc:sldLayoutMkLst>
        </pc:sldLayoutChg>
      </pc:sldMasterChg>
      <pc:sldMasterChg chg="add addSldLayout">
        <pc:chgData name="ALFA DESIGN STUDIO" userId="e3f148eb-4aaa-4303-8f3b-29cde3a54df4" providerId="ADAL" clId="{F7C3BD6D-37AF-47B4-B9AD-24C2E2011353}" dt="2024-11-27T10:42:19.502" v="2" actId="27028"/>
        <pc:sldMasterMkLst>
          <pc:docMk/>
          <pc:sldMasterMk cId="1203510571" sldId="2147483693"/>
        </pc:sldMasterMkLst>
        <pc:sldLayoutChg chg="add">
          <pc:chgData name="ALFA DESIGN STUDIO" userId="e3f148eb-4aaa-4303-8f3b-29cde3a54df4" providerId="ADAL" clId="{F7C3BD6D-37AF-47B4-B9AD-24C2E2011353}" dt="2024-11-27T10:42:12.546" v="0" actId="27028"/>
          <pc:sldLayoutMkLst>
            <pc:docMk/>
            <pc:sldMasterMk cId="1203510571" sldId="2147483693"/>
            <pc:sldLayoutMk cId="2507428708" sldId="2147483688"/>
          </pc:sldLayoutMkLst>
        </pc:sldLayoutChg>
        <pc:sldLayoutChg chg="add">
          <pc:chgData name="ALFA DESIGN STUDIO" userId="e3f148eb-4aaa-4303-8f3b-29cde3a54df4" providerId="ADAL" clId="{F7C3BD6D-37AF-47B4-B9AD-24C2E2011353}" dt="2024-11-27T10:42:19.502" v="2" actId="27028"/>
          <pc:sldLayoutMkLst>
            <pc:docMk/>
            <pc:sldMasterMk cId="1203510571" sldId="2147483693"/>
            <pc:sldLayoutMk cId="1797628417" sldId="214748368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11/29/2024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79762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11/29/2024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507428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11/29/2024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203510571"/>
      </p:ext>
    </p:extLst>
  </p:cSld>
  <p:clrMap bg1="lt1" tx1="dk1" bg2="lt2" tx2="dk2" accent1="accent1" accent2="accent2" accent3="accent3" accent4="accent4" accent5="accent5" accent6="accent6" hlink="hlink" folHlink="folHlink"/>
  <p:sldLayoutIdLst>
    <p:sldLayoutId id="2147483689" r:id="rId1"/>
    <p:sldLayoutId id="2147483688" r:id="rId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A0F300-F938-62AF-9C27-21FA49BDF1C7}"/>
              </a:ext>
            </a:extLst>
          </p:cNvPr>
          <p:cNvSpPr>
            <a:spLocks noGrp="1"/>
          </p:cNvSpPr>
          <p:nvPr>
            <p:ph type="ctrTitle"/>
          </p:nvPr>
        </p:nvSpPr>
        <p:spPr>
          <a:xfrm>
            <a:off x="643468" y="643467"/>
            <a:ext cx="4620584" cy="4567137"/>
          </a:xfrm>
        </p:spPr>
        <p:txBody>
          <a:bodyPr>
            <a:normAutofit/>
          </a:bodyPr>
          <a:lstStyle/>
          <a:p>
            <a:pPr algn="ct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Omero, </a:t>
            </a:r>
            <a:r>
              <a:rPr lang="it-IT"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Lettura e commento dei libri XIII-XXIII</a:t>
            </a:r>
          </a:p>
        </p:txBody>
      </p:sp>
      <p:sp>
        <p:nvSpPr>
          <p:cNvPr id="3" name="Sottotitolo 2">
            <a:extLst>
              <a:ext uri="{FF2B5EF4-FFF2-40B4-BE49-F238E27FC236}">
                <a16:creationId xmlns:a16="http://schemas.microsoft.com/office/drawing/2014/main" id="{DA97AFD8-1F50-9384-6065-4F8083690135}"/>
              </a:ext>
            </a:extLst>
          </p:cNvPr>
          <p:cNvSpPr>
            <a:spLocks noGrp="1"/>
          </p:cNvSpPr>
          <p:nvPr>
            <p:ph type="subTitle" idx="1"/>
          </p:nvPr>
        </p:nvSpPr>
        <p:spPr>
          <a:xfrm>
            <a:off x="643467" y="5277684"/>
            <a:ext cx="4620584" cy="775494"/>
          </a:xfrm>
        </p:spPr>
        <p:txBody>
          <a:bodyPr>
            <a:normAutofit/>
          </a:bodyPr>
          <a:lstStyle/>
          <a:p>
            <a:pPr algn="ct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Lezione 8, (2024-2025)</a:t>
            </a:r>
          </a:p>
        </p:txBody>
      </p:sp>
      <p:pic>
        <p:nvPicPr>
          <p:cNvPr id="4" name="Picture 3">
            <a:extLst>
              <a:ext uri="{FF2B5EF4-FFF2-40B4-BE49-F238E27FC236}">
                <a16:creationId xmlns:a16="http://schemas.microsoft.com/office/drawing/2014/main" id="{76BDBACF-805F-0439-6451-F1C67D020F2F}"/>
              </a:ext>
            </a:extLst>
          </p:cNvPr>
          <p:cNvPicPr>
            <a:picLocks noChangeAspect="1"/>
          </p:cNvPicPr>
          <p:nvPr/>
        </p:nvPicPr>
        <p:blipFill>
          <a:blip r:embed="rId2">
            <a:extLst>
              <a:ext uri="{28A0092B-C50C-407E-A947-70E740481C1C}">
                <a14:useLocalDpi xmlns:a14="http://schemas.microsoft.com/office/drawing/2010/main" val="0"/>
              </a:ext>
            </a:extLst>
          </a:blip>
          <a:srcRect l="19482" r="1948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53692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EEEFF4-07DE-3DC0-19AB-AF787F46E7E7}"/>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 (2)</a:t>
            </a:r>
          </a:p>
        </p:txBody>
      </p:sp>
      <p:sp>
        <p:nvSpPr>
          <p:cNvPr id="3" name="Segnaposto contenuto 2">
            <a:extLst>
              <a:ext uri="{FF2B5EF4-FFF2-40B4-BE49-F238E27FC236}">
                <a16:creationId xmlns:a16="http://schemas.microsoft.com/office/drawing/2014/main" id="{F0FF5CC9-E57E-4977-55F7-4C524455BB44}"/>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Anzitutto lo sappia, tra gli dei, Zeus e la mensa ospitale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e il focolare del nobile Odisseo, presso cui sono giunto:</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si avvererà, tutto questo, proprio come ti dico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Odisseo verrà in questo stesso giro di tempo (= anno),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quando una luna finisce e l’altra comincia.</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Tornerà a casa e qui punirà chiunque</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offende sua moglie e il suo splendido figlio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buNone/>
            </a:pPr>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56453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2C7A8B-323D-69A9-B043-F17E79322261}"/>
              </a:ext>
            </a:extLst>
          </p:cNvPr>
          <p:cNvSpPr>
            <a:spLocks noGrp="1"/>
          </p:cNvSpPr>
          <p:nvPr>
            <p:ph type="title"/>
          </p:nvPr>
        </p:nvSpPr>
        <p:spPr/>
        <p:txBody>
          <a:bodyPr>
            <a:no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racconto menzognero di Odisseo (riassunto; 1)</a:t>
            </a:r>
          </a:p>
        </p:txBody>
      </p:sp>
      <p:sp>
        <p:nvSpPr>
          <p:cNvPr id="3" name="Segnaposto contenuto 2">
            <a:extLst>
              <a:ext uri="{FF2B5EF4-FFF2-40B4-BE49-F238E27FC236}">
                <a16:creationId xmlns:a16="http://schemas.microsoft.com/office/drawing/2014/main" id="{50BF1984-DB1A-688A-B11B-7ED7B4FC6091}"/>
              </a:ext>
            </a:extLst>
          </p:cNvPr>
          <p:cNvSpPr>
            <a:spLocks noGrp="1"/>
          </p:cNvSpPr>
          <p:nvPr>
            <p:ph idx="1"/>
          </p:nvPr>
        </p:nvSpPr>
        <p:spPr/>
        <p:txBody>
          <a:bodyPr>
            <a:normAutofit/>
          </a:bodyPr>
          <a:lstStyle/>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non crede alla profezia di Odisseo, ma chiede di cambiare argomento («ma bevi tranquillo e pensiamo a tutt’altro»). Interroga poi il forestiero sulla sua origine.</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Odisseo racconta una nuova versione del suo passato. Anche qui è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cretese, ma figlio illegittimo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partorito da una schiava, di tale Castore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Ilàcide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Alla morte del padre, i figli legittimi si dividono le sostanze di Castore, e lui rimane povero; tuttavia, date le sue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capacità marinaresche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(probabilmente di pirateria) riesce 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racimolare denaro e prestigio sociale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attraverso anche il matrimonio con una donna di buona famiglia. </a:t>
            </a:r>
          </a:p>
        </p:txBody>
      </p:sp>
    </p:spTree>
    <p:extLst>
      <p:ext uri="{BB962C8B-B14F-4D97-AF65-F5344CB8AC3E}">
        <p14:creationId xmlns:p14="http://schemas.microsoft.com/office/powerpoint/2010/main" val="1466553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1FDCF7-5444-1131-814D-4BC6CD21DA43}"/>
              </a:ext>
            </a:extLst>
          </p:cNvPr>
          <p:cNvSpPr>
            <a:spLocks noGrp="1"/>
          </p:cNvSpPr>
          <p:nvPr>
            <p:ph type="title"/>
          </p:nvPr>
        </p:nvSpPr>
        <p:spPr/>
        <p:txBody>
          <a:bodyPr>
            <a:no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racconto menzognero di Odisseo (riassunto; 2)</a:t>
            </a:r>
            <a:endParaRPr lang="it-IT" sz="4800" dirty="0"/>
          </a:p>
        </p:txBody>
      </p:sp>
      <p:sp>
        <p:nvSpPr>
          <p:cNvPr id="3" name="Segnaposto contenuto 2">
            <a:extLst>
              <a:ext uri="{FF2B5EF4-FFF2-40B4-BE49-F238E27FC236}">
                <a16:creationId xmlns:a16="http://schemas.microsoft.com/office/drawing/2014/main" id="{489FFC61-8335-C476-CE22-823B4CB602E5}"/>
              </a:ext>
            </a:extLst>
          </p:cNvPr>
          <p:cNvSpPr>
            <a:spLocks noGrp="1"/>
          </p:cNvSpPr>
          <p:nvPr>
            <p:ph idx="1"/>
          </p:nvPr>
        </p:nvSpPr>
        <p:spPr/>
        <p:txBody>
          <a:bodyPr>
            <a:normAutofit/>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Successivamente, il cretese avrebbe combattuto a Troia, per poi tornare a casa solo per un breve periodo. Si imbarca infatti per una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spedizione in Egitto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lì, i compagni commettono una serie di violenze, facendo infuriare la popolazione locale, con la quale si scontrano. Odisseo, però, è protetto da Zeus e si salva, rimanendo in Egitto per 7 anni.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Viene poi raggirato da un fenicio, che lo vende come schiavo.</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Dopo una tempesta, finisce in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Tesprozia</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(nord-est della Grecia), dove viene ospitato dal re Fidone; qui,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egli dice di aver saputo che Odisseo è vivo (è stato appunto appena ospitato da Fidone) e che sta per tornare ad Itaca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Poi, si imbarca su una nave diretta a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Dulichio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ma i marinai lo depredano e lo fanno approdare ad Itaca. </a:t>
            </a:r>
          </a:p>
        </p:txBody>
      </p:sp>
    </p:spTree>
    <p:extLst>
      <p:ext uri="{BB962C8B-B14F-4D97-AF65-F5344CB8AC3E}">
        <p14:creationId xmlns:p14="http://schemas.microsoft.com/office/powerpoint/2010/main" val="64622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94C09-A2F2-C47F-5334-7F491EC31D17}"/>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risposta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endPar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
        <p:nvSpPr>
          <p:cNvPr id="3" name="Segnaposto contenuto 2">
            <a:extLst>
              <a:ext uri="{FF2B5EF4-FFF2-40B4-BE49-F238E27FC236}">
                <a16:creationId xmlns:a16="http://schemas.microsoft.com/office/drawing/2014/main" id="{2CEAFD0B-15E9-2A0F-7303-44E6E57FE427}"/>
              </a:ext>
            </a:extLst>
          </p:cNvPr>
          <p:cNvSpPr>
            <a:spLocks noGrp="1"/>
          </p:cNvSpPr>
          <p:nvPr>
            <p:ph idx="1"/>
          </p:nvPr>
        </p:nvSpPr>
        <p:spPr/>
        <p:txBody>
          <a:bodyPr>
            <a:normAutofit/>
          </a:bodyPr>
          <a:lstStyle/>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commosso dal racconto, chiede però al mendicante di non mentire sul destino del suo padrone. Anche in passato, infatti, altri menzogneri erano arrivati ad Itaca dicendo che Odisseo stava tornando, ma alla fine ciò non era avvenuto.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Odisseo propone un patto: se il padrone rincaserà sul serio, allora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gli dovrà offrire un mantello e una tunica; se invece si dimostrerà che egli ha detto il falso,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 gli altri servi potranno gettarlo da una rupe. </a:t>
            </a:r>
          </a:p>
        </p:txBody>
      </p:sp>
    </p:spTree>
    <p:extLst>
      <p:ext uri="{BB962C8B-B14F-4D97-AF65-F5344CB8AC3E}">
        <p14:creationId xmlns:p14="http://schemas.microsoft.com/office/powerpoint/2010/main" val="1171262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84870-1DD4-AA97-D357-8CE16184B192}"/>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fine del canto</a:t>
            </a:r>
          </a:p>
        </p:txBody>
      </p:sp>
      <p:sp>
        <p:nvSpPr>
          <p:cNvPr id="3" name="Segnaposto contenuto 2">
            <a:extLst>
              <a:ext uri="{FF2B5EF4-FFF2-40B4-BE49-F238E27FC236}">
                <a16:creationId xmlns:a16="http://schemas.microsoft.com/office/drawing/2014/main" id="{D894F42D-8F94-0E36-AFD0-CE9095DFBDE5}"/>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Intanto è giunta la sera, e anche gli altri mandriani tornano dalle loro mansioni.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organizza un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nuovo banchetto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δα</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ῖτ</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α</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uccidendo un maiale (questa volta grasso, di 5 anni); egli si comporta in modo molto pio,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spartendo le carni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tra i presenti in modo consono e onorando anche le divinità.</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Durante il banchetto, Odisseo vuole chiedere ad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un mantello, ma, per farlo, racconta un’ulteriore storia inventata, che di nuovo ha per protagonista Odisseo. L’aneddoto, infatti, si svolge durante la guerra di Troia, e mostra l’astuzia e la magnanimità di Odisseo.</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Scende la notte. </a:t>
            </a:r>
          </a:p>
        </p:txBody>
      </p:sp>
    </p:spTree>
    <p:extLst>
      <p:ext uri="{BB962C8B-B14F-4D97-AF65-F5344CB8AC3E}">
        <p14:creationId xmlns:p14="http://schemas.microsoft.com/office/powerpoint/2010/main" val="357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F8D54E-996B-5D30-434B-4C0C8711E9F5}"/>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libro XIV</a:t>
            </a:r>
          </a:p>
        </p:txBody>
      </p:sp>
      <p:sp>
        <p:nvSpPr>
          <p:cNvPr id="3" name="Segnaposto contenuto 2">
            <a:extLst>
              <a:ext uri="{FF2B5EF4-FFF2-40B4-BE49-F238E27FC236}">
                <a16:creationId xmlns:a16="http://schemas.microsoft.com/office/drawing/2014/main" id="{9445300E-FFFE-87F5-1CAC-8B909D12D186}"/>
              </a:ext>
            </a:extLst>
          </p:cNvPr>
          <p:cNvSpPr>
            <a:spLocks noGrp="1"/>
          </p:cNvSpPr>
          <p:nvPr>
            <p:ph idx="1"/>
          </p:nvPr>
        </p:nvSpPr>
        <p:spPr/>
        <p:txBody>
          <a:bodyPr>
            <a:normAutofit/>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La prima parte del canto riguarda l’ospitalità di Odisseo, travestito da mendicante, presso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l’umile capanna del porcaro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1-190). Davanti alla situazione descritta da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Odisseo, pur senza rivelarsi, promette che il suo padrone tornerà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148-190).</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Successivamente,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Odisseo racconta la propria storia ad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 ancora una volta mentendo e indossando le vesti di un cretese che ha combattuto nella guerra di Troia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199-345); a differenza del racconto fatto ad Atena, si inserisce qui il racconto delle sue (presunte) peripezie di ritorno dalla guerra, fino all’approdo fortuito presso Itaca.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360-533 abbiamo poi la descrizione di un notturno nella capanna, con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che prepara il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banchetto serale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457-533 Odisseo mette alla prova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con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un altro racconto menzognero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sempre tratto dalla guerra di Troia; l’obiettivo è testare la sua fedeltà. Segue la notte. </a:t>
            </a:r>
          </a:p>
        </p:txBody>
      </p:sp>
    </p:spTree>
    <p:extLst>
      <p:ext uri="{BB962C8B-B14F-4D97-AF65-F5344CB8AC3E}">
        <p14:creationId xmlns:p14="http://schemas.microsoft.com/office/powerpoint/2010/main" val="39214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33DA5A-9B95-39C3-95EA-38B60533277B}"/>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L’umile banchetto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(72-84)</a:t>
            </a:r>
          </a:p>
        </p:txBody>
      </p:sp>
      <p:sp>
        <p:nvSpPr>
          <p:cNvPr id="3" name="Segnaposto contenuto 2">
            <a:extLst>
              <a:ext uri="{FF2B5EF4-FFF2-40B4-BE49-F238E27FC236}">
                <a16:creationId xmlns:a16="http://schemas.microsoft.com/office/drawing/2014/main" id="{3D3488D6-78B8-ADFC-73AF-ECCF13A7A651}"/>
              </a:ext>
            </a:extLst>
          </p:cNvPr>
          <p:cNvSpPr>
            <a:spLocks noGrp="1"/>
          </p:cNvSpPr>
          <p:nvPr>
            <p:ph idx="1"/>
          </p:nvPr>
        </p:nvSpPr>
        <p:spPr/>
        <p:txBody>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Così dicendo strinse sveltamente il chitone con la cinta,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s’avviò ai porcili dove erano rinchiusi i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maiali (</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χοῖρος</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presine due, li portò e li uccise entrambi,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li strinò e spezzettò, li infilò agli spiedi.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arrostitili, portò i pezzi e li pose accanto ad Odisseo,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caldi, con i loro spiedi, e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li cosparse di farina bianca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ὁ </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δ’ἄλφιτ</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α λευκὰ πάλυνεν</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Mescolò in una ciotola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vino dolcissimo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μελιηδέ</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α οἶνον</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«Mangia ora, o straniero, quello che posseggono i servi,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 porcelli: i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porci grassi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σιάλος</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li mangiano i pretendenti».</a:t>
            </a:r>
          </a:p>
          <a:p>
            <a:pPr marL="0" indent="0">
              <a:buNone/>
            </a:pPr>
            <a:endParaRPr lang="it-IT" dirty="0"/>
          </a:p>
        </p:txBody>
      </p:sp>
    </p:spTree>
    <p:extLst>
      <p:ext uri="{BB962C8B-B14F-4D97-AF65-F5344CB8AC3E}">
        <p14:creationId xmlns:p14="http://schemas.microsoft.com/office/powerpoint/2010/main" val="13331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4F9B0C-DC7B-8DC3-B28B-3B34DA9A75B2}"/>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patrimonio di Odisseo (96-104)</a:t>
            </a:r>
          </a:p>
        </p:txBody>
      </p:sp>
      <p:sp>
        <p:nvSpPr>
          <p:cNvPr id="3" name="Segnaposto contenuto 2">
            <a:extLst>
              <a:ext uri="{FF2B5EF4-FFF2-40B4-BE49-F238E27FC236}">
                <a16:creationId xmlns:a16="http://schemas.microsoft.com/office/drawing/2014/main" id="{95C8EC21-F4AC-D077-4844-045965BAFD14}"/>
              </a:ext>
            </a:extLst>
          </p:cNvPr>
          <p:cNvSpPr>
            <a:spLocks noGrp="1"/>
          </p:cNvSpPr>
          <p:nvPr>
            <p:ph idx="1"/>
          </p:nvPr>
        </p:nvSpPr>
        <p:spPr/>
        <p:txBody>
          <a:bodyPr>
            <a:normAutofit/>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Perché quell’uomo aveva una ricchezza immensa. Quanta nessun altro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eroe ne possiede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sul continente scuro (ἡπ</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είροιο</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μελ</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αίνης)</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o nella medesima Itaca; tanta non è neppure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la ricchezza di venti uomini. Te la voglio elencare.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Sul continente, dodici armenti: altrettante greggi di pecore,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altrettante mandrie di porci e </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greggi copiose di capre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αἰπ</a:t>
            </a:r>
            <a:r>
              <a:rPr lang="it-IT" sz="2000" dirty="0" err="1">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όλι</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α πλατέ’ αἰγῶν</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 mandriani stranieri e i suoi propri gli pascolano.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Qui, nella parte estrema, pascolano </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greggi copiose di capre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αἰπ</a:t>
            </a:r>
            <a:r>
              <a:rPr lang="it-IT" sz="2000" dirty="0" err="1">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όλι</a:t>
            </a:r>
            <a:r>
              <a:rPr lang="it-IT" sz="2000" dirty="0">
                <a:solidFill>
                  <a:srgbClr val="00B050"/>
                </a:solidFill>
                <a:latin typeface="AA Times New Roman" panose="02020603050405020304" pitchFamily="18" charset="0"/>
                <a:ea typeface="AA Times New Roman" panose="02020603050405020304" pitchFamily="18" charset="0"/>
                <a:cs typeface="AA Times New Roman" panose="02020603050405020304" pitchFamily="18" charset="0"/>
              </a:rPr>
              <a:t>α πλατέ’ αἰγῶν</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undici in tutto, e le guardano validi uomini. </a:t>
            </a:r>
          </a:p>
        </p:txBody>
      </p:sp>
    </p:spTree>
    <p:extLst>
      <p:ext uri="{BB962C8B-B14F-4D97-AF65-F5344CB8AC3E}">
        <p14:creationId xmlns:p14="http://schemas.microsoft.com/office/powerpoint/2010/main" val="878010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0AE9D8-DF9F-FF62-8BA3-6B4235B6ABBC}"/>
              </a:ext>
            </a:extLst>
          </p:cNvPr>
          <p:cNvSpPr>
            <a:spLocks noGrp="1"/>
          </p:cNvSpPr>
          <p:nvPr>
            <p:ph type="title"/>
          </p:nvPr>
        </p:nvSpPr>
        <p:spPr/>
        <p:txBody>
          <a:bodyPr>
            <a:normAutofit fontScale="90000"/>
          </a:bodyPr>
          <a:lstStyle/>
          <a:p>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crede che Odisseo sia morto (133-141)</a:t>
            </a:r>
          </a:p>
        </p:txBody>
      </p:sp>
      <p:sp>
        <p:nvSpPr>
          <p:cNvPr id="3" name="Segnaposto contenuto 2">
            <a:extLst>
              <a:ext uri="{FF2B5EF4-FFF2-40B4-BE49-F238E27FC236}">
                <a16:creationId xmlns:a16="http://schemas.microsoft.com/office/drawing/2014/main" id="{240300F2-4B62-9EE7-F518-1D9C2AB1B472}"/>
              </a:ext>
            </a:extLst>
          </p:cNvPr>
          <p:cNvSpPr>
            <a:spLocks noGrp="1"/>
          </p:cNvSpPr>
          <p:nvPr>
            <p:ph idx="1"/>
          </p:nvPr>
        </p:nvSpPr>
        <p:spPr/>
        <p:txBody>
          <a:bodyPr>
            <a:normAutofit/>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 lui i cani e gli uccelli hanno certo strappato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ormai dalle ossa il midollo, e l’</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anima</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ψυχὴ</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l’ha abbandonato: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o lo hanno divorato i pesci nel mare e le sue ossa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giacciono in terra ricoperte di molta sabbia.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Così egli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è morto laggiù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ἔνθ</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α</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e a tutti i suoi cari ha inflitto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dolori per l’avvenire, e a me soprattutto; perché non avrò</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un altro padrone tanto affettuoso, dovunque io vada,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neppure se tornassi a casa di mio padre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mia madre, dove nacqui ed essi mi crebbero.</a:t>
            </a:r>
          </a:p>
        </p:txBody>
      </p:sp>
    </p:spTree>
    <p:extLst>
      <p:ext uri="{BB962C8B-B14F-4D97-AF65-F5344CB8AC3E}">
        <p14:creationId xmlns:p14="http://schemas.microsoft.com/office/powerpoint/2010/main" val="2458397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84A1B8-27F5-A52C-EE9B-738EA204F1B4}"/>
              </a:ext>
            </a:extLst>
          </p:cNvPr>
          <p:cNvSpPr>
            <a:spLocks noGrp="1"/>
          </p:cNvSpPr>
          <p:nvPr>
            <p:ph type="title"/>
          </p:nvPr>
        </p:nvSpPr>
        <p:spPr/>
        <p:txBody>
          <a:bodyPr/>
          <a:lstStyle/>
          <a:p>
            <a:r>
              <a:rPr lang="it-IT" sz="40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crede che Odisseo sia morto (142-147)</a:t>
            </a:r>
            <a:endParaRPr lang="it-IT" dirty="0"/>
          </a:p>
        </p:txBody>
      </p:sp>
      <p:sp>
        <p:nvSpPr>
          <p:cNvPr id="3" name="Segnaposto contenuto 2">
            <a:extLst>
              <a:ext uri="{FF2B5EF4-FFF2-40B4-BE49-F238E27FC236}">
                <a16:creationId xmlns:a16="http://schemas.microsoft.com/office/drawing/2014/main" id="{844825BB-E827-C91F-C748-28815133A24C}"/>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 non mi struggo più tanto per essi, pur bramando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vederli con gli occhi ed essere nella mia patria: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invece mi stringe il rimpianto di Odisseo lontano.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Ospite, anche se egli non c’è, ho ritegno a pronunciare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il suo nome: aveva affetto e si dava pensiero per me.</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Ma lo chiamo «amato signore/amico» (</a:t>
            </a:r>
            <a:r>
              <a:rPr lang="it-IT" sz="2000" b="1" dirty="0" err="1">
                <a:latin typeface="AA Times New Roman" panose="02020603050405020304" pitchFamily="18" charset="0"/>
                <a:ea typeface="AA Times New Roman" panose="02020603050405020304" pitchFamily="18" charset="0"/>
                <a:cs typeface="AA Times New Roman" panose="02020603050405020304" pitchFamily="18" charset="0"/>
              </a:rPr>
              <a:t>ἠθεῖος</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anche se è assente. </a:t>
            </a:r>
          </a:p>
          <a:p>
            <a:pPr marL="0" indent="0">
              <a:buNone/>
            </a:pPr>
            <a:endParaRPr lang="it-IT" sz="2000" dirty="0">
              <a:latin typeface="AA Times New Roman" panose="02020603050405020304" pitchFamily="18" charset="0"/>
              <a:ea typeface="AA Times New Roman" panose="02020603050405020304" pitchFamily="18" charset="0"/>
              <a:cs typeface="AA Times New Roman" panose="02020603050405020304" pitchFamily="18" charset="0"/>
            </a:endParaRPr>
          </a:p>
          <a:p>
            <a:pPr algn="just">
              <a:buFont typeface="Wingdings" panose="05000000000000000000" pitchFamily="2" charset="2"/>
              <a:buChar char="Ø"/>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Il termine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ἠθεῖος</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si trova altrove in Omero in vocativo, ed è rivolto come appellativo a persone care (ad esempio, Patroclo chiama così Achille); l’aggettivo ha in sé la radice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ἦθος</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(consuetudine), e viene inteso come «familiare, amato». </a:t>
            </a:r>
          </a:p>
        </p:txBody>
      </p:sp>
    </p:spTree>
    <p:extLst>
      <p:ext uri="{BB962C8B-B14F-4D97-AF65-F5344CB8AC3E}">
        <p14:creationId xmlns:p14="http://schemas.microsoft.com/office/powerpoint/2010/main" val="3546775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99AA2-5FC2-1CF0-CB42-18F974C042E4}"/>
              </a:ext>
            </a:extLst>
          </p:cNvPr>
          <p:cNvSpPr>
            <a:spLocks noGrp="1"/>
          </p:cNvSpPr>
          <p:nvPr>
            <p:ph type="title"/>
          </p:nvPr>
        </p:nvSpPr>
        <p:spPr/>
        <p:txBody>
          <a:bodyPr>
            <a:normAutofit fontScale="90000"/>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giura che il padrone tornerà (149-157) </a:t>
            </a:r>
          </a:p>
        </p:txBody>
      </p:sp>
      <p:sp>
        <p:nvSpPr>
          <p:cNvPr id="3" name="Segnaposto contenuto 2">
            <a:extLst>
              <a:ext uri="{FF2B5EF4-FFF2-40B4-BE49-F238E27FC236}">
                <a16:creationId xmlns:a16="http://schemas.microsoft.com/office/drawing/2014/main" id="{3A5F663E-5FC1-8AD1-D90E-D7C179D86317}"/>
              </a:ext>
            </a:extLst>
          </p:cNvPr>
          <p:cNvSpPr>
            <a:spLocks noGrp="1"/>
          </p:cNvSpPr>
          <p:nvPr>
            <p:ph idx="1"/>
          </p:nvPr>
        </p:nvSpPr>
        <p:spPr/>
        <p:txBody>
          <a:bodyPr>
            <a:noAutofit/>
          </a:bodyPr>
          <a:lstStyle/>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‘ὦ φίλ᾽, ἐπειδὴ πάμπαν ἀναίνεαι, οὐδ᾽ ἔτι φῇσθα</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κεῖνον ἐλεύσεσθαι, θυμὸς δέ τοι αἰὲν ἄπιστος:</a:t>
            </a:r>
          </a:p>
          <a:p>
            <a:pPr marL="0" indent="0">
              <a:buNone/>
            </a:pPr>
            <a:r>
              <a:rPr lang="el-GR" sz="2200" b="1" dirty="0">
                <a:latin typeface="AA Times New Roman" panose="02020603050405020304" pitchFamily="18" charset="0"/>
                <a:ea typeface="AA Times New Roman" panose="02020603050405020304" pitchFamily="18" charset="0"/>
                <a:cs typeface="AA Times New Roman" panose="02020603050405020304" pitchFamily="18" charset="0"/>
              </a:rPr>
              <a:t>ἀλλ᾽ ἐγὼ οὐκ αὔτως μυθήσομαι, ἀλλὰ σὺν ὅρκῳ,</a:t>
            </a:r>
          </a:p>
          <a:p>
            <a:pPr marL="0" indent="0">
              <a:buNone/>
            </a:pPr>
            <a:r>
              <a:rPr lang="el-GR" sz="2200" b="1" dirty="0">
                <a:latin typeface="AA Times New Roman" panose="02020603050405020304" pitchFamily="18" charset="0"/>
                <a:ea typeface="AA Times New Roman" panose="02020603050405020304" pitchFamily="18" charset="0"/>
                <a:cs typeface="AA Times New Roman" panose="02020603050405020304" pitchFamily="18" charset="0"/>
              </a:rPr>
              <a:t>ὡς νεῖται Ὀδυσεύς</a:t>
            </a: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200" b="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εὐαγγέλιον</a:t>
            </a: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 δέ μοι ἔστω</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αὐτίκ᾽, ἐπεί κεν κεῖνος ἰὼν τὰ ἃ δώμαθ᾽ ἵκηται:</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ἕσσαι με χλαῖνάν τε χιτῶνά τε, εἵματα καλά:</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πρὶν δέ κε, καὶ μάλα περ κεχρημένος, οὔ τι δεχοίμην.</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ἐχθρὸς γάρ μοι κεῖνος ὁμῶς Ἀΐδαο πύλῃσι</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γίγνεται, ὃς</a:t>
            </a:r>
            <a:r>
              <a:rPr lang="el-GR" sz="2200" b="1" dirty="0">
                <a:latin typeface="AA Times New Roman" panose="02020603050405020304" pitchFamily="18" charset="0"/>
                <a:ea typeface="AA Times New Roman" panose="02020603050405020304" pitchFamily="18" charset="0"/>
                <a:cs typeface="AA Times New Roman" panose="02020603050405020304" pitchFamily="18" charset="0"/>
              </a:rPr>
              <a:t> πενίῃ </a:t>
            </a: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εἴκων ἀπατήλια βάζει.</a:t>
            </a:r>
          </a:p>
        </p:txBody>
      </p:sp>
    </p:spTree>
    <p:extLst>
      <p:ext uri="{BB962C8B-B14F-4D97-AF65-F5344CB8AC3E}">
        <p14:creationId xmlns:p14="http://schemas.microsoft.com/office/powerpoint/2010/main" val="159444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809620-9BC9-3634-DAE2-FCCBFB670088}"/>
              </a:ext>
            </a:extLst>
          </p:cNvPr>
          <p:cNvSpPr>
            <a:spLocks noGrp="1"/>
          </p:cNvSpPr>
          <p:nvPr>
            <p:ph type="title"/>
          </p:nvPr>
        </p:nvSpPr>
        <p:spPr/>
        <p:txBody>
          <a:bodyPr/>
          <a:lstStyle/>
          <a:p>
            <a:pPr algn="ct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Odisseo giura che il padrone tornerà (158-164)</a:t>
            </a:r>
            <a:endParaRPr lang="it-IT" dirty="0"/>
          </a:p>
        </p:txBody>
      </p:sp>
      <p:sp>
        <p:nvSpPr>
          <p:cNvPr id="3" name="Segnaposto contenuto 2">
            <a:extLst>
              <a:ext uri="{FF2B5EF4-FFF2-40B4-BE49-F238E27FC236}">
                <a16:creationId xmlns:a16="http://schemas.microsoft.com/office/drawing/2014/main" id="{483C73A6-1915-C87C-E53D-AE3CA2C2E10F}"/>
              </a:ext>
            </a:extLst>
          </p:cNvPr>
          <p:cNvSpPr>
            <a:spLocks noGrp="1"/>
          </p:cNvSpPr>
          <p:nvPr>
            <p:ph idx="1"/>
          </p:nvPr>
        </p:nvSpPr>
        <p:spPr/>
        <p:txBody>
          <a:bodyPr/>
          <a:lstStyle/>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ἴστω νῦν Ζεὺς πρῶτα θεῶν, ξενίη τε τράπεζα,</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ἱστίη τ᾽ Ὀδυσῆος ἀμύμονος, ἣν ἀφικάνω:</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ἦ μέν τοι </a:t>
            </a: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τάδε πάντα τελείεται ὡς ἀγορεύω</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τοῦδ᾽ αὐτοῦ λυκάβαντος ἐλεύσεται ἐνθάδ᾽ Ὀδυσσεύς.</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τοῦ μὲν φθίνοντος μηνός, τοῦ δ᾽ ἱσταμένοιο,</a:t>
            </a:r>
          </a:p>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οἴκαδε νοστήσει, καὶ τίσεται ὅς τις ἐκείνου</a:t>
            </a:r>
          </a:p>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ἐνθάδ᾽ ἀτιμάζει ἄλοχον καὶ φαίδιμον υἱόν</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endParaRPr lang="it-IT" dirty="0"/>
          </a:p>
        </p:txBody>
      </p:sp>
    </p:spTree>
    <p:extLst>
      <p:ext uri="{BB962C8B-B14F-4D97-AF65-F5344CB8AC3E}">
        <p14:creationId xmlns:p14="http://schemas.microsoft.com/office/powerpoint/2010/main" val="2712261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F6074A-EE38-2179-7C73-284A62810FCF}"/>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 (1)</a:t>
            </a:r>
          </a:p>
        </p:txBody>
      </p:sp>
      <p:sp>
        <p:nvSpPr>
          <p:cNvPr id="3" name="Segnaposto contenuto 2">
            <a:extLst>
              <a:ext uri="{FF2B5EF4-FFF2-40B4-BE49-F238E27FC236}">
                <a16:creationId xmlns:a16="http://schemas.microsoft.com/office/drawing/2014/main" id="{EC96812B-7DF8-5B51-4C74-555ECBFC7EA4}"/>
              </a:ext>
            </a:extLst>
          </p:cNvPr>
          <p:cNvSpPr>
            <a:spLocks noGrp="1"/>
          </p:cNvSpPr>
          <p:nvPr>
            <p:ph idx="1"/>
          </p:nvPr>
        </p:nvSpPr>
        <p:spPr/>
        <p:txBody>
          <a:bodyPr>
            <a:normAutofit lnSpcReduction="10000"/>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 caro, poiché non vuoi proprio sentire, e dici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che non tornerà, tu hai sempre un animo incredulo:</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ma io non ti dirò sconsideratamente, anzi ti giuro,</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che Odissea torna. E la </a:t>
            </a:r>
            <a:r>
              <a:rPr lang="it-IT" sz="2400" b="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buona notizia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mi sia ripagata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quando egli, arrivando, verrà a casa sua;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vestendomi d’un mantello e di una tunica, bei vestiti;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prima, anche se ho molto bisogno, nulla voglio accettare.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Odioso come le porte di Ade è per me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chi, cedendo al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bisogno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racconta fandonie. </a:t>
            </a:r>
          </a:p>
          <a:p>
            <a:pPr marL="0" indent="0">
              <a:buNone/>
            </a:pP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788154942"/>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119</TotalTime>
  <Words>1499</Words>
  <Application>Microsoft Office PowerPoint</Application>
  <PresentationFormat>Widescreen</PresentationFormat>
  <Paragraphs>97</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AA Times New Roman</vt:lpstr>
      <vt:lpstr>Arial</vt:lpstr>
      <vt:lpstr>Century Gothic</vt:lpstr>
      <vt:lpstr>Wingdings</vt:lpstr>
      <vt:lpstr>BrushVTI</vt:lpstr>
      <vt:lpstr>Omero, Odissea. Lettura e commento dei libri XIII-XXIII</vt:lpstr>
      <vt:lpstr>Odissea, libro XIV</vt:lpstr>
      <vt:lpstr>L’umile banchetto di Eumeo  (72-84)</vt:lpstr>
      <vt:lpstr>Il patrimonio di Odisseo (96-104)</vt:lpstr>
      <vt:lpstr>Eumeo crede che Odisseo sia morto (133-141)</vt:lpstr>
      <vt:lpstr>Eumeo crede che Odisseo sia morto (142-147)</vt:lpstr>
      <vt:lpstr>Odisseo giura che il padrone tornerà (149-157) </vt:lpstr>
      <vt:lpstr>Odisseo giura che il padrone tornerà (158-164)</vt:lpstr>
      <vt:lpstr>Traduzione (1)</vt:lpstr>
      <vt:lpstr>Traduzione (2)</vt:lpstr>
      <vt:lpstr>Il racconto menzognero di Odisseo (riassunto; 1)</vt:lpstr>
      <vt:lpstr>Il racconto menzognero di Odisseo (riassunto; 2)</vt:lpstr>
      <vt:lpstr>La risposta di Eumeo</vt:lpstr>
      <vt:lpstr>La fine del canto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2024-11-27T10:41:47Z</dcterms:created>
  <dcterms:modified xsi:type="dcterms:W3CDTF">2024-11-29T11:17:32Z</dcterms:modified>
</cp:coreProperties>
</file>