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7" r:id="rId2"/>
    <p:sldId id="258" r:id="rId3"/>
    <p:sldId id="259" r:id="rId4"/>
    <p:sldId id="263" r:id="rId5"/>
    <p:sldId id="264" r:id="rId6"/>
    <p:sldId id="265" r:id="rId7"/>
    <p:sldId id="266" r:id="rId8"/>
    <p:sldId id="267" r:id="rId9"/>
    <p:sldId id="268" r:id="rId10"/>
    <p:sldId id="271" r:id="rId11"/>
    <p:sldId id="269" r:id="rId12"/>
    <p:sldId id="272" r:id="rId13"/>
    <p:sldId id="270"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BB7A6-227A-485C-94D7-5778325D8FE9}" v="222" dt="2024-12-06T12:33:23.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1F9BB7A6-227A-485C-94D7-5778325D8FE9}"/>
    <pc:docChg chg="undo custSel addSld delSld modSld sldOrd addMainMaster delMainMaster">
      <pc:chgData name="ALFA DESIGN STUDIO" userId="e3f148eb-4aaa-4303-8f3b-29cde3a54df4" providerId="ADAL" clId="{1F9BB7A6-227A-485C-94D7-5778325D8FE9}" dt="2024-12-06T12:33:35.136" v="8493" actId="113"/>
      <pc:docMkLst>
        <pc:docMk/>
      </pc:docMkLst>
      <pc:sldChg chg="del">
        <pc:chgData name="ALFA DESIGN STUDIO" userId="e3f148eb-4aaa-4303-8f3b-29cde3a54df4" providerId="ADAL" clId="{1F9BB7A6-227A-485C-94D7-5778325D8FE9}" dt="2024-12-05T19:17:33.240" v="4" actId="2696"/>
        <pc:sldMkLst>
          <pc:docMk/>
          <pc:sldMk cId="2824161365" sldId="256"/>
        </pc:sldMkLst>
      </pc:sldChg>
      <pc:sldChg chg="modSp add">
        <pc:chgData name="ALFA DESIGN STUDIO" userId="e3f148eb-4aaa-4303-8f3b-29cde3a54df4" providerId="ADAL" clId="{1F9BB7A6-227A-485C-94D7-5778325D8FE9}" dt="2024-12-05T19:17:37.423" v="6" actId="20577"/>
        <pc:sldMkLst>
          <pc:docMk/>
          <pc:sldMk cId="1536925563" sldId="257"/>
        </pc:sldMkLst>
        <pc:spChg chg="mod">
          <ac:chgData name="ALFA DESIGN STUDIO" userId="e3f148eb-4aaa-4303-8f3b-29cde3a54df4" providerId="ADAL" clId="{1F9BB7A6-227A-485C-94D7-5778325D8FE9}" dt="2024-12-05T19:17:37.423" v="6" actId="20577"/>
          <ac:spMkLst>
            <pc:docMk/>
            <pc:sldMk cId="1536925563" sldId="257"/>
            <ac:spMk id="3" creationId="{DA97AFD8-1F50-9384-6065-4F8083690135}"/>
          </ac:spMkLst>
        </pc:spChg>
      </pc:sldChg>
      <pc:sldChg chg="modSp add mod">
        <pc:chgData name="ALFA DESIGN STUDIO" userId="e3f148eb-4aaa-4303-8f3b-29cde3a54df4" providerId="ADAL" clId="{1F9BB7A6-227A-485C-94D7-5778325D8FE9}" dt="2024-12-06T12:03:13.786" v="5808" actId="20577"/>
        <pc:sldMkLst>
          <pc:docMk/>
          <pc:sldMk cId="392142878" sldId="258"/>
        </pc:sldMkLst>
        <pc:spChg chg="mod">
          <ac:chgData name="ALFA DESIGN STUDIO" userId="e3f148eb-4aaa-4303-8f3b-29cde3a54df4" providerId="ADAL" clId="{1F9BB7A6-227A-485C-94D7-5778325D8FE9}" dt="2024-12-05T19:17:48.499" v="10" actId="20577"/>
          <ac:spMkLst>
            <pc:docMk/>
            <pc:sldMk cId="392142878" sldId="258"/>
            <ac:spMk id="2" creationId="{59F8D54E-996B-5D30-434B-4C0C8711E9F5}"/>
          </ac:spMkLst>
        </pc:spChg>
        <pc:spChg chg="mod">
          <ac:chgData name="ALFA DESIGN STUDIO" userId="e3f148eb-4aaa-4303-8f3b-29cde3a54df4" providerId="ADAL" clId="{1F9BB7A6-227A-485C-94D7-5778325D8FE9}" dt="2024-12-06T12:03:13.786" v="5808" actId="20577"/>
          <ac:spMkLst>
            <pc:docMk/>
            <pc:sldMk cId="392142878" sldId="258"/>
            <ac:spMk id="3" creationId="{9445300E-FFFE-87F5-1CAC-8B909D12D186}"/>
          </ac:spMkLst>
        </pc:spChg>
      </pc:sldChg>
      <pc:sldChg chg="modSp new mod">
        <pc:chgData name="ALFA DESIGN STUDIO" userId="e3f148eb-4aaa-4303-8f3b-29cde3a54df4" providerId="ADAL" clId="{1F9BB7A6-227A-485C-94D7-5778325D8FE9}" dt="2024-12-05T20:19:43.138" v="4388" actId="20577"/>
        <pc:sldMkLst>
          <pc:docMk/>
          <pc:sldMk cId="737758858" sldId="259"/>
        </pc:sldMkLst>
        <pc:spChg chg="mod">
          <ac:chgData name="ALFA DESIGN STUDIO" userId="e3f148eb-4aaa-4303-8f3b-29cde3a54df4" providerId="ADAL" clId="{1F9BB7A6-227A-485C-94D7-5778325D8FE9}" dt="2024-12-05T19:28:06.709" v="727" actId="20577"/>
          <ac:spMkLst>
            <pc:docMk/>
            <pc:sldMk cId="737758858" sldId="259"/>
            <ac:spMk id="2" creationId="{61335D5F-0C54-9879-E274-734F17B3EB9C}"/>
          </ac:spMkLst>
        </pc:spChg>
        <pc:spChg chg="mod">
          <ac:chgData name="ALFA DESIGN STUDIO" userId="e3f148eb-4aaa-4303-8f3b-29cde3a54df4" providerId="ADAL" clId="{1F9BB7A6-227A-485C-94D7-5778325D8FE9}" dt="2024-12-05T20:19:43.138" v="4388" actId="20577"/>
          <ac:spMkLst>
            <pc:docMk/>
            <pc:sldMk cId="737758858" sldId="259"/>
            <ac:spMk id="3" creationId="{A89B4C36-2612-0410-D1C7-9D54B29E7D15}"/>
          </ac:spMkLst>
        </pc:spChg>
      </pc:sldChg>
      <pc:sldChg chg="modSp new del mod">
        <pc:chgData name="ALFA DESIGN STUDIO" userId="e3f148eb-4aaa-4303-8f3b-29cde3a54df4" providerId="ADAL" clId="{1F9BB7A6-227A-485C-94D7-5778325D8FE9}" dt="2024-12-05T19:34:09.309" v="874" actId="2696"/>
        <pc:sldMkLst>
          <pc:docMk/>
          <pc:sldMk cId="997573466" sldId="260"/>
        </pc:sldMkLst>
        <pc:spChg chg="mod">
          <ac:chgData name="ALFA DESIGN STUDIO" userId="e3f148eb-4aaa-4303-8f3b-29cde3a54df4" providerId="ADAL" clId="{1F9BB7A6-227A-485C-94D7-5778325D8FE9}" dt="2024-12-05T19:30:08.147" v="767" actId="207"/>
          <ac:spMkLst>
            <pc:docMk/>
            <pc:sldMk cId="997573466" sldId="260"/>
            <ac:spMk id="2" creationId="{67E4D90B-1CEE-394B-0BAC-F7A7E52C31BA}"/>
          </ac:spMkLst>
        </pc:spChg>
      </pc:sldChg>
      <pc:sldChg chg="new del">
        <pc:chgData name="ALFA DESIGN STUDIO" userId="e3f148eb-4aaa-4303-8f3b-29cde3a54df4" providerId="ADAL" clId="{1F9BB7A6-227A-485C-94D7-5778325D8FE9}" dt="2024-12-05T19:28:16.493" v="730" actId="2696"/>
        <pc:sldMkLst>
          <pc:docMk/>
          <pc:sldMk cId="4182831489" sldId="260"/>
        </pc:sldMkLst>
      </pc:sldChg>
      <pc:sldChg chg="modSp new del mod">
        <pc:chgData name="ALFA DESIGN STUDIO" userId="e3f148eb-4aaa-4303-8f3b-29cde3a54df4" providerId="ADAL" clId="{1F9BB7A6-227A-485C-94D7-5778325D8FE9}" dt="2024-12-05T19:45:20.267" v="1550" actId="2696"/>
        <pc:sldMkLst>
          <pc:docMk/>
          <pc:sldMk cId="3505999763" sldId="261"/>
        </pc:sldMkLst>
        <pc:spChg chg="mod">
          <ac:chgData name="ALFA DESIGN STUDIO" userId="e3f148eb-4aaa-4303-8f3b-29cde3a54df4" providerId="ADAL" clId="{1F9BB7A6-227A-485C-94D7-5778325D8FE9}" dt="2024-12-05T19:31:58.677" v="826" actId="122"/>
          <ac:spMkLst>
            <pc:docMk/>
            <pc:sldMk cId="3505999763" sldId="261"/>
            <ac:spMk id="2" creationId="{2A91A051-5F70-D98B-9DCE-ED06AEDFF996}"/>
          </ac:spMkLst>
        </pc:spChg>
      </pc:sldChg>
      <pc:sldChg chg="modSp new del mod">
        <pc:chgData name="ALFA DESIGN STUDIO" userId="e3f148eb-4aaa-4303-8f3b-29cde3a54df4" providerId="ADAL" clId="{1F9BB7A6-227A-485C-94D7-5778325D8FE9}" dt="2024-12-05T19:45:23.370" v="1551" actId="2696"/>
        <pc:sldMkLst>
          <pc:docMk/>
          <pc:sldMk cId="2671565037" sldId="262"/>
        </pc:sldMkLst>
        <pc:spChg chg="mod">
          <ac:chgData name="ALFA DESIGN STUDIO" userId="e3f148eb-4aaa-4303-8f3b-29cde3a54df4" providerId="ADAL" clId="{1F9BB7A6-227A-485C-94D7-5778325D8FE9}" dt="2024-12-05T19:32:25.878" v="831" actId="122"/>
          <ac:spMkLst>
            <pc:docMk/>
            <pc:sldMk cId="2671565037" sldId="262"/>
            <ac:spMk id="2" creationId="{5B94BDAF-5AC6-E129-7D19-D11D797122F3}"/>
          </ac:spMkLst>
        </pc:spChg>
      </pc:sldChg>
      <pc:sldChg chg="modSp new mod">
        <pc:chgData name="ALFA DESIGN STUDIO" userId="e3f148eb-4aaa-4303-8f3b-29cde3a54df4" providerId="ADAL" clId="{1F9BB7A6-227A-485C-94D7-5778325D8FE9}" dt="2024-12-05T19:55:35.959" v="2374" actId="113"/>
        <pc:sldMkLst>
          <pc:docMk/>
          <pc:sldMk cId="3191653438" sldId="263"/>
        </pc:sldMkLst>
        <pc:spChg chg="mod">
          <ac:chgData name="ALFA DESIGN STUDIO" userId="e3f148eb-4aaa-4303-8f3b-29cde3a54df4" providerId="ADAL" clId="{1F9BB7A6-227A-485C-94D7-5778325D8FE9}" dt="2024-12-05T19:53:54.771" v="2288" actId="20577"/>
          <ac:spMkLst>
            <pc:docMk/>
            <pc:sldMk cId="3191653438" sldId="263"/>
            <ac:spMk id="2" creationId="{1FCD428B-1D22-EE2F-6F74-0E2B7AB6454D}"/>
          </ac:spMkLst>
        </pc:spChg>
        <pc:spChg chg="mod">
          <ac:chgData name="ALFA DESIGN STUDIO" userId="e3f148eb-4aaa-4303-8f3b-29cde3a54df4" providerId="ADAL" clId="{1F9BB7A6-227A-485C-94D7-5778325D8FE9}" dt="2024-12-05T19:55:35.959" v="2374" actId="113"/>
          <ac:spMkLst>
            <pc:docMk/>
            <pc:sldMk cId="3191653438" sldId="263"/>
            <ac:spMk id="3" creationId="{1DCEB35F-488F-42CB-FF29-715EAC88C8D6}"/>
          </ac:spMkLst>
        </pc:spChg>
      </pc:sldChg>
      <pc:sldChg chg="modSp new mod">
        <pc:chgData name="ALFA DESIGN STUDIO" userId="e3f148eb-4aaa-4303-8f3b-29cde3a54df4" providerId="ADAL" clId="{1F9BB7A6-227A-485C-94D7-5778325D8FE9}" dt="2024-12-05T20:21:04.286" v="4431" actId="20577"/>
        <pc:sldMkLst>
          <pc:docMk/>
          <pc:sldMk cId="4043110734" sldId="264"/>
        </pc:sldMkLst>
        <pc:spChg chg="mod">
          <ac:chgData name="ALFA DESIGN STUDIO" userId="e3f148eb-4aaa-4303-8f3b-29cde3a54df4" providerId="ADAL" clId="{1F9BB7A6-227A-485C-94D7-5778325D8FE9}" dt="2024-12-05T20:00:16.425" v="2639" actId="20577"/>
          <ac:spMkLst>
            <pc:docMk/>
            <pc:sldMk cId="4043110734" sldId="264"/>
            <ac:spMk id="2" creationId="{99107C93-E91A-43D4-1436-34814BBB4719}"/>
          </ac:spMkLst>
        </pc:spChg>
        <pc:spChg chg="mod">
          <ac:chgData name="ALFA DESIGN STUDIO" userId="e3f148eb-4aaa-4303-8f3b-29cde3a54df4" providerId="ADAL" clId="{1F9BB7A6-227A-485C-94D7-5778325D8FE9}" dt="2024-12-05T20:21:04.286" v="4431" actId="20577"/>
          <ac:spMkLst>
            <pc:docMk/>
            <pc:sldMk cId="4043110734" sldId="264"/>
            <ac:spMk id="3" creationId="{4F0146F3-0E32-45DB-BADF-DCA3C0EC41E9}"/>
          </ac:spMkLst>
        </pc:spChg>
      </pc:sldChg>
      <pc:sldChg chg="modSp new mod">
        <pc:chgData name="ALFA DESIGN STUDIO" userId="e3f148eb-4aaa-4303-8f3b-29cde3a54df4" providerId="ADAL" clId="{1F9BB7A6-227A-485C-94D7-5778325D8FE9}" dt="2024-12-05T20:14:03.742" v="4117" actId="255"/>
        <pc:sldMkLst>
          <pc:docMk/>
          <pc:sldMk cId="2340578798" sldId="265"/>
        </pc:sldMkLst>
        <pc:spChg chg="mod">
          <ac:chgData name="ALFA DESIGN STUDIO" userId="e3f148eb-4aaa-4303-8f3b-29cde3a54df4" providerId="ADAL" clId="{1F9BB7A6-227A-485C-94D7-5778325D8FE9}" dt="2024-12-05T20:13:56.419" v="4116" actId="20577"/>
          <ac:spMkLst>
            <pc:docMk/>
            <pc:sldMk cId="2340578798" sldId="265"/>
            <ac:spMk id="2" creationId="{AAC8F86F-81C4-8A8C-0BF8-2224F2989BA9}"/>
          </ac:spMkLst>
        </pc:spChg>
        <pc:spChg chg="mod">
          <ac:chgData name="ALFA DESIGN STUDIO" userId="e3f148eb-4aaa-4303-8f3b-29cde3a54df4" providerId="ADAL" clId="{1F9BB7A6-227A-485C-94D7-5778325D8FE9}" dt="2024-12-05T20:14:03.742" v="4117" actId="255"/>
          <ac:spMkLst>
            <pc:docMk/>
            <pc:sldMk cId="2340578798" sldId="265"/>
            <ac:spMk id="3" creationId="{ED3404AA-BD3B-95D5-CB7F-FE6D39F65F3E}"/>
          </ac:spMkLst>
        </pc:spChg>
      </pc:sldChg>
      <pc:sldChg chg="modSp new mod">
        <pc:chgData name="ALFA DESIGN STUDIO" userId="e3f148eb-4aaa-4303-8f3b-29cde3a54df4" providerId="ADAL" clId="{1F9BB7A6-227A-485C-94D7-5778325D8FE9}" dt="2024-12-05T20:26:24.098" v="4998" actId="27636"/>
        <pc:sldMkLst>
          <pc:docMk/>
          <pc:sldMk cId="1287238062" sldId="266"/>
        </pc:sldMkLst>
        <pc:spChg chg="mod">
          <ac:chgData name="ALFA DESIGN STUDIO" userId="e3f148eb-4aaa-4303-8f3b-29cde3a54df4" providerId="ADAL" clId="{1F9BB7A6-227A-485C-94D7-5778325D8FE9}" dt="2024-12-05T20:24:42.279" v="4758" actId="20577"/>
          <ac:spMkLst>
            <pc:docMk/>
            <pc:sldMk cId="1287238062" sldId="266"/>
            <ac:spMk id="2" creationId="{A7C50F8E-BFA6-5B05-9048-6812B0F6359D}"/>
          </ac:spMkLst>
        </pc:spChg>
        <pc:spChg chg="mod">
          <ac:chgData name="ALFA DESIGN STUDIO" userId="e3f148eb-4aaa-4303-8f3b-29cde3a54df4" providerId="ADAL" clId="{1F9BB7A6-227A-485C-94D7-5778325D8FE9}" dt="2024-12-05T20:26:24.098" v="4998" actId="27636"/>
          <ac:spMkLst>
            <pc:docMk/>
            <pc:sldMk cId="1287238062" sldId="266"/>
            <ac:spMk id="3" creationId="{AFF3006A-3880-9913-BCA4-2848B46C8EAD}"/>
          </ac:spMkLst>
        </pc:spChg>
      </pc:sldChg>
      <pc:sldChg chg="modSp new mod">
        <pc:chgData name="ALFA DESIGN STUDIO" userId="e3f148eb-4aaa-4303-8f3b-29cde3a54df4" providerId="ADAL" clId="{1F9BB7A6-227A-485C-94D7-5778325D8FE9}" dt="2024-12-06T12:04:56.060" v="5815" actId="20577"/>
        <pc:sldMkLst>
          <pc:docMk/>
          <pc:sldMk cId="2740615440" sldId="267"/>
        </pc:sldMkLst>
        <pc:spChg chg="mod">
          <ac:chgData name="ALFA DESIGN STUDIO" userId="e3f148eb-4aaa-4303-8f3b-29cde3a54df4" providerId="ADAL" clId="{1F9BB7A6-227A-485C-94D7-5778325D8FE9}" dt="2024-12-05T20:17:10.826" v="4242" actId="20577"/>
          <ac:spMkLst>
            <pc:docMk/>
            <pc:sldMk cId="2740615440" sldId="267"/>
            <ac:spMk id="2" creationId="{9F84D4CE-8E39-4ED3-ECD0-2C4B3EC9F968}"/>
          </ac:spMkLst>
        </pc:spChg>
        <pc:spChg chg="mod">
          <ac:chgData name="ALFA DESIGN STUDIO" userId="e3f148eb-4aaa-4303-8f3b-29cde3a54df4" providerId="ADAL" clId="{1F9BB7A6-227A-485C-94D7-5778325D8FE9}" dt="2024-12-06T12:04:56.060" v="5815" actId="20577"/>
          <ac:spMkLst>
            <pc:docMk/>
            <pc:sldMk cId="2740615440" sldId="267"/>
            <ac:spMk id="3" creationId="{491DF981-B766-20B9-6CDF-1D8DD0C4C783}"/>
          </ac:spMkLst>
        </pc:spChg>
      </pc:sldChg>
      <pc:sldChg chg="modSp new mod">
        <pc:chgData name="ALFA DESIGN STUDIO" userId="e3f148eb-4aaa-4303-8f3b-29cde3a54df4" providerId="ADAL" clId="{1F9BB7A6-227A-485C-94D7-5778325D8FE9}" dt="2024-12-06T12:22:12.324" v="7297" actId="207"/>
        <pc:sldMkLst>
          <pc:docMk/>
          <pc:sldMk cId="3752441519" sldId="268"/>
        </pc:sldMkLst>
        <pc:spChg chg="mod">
          <ac:chgData name="ALFA DESIGN STUDIO" userId="e3f148eb-4aaa-4303-8f3b-29cde3a54df4" providerId="ADAL" clId="{1F9BB7A6-227A-485C-94D7-5778325D8FE9}" dt="2024-12-05T20:18:03.023" v="4297" actId="255"/>
          <ac:spMkLst>
            <pc:docMk/>
            <pc:sldMk cId="3752441519" sldId="268"/>
            <ac:spMk id="2" creationId="{249246BB-B03E-86E3-DD3B-20B3F1958687}"/>
          </ac:spMkLst>
        </pc:spChg>
        <pc:spChg chg="mod">
          <ac:chgData name="ALFA DESIGN STUDIO" userId="e3f148eb-4aaa-4303-8f3b-29cde3a54df4" providerId="ADAL" clId="{1F9BB7A6-227A-485C-94D7-5778325D8FE9}" dt="2024-12-06T12:22:12.324" v="7297" actId="207"/>
          <ac:spMkLst>
            <pc:docMk/>
            <pc:sldMk cId="3752441519" sldId="268"/>
            <ac:spMk id="3" creationId="{A5D38050-66C9-043B-5A7E-0A7A01D3047E}"/>
          </ac:spMkLst>
        </pc:spChg>
      </pc:sldChg>
      <pc:sldChg chg="modSp new mod">
        <pc:chgData name="ALFA DESIGN STUDIO" userId="e3f148eb-4aaa-4303-8f3b-29cde3a54df4" providerId="ADAL" clId="{1F9BB7A6-227A-485C-94D7-5778325D8FE9}" dt="2024-12-06T12:22:59.809" v="7303" actId="20577"/>
        <pc:sldMkLst>
          <pc:docMk/>
          <pc:sldMk cId="3045327925" sldId="269"/>
        </pc:sldMkLst>
        <pc:spChg chg="mod">
          <ac:chgData name="ALFA DESIGN STUDIO" userId="e3f148eb-4aaa-4303-8f3b-29cde3a54df4" providerId="ADAL" clId="{1F9BB7A6-227A-485C-94D7-5778325D8FE9}" dt="2024-12-05T20:18:54.440" v="4345" actId="207"/>
          <ac:spMkLst>
            <pc:docMk/>
            <pc:sldMk cId="3045327925" sldId="269"/>
            <ac:spMk id="2" creationId="{08C186C0-6CE4-DF9C-95F2-4EF6EC7E6BC6}"/>
          </ac:spMkLst>
        </pc:spChg>
        <pc:spChg chg="mod">
          <ac:chgData name="ALFA DESIGN STUDIO" userId="e3f148eb-4aaa-4303-8f3b-29cde3a54df4" providerId="ADAL" clId="{1F9BB7A6-227A-485C-94D7-5778325D8FE9}" dt="2024-12-06T12:22:59.809" v="7303" actId="20577"/>
          <ac:spMkLst>
            <pc:docMk/>
            <pc:sldMk cId="3045327925" sldId="269"/>
            <ac:spMk id="3" creationId="{30C48C7C-F010-A71B-C593-B8695E008B22}"/>
          </ac:spMkLst>
        </pc:spChg>
      </pc:sldChg>
      <pc:sldChg chg="modSp new mod ord">
        <pc:chgData name="ALFA DESIGN STUDIO" userId="e3f148eb-4aaa-4303-8f3b-29cde3a54df4" providerId="ADAL" clId="{1F9BB7A6-227A-485C-94D7-5778325D8FE9}" dt="2024-12-06T12:33:35.136" v="8493" actId="113"/>
        <pc:sldMkLst>
          <pc:docMk/>
          <pc:sldMk cId="616851781" sldId="270"/>
        </pc:sldMkLst>
        <pc:spChg chg="mod">
          <ac:chgData name="ALFA DESIGN STUDIO" userId="e3f148eb-4aaa-4303-8f3b-29cde3a54df4" providerId="ADAL" clId="{1F9BB7A6-227A-485C-94D7-5778325D8FE9}" dt="2024-12-05T20:19:25.334" v="4381" actId="207"/>
          <ac:spMkLst>
            <pc:docMk/>
            <pc:sldMk cId="616851781" sldId="270"/>
            <ac:spMk id="2" creationId="{63B900D0-C29D-B4BF-FD07-EF84FE227E75}"/>
          </ac:spMkLst>
        </pc:spChg>
        <pc:spChg chg="mod">
          <ac:chgData name="ALFA DESIGN STUDIO" userId="e3f148eb-4aaa-4303-8f3b-29cde3a54df4" providerId="ADAL" clId="{1F9BB7A6-227A-485C-94D7-5778325D8FE9}" dt="2024-12-06T12:33:35.136" v="8493" actId="113"/>
          <ac:spMkLst>
            <pc:docMk/>
            <pc:sldMk cId="616851781" sldId="270"/>
            <ac:spMk id="3" creationId="{843D84E9-680D-30CC-E35D-1198807B88ED}"/>
          </ac:spMkLst>
        </pc:spChg>
      </pc:sldChg>
      <pc:sldChg chg="modSp new mod">
        <pc:chgData name="ALFA DESIGN STUDIO" userId="e3f148eb-4aaa-4303-8f3b-29cde3a54df4" providerId="ADAL" clId="{1F9BB7A6-227A-485C-94D7-5778325D8FE9}" dt="2024-12-06T12:18:32.834" v="6773" actId="20577"/>
        <pc:sldMkLst>
          <pc:docMk/>
          <pc:sldMk cId="1025703703" sldId="271"/>
        </pc:sldMkLst>
        <pc:spChg chg="mod">
          <ac:chgData name="ALFA DESIGN STUDIO" userId="e3f148eb-4aaa-4303-8f3b-29cde3a54df4" providerId="ADAL" clId="{1F9BB7A6-227A-485C-94D7-5778325D8FE9}" dt="2024-12-06T12:13:22.058" v="6400" actId="122"/>
          <ac:spMkLst>
            <pc:docMk/>
            <pc:sldMk cId="1025703703" sldId="271"/>
            <ac:spMk id="2" creationId="{A8534262-0D41-DE85-0399-AEFC6A7E0EA6}"/>
          </ac:spMkLst>
        </pc:spChg>
        <pc:spChg chg="mod">
          <ac:chgData name="ALFA DESIGN STUDIO" userId="e3f148eb-4aaa-4303-8f3b-29cde3a54df4" providerId="ADAL" clId="{1F9BB7A6-227A-485C-94D7-5778325D8FE9}" dt="2024-12-06T12:18:32.834" v="6773" actId="20577"/>
          <ac:spMkLst>
            <pc:docMk/>
            <pc:sldMk cId="1025703703" sldId="271"/>
            <ac:spMk id="3" creationId="{1E955653-EEDE-57D2-BBCE-2A06019BBF08}"/>
          </ac:spMkLst>
        </pc:spChg>
      </pc:sldChg>
      <pc:sldChg chg="modSp new mod">
        <pc:chgData name="ALFA DESIGN STUDIO" userId="e3f148eb-4aaa-4303-8f3b-29cde3a54df4" providerId="ADAL" clId="{1F9BB7A6-227A-485C-94D7-5778325D8FE9}" dt="2024-12-06T12:28:11.716" v="7937" actId="113"/>
        <pc:sldMkLst>
          <pc:docMk/>
          <pc:sldMk cId="643445374" sldId="272"/>
        </pc:sldMkLst>
        <pc:spChg chg="mod">
          <ac:chgData name="ALFA DESIGN STUDIO" userId="e3f148eb-4aaa-4303-8f3b-29cde3a54df4" providerId="ADAL" clId="{1F9BB7A6-227A-485C-94D7-5778325D8FE9}" dt="2024-12-06T12:23:59.843" v="7336" actId="207"/>
          <ac:spMkLst>
            <pc:docMk/>
            <pc:sldMk cId="643445374" sldId="272"/>
            <ac:spMk id="2" creationId="{23D988CA-C655-C946-AE65-6F692F2D877D}"/>
          </ac:spMkLst>
        </pc:spChg>
        <pc:spChg chg="mod">
          <ac:chgData name="ALFA DESIGN STUDIO" userId="e3f148eb-4aaa-4303-8f3b-29cde3a54df4" providerId="ADAL" clId="{1F9BB7A6-227A-485C-94D7-5778325D8FE9}" dt="2024-12-06T12:28:11.716" v="7937" actId="113"/>
          <ac:spMkLst>
            <pc:docMk/>
            <pc:sldMk cId="643445374" sldId="272"/>
            <ac:spMk id="3" creationId="{6FF1D277-C5DF-547E-5F5C-9825EC2F1325}"/>
          </ac:spMkLst>
        </pc:spChg>
      </pc:sldChg>
      <pc:sldMasterChg chg="del delSldLayout">
        <pc:chgData name="ALFA DESIGN STUDIO" userId="e3f148eb-4aaa-4303-8f3b-29cde3a54df4" providerId="ADAL" clId="{1F9BB7A6-227A-485C-94D7-5778325D8FE9}" dt="2024-12-05T19:17:33.240" v="4" actId="2696"/>
        <pc:sldMasterMkLst>
          <pc:docMk/>
          <pc:sldMasterMk cId="4065378840" sldId="2147483648"/>
        </pc:sldMasterMkLst>
        <pc:sldLayoutChg chg="del">
          <pc:chgData name="ALFA DESIGN STUDIO" userId="e3f148eb-4aaa-4303-8f3b-29cde3a54df4" providerId="ADAL" clId="{1F9BB7A6-227A-485C-94D7-5778325D8FE9}" dt="2024-12-05T19:17:33.240" v="4" actId="2696"/>
          <pc:sldLayoutMkLst>
            <pc:docMk/>
            <pc:sldMasterMk cId="4065378840" sldId="2147483648"/>
            <pc:sldLayoutMk cId="4219922148" sldId="2147483649"/>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3283800807" sldId="2147483650"/>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2518933705" sldId="2147483651"/>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3866673949" sldId="2147483652"/>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189895588" sldId="2147483653"/>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2430475693" sldId="2147483654"/>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969802333" sldId="2147483655"/>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1126020832" sldId="2147483656"/>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2011978664" sldId="2147483657"/>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637983817" sldId="2147483658"/>
          </pc:sldLayoutMkLst>
        </pc:sldLayoutChg>
        <pc:sldLayoutChg chg="del">
          <pc:chgData name="ALFA DESIGN STUDIO" userId="e3f148eb-4aaa-4303-8f3b-29cde3a54df4" providerId="ADAL" clId="{1F9BB7A6-227A-485C-94D7-5778325D8FE9}" dt="2024-12-05T19:17:33.240" v="4" actId="2696"/>
          <pc:sldLayoutMkLst>
            <pc:docMk/>
            <pc:sldMasterMk cId="4065378840" sldId="2147483648"/>
            <pc:sldLayoutMk cId="3118575293" sldId="2147483659"/>
          </pc:sldLayoutMkLst>
        </pc:sldLayoutChg>
      </pc:sldMasterChg>
      <pc:sldMasterChg chg="add addSldLayout">
        <pc:chgData name="ALFA DESIGN STUDIO" userId="e3f148eb-4aaa-4303-8f3b-29cde3a54df4" providerId="ADAL" clId="{1F9BB7A6-227A-485C-94D7-5778325D8FE9}" dt="2024-12-05T19:17:26.067" v="2" actId="27028"/>
        <pc:sldMasterMkLst>
          <pc:docMk/>
          <pc:sldMasterMk cId="1203510571" sldId="2147483693"/>
        </pc:sldMasterMkLst>
        <pc:sldLayoutChg chg="add">
          <pc:chgData name="ALFA DESIGN STUDIO" userId="e3f148eb-4aaa-4303-8f3b-29cde3a54df4" providerId="ADAL" clId="{1F9BB7A6-227A-485C-94D7-5778325D8FE9}" dt="2024-12-05T19:17:19.781" v="0" actId="27028"/>
          <pc:sldLayoutMkLst>
            <pc:docMk/>
            <pc:sldMasterMk cId="1203510571" sldId="2147483693"/>
            <pc:sldLayoutMk cId="2507428708" sldId="2147483688"/>
          </pc:sldLayoutMkLst>
        </pc:sldLayoutChg>
        <pc:sldLayoutChg chg="add">
          <pc:chgData name="ALFA DESIGN STUDIO" userId="e3f148eb-4aaa-4303-8f3b-29cde3a54df4" providerId="ADAL" clId="{1F9BB7A6-227A-485C-94D7-5778325D8FE9}" dt="2024-12-05T19:17:26.067" v="2" actId="27028"/>
          <pc:sldLayoutMkLst>
            <pc:docMk/>
            <pc:sldMasterMk cId="1203510571" sldId="2147483693"/>
            <pc:sldLayoutMk cId="1797628417" sldId="214748368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12/6/2024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79762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12/6/2024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507428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12/6/2024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203510571"/>
      </p:ext>
    </p:extLst>
  </p:cSld>
  <p:clrMap bg1="lt1" tx1="dk1" bg2="lt2" tx2="dk2" accent1="accent1" accent2="accent2" accent3="accent3" accent4="accent4" accent5="accent5" accent6="accent6" hlink="hlink" folHlink="folHlink"/>
  <p:sldLayoutIdLst>
    <p:sldLayoutId id="2147483689" r:id="rId1"/>
    <p:sldLayoutId id="2147483688" r:id="rId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A0F300-F938-62AF-9C27-21FA49BDF1C7}"/>
              </a:ext>
            </a:extLst>
          </p:cNvPr>
          <p:cNvSpPr>
            <a:spLocks noGrp="1"/>
          </p:cNvSpPr>
          <p:nvPr>
            <p:ph type="ctrTitle"/>
          </p:nvPr>
        </p:nvSpPr>
        <p:spPr>
          <a:xfrm>
            <a:off x="643468" y="643467"/>
            <a:ext cx="4620584" cy="4567137"/>
          </a:xfrm>
        </p:spPr>
        <p:txBody>
          <a:bodyPr>
            <a:normAutofit/>
          </a:bodyPr>
          <a:lstStyle/>
          <a:p>
            <a:pPr algn="ct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Omero, </a:t>
            </a:r>
            <a:r>
              <a:rPr lang="it-IT"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Lettura e commento dei libri XIII-XXIII</a:t>
            </a:r>
          </a:p>
        </p:txBody>
      </p:sp>
      <p:sp>
        <p:nvSpPr>
          <p:cNvPr id="3" name="Sottotitolo 2">
            <a:extLst>
              <a:ext uri="{FF2B5EF4-FFF2-40B4-BE49-F238E27FC236}">
                <a16:creationId xmlns:a16="http://schemas.microsoft.com/office/drawing/2014/main" id="{DA97AFD8-1F50-9384-6065-4F8083690135}"/>
              </a:ext>
            </a:extLst>
          </p:cNvPr>
          <p:cNvSpPr>
            <a:spLocks noGrp="1"/>
          </p:cNvSpPr>
          <p:nvPr>
            <p:ph type="subTitle" idx="1"/>
          </p:nvPr>
        </p:nvSpPr>
        <p:spPr>
          <a:xfrm>
            <a:off x="643467" y="5277684"/>
            <a:ext cx="4620584" cy="775494"/>
          </a:xfrm>
        </p:spPr>
        <p:txBody>
          <a:bodyPr>
            <a:normAutofit/>
          </a:bodyPr>
          <a:lstStyle/>
          <a:p>
            <a:pPr algn="ct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Lezione 9, (2024-2025)</a:t>
            </a:r>
          </a:p>
        </p:txBody>
      </p:sp>
      <p:pic>
        <p:nvPicPr>
          <p:cNvPr id="4" name="Picture 3">
            <a:extLst>
              <a:ext uri="{FF2B5EF4-FFF2-40B4-BE49-F238E27FC236}">
                <a16:creationId xmlns:a16="http://schemas.microsoft.com/office/drawing/2014/main" id="{76BDBACF-805F-0439-6451-F1C67D020F2F}"/>
              </a:ext>
            </a:extLst>
          </p:cNvPr>
          <p:cNvPicPr>
            <a:picLocks noChangeAspect="1"/>
          </p:cNvPicPr>
          <p:nvPr/>
        </p:nvPicPr>
        <p:blipFill>
          <a:blip r:embed="rId2">
            <a:extLst>
              <a:ext uri="{28A0092B-C50C-407E-A947-70E740481C1C}">
                <a14:useLocalDpi xmlns:a14="http://schemas.microsoft.com/office/drawing/2010/main" val="0"/>
              </a:ext>
            </a:extLst>
          </a:blip>
          <a:srcRect l="19482" r="1948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53692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534262-0D41-DE85-0399-AEFC6A7E0EA6}"/>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…continua</a:t>
            </a:r>
          </a:p>
        </p:txBody>
      </p:sp>
      <p:sp>
        <p:nvSpPr>
          <p:cNvPr id="3" name="Segnaposto contenuto 2">
            <a:extLst>
              <a:ext uri="{FF2B5EF4-FFF2-40B4-BE49-F238E27FC236}">
                <a16:creationId xmlns:a16="http://schemas.microsoft.com/office/drawing/2014/main" id="{1E955653-EEDE-57D2-BBCE-2A06019BBF08}"/>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Non sono un dio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perché mi eguagli agli dei?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Ma sono tuo padre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per il quale tu soffri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gemendo tanti dolori, subendo gli insulti degli uomini».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Dette queste parole, baciò il figlio e dalle guance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versò pianto a terra: prima lo tratteneva sempre, costantemente. </a:t>
            </a:r>
          </a:p>
        </p:txBody>
      </p:sp>
    </p:spTree>
    <p:extLst>
      <p:ext uri="{BB962C8B-B14F-4D97-AF65-F5344CB8AC3E}">
        <p14:creationId xmlns:p14="http://schemas.microsoft.com/office/powerpoint/2010/main" val="102570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C186C0-6CE4-DF9C-95F2-4EF6EC7E6BC6}"/>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L’iniziale incredulità di Telemaco</a:t>
            </a:r>
          </a:p>
        </p:txBody>
      </p:sp>
      <p:sp>
        <p:nvSpPr>
          <p:cNvPr id="3" name="Segnaposto contenuto 2">
            <a:extLst>
              <a:ext uri="{FF2B5EF4-FFF2-40B4-BE49-F238E27FC236}">
                <a16:creationId xmlns:a16="http://schemas.microsoft.com/office/drawing/2014/main" id="{30C48C7C-F010-A71B-C593-B8695E008B22}"/>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Ma Telemaco, poiché non credeva che fosse suo padre,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rispondendo gli disse di nuovo: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Non sei Odisseo, tu, mio padre, ma un demone (δα</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ίμων</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mi sta incantando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perché pianga ancora di più, gemendo. </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Un uomo mortale non potrebbe mai fare questi prodigi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con la sua mente, se un dio venendo lui stesso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non lo facesse giovane o vecchio, a suo piacimento.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Poco fa eri vecchio e vestivi modestamente;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ora somigli agli dei, che </a:t>
            </a:r>
            <a:r>
              <a:rPr lang="it-IT" sz="22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possiedono il vasto cielo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3045327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D988CA-C655-C946-AE65-6F692F2D877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risposta di Odisseo</a:t>
            </a:r>
          </a:p>
        </p:txBody>
      </p:sp>
      <p:sp>
        <p:nvSpPr>
          <p:cNvPr id="3" name="Segnaposto contenuto 2">
            <a:extLst>
              <a:ext uri="{FF2B5EF4-FFF2-40B4-BE49-F238E27FC236}">
                <a16:creationId xmlns:a16="http://schemas.microsoft.com/office/drawing/2014/main" id="{6FF1D277-C5DF-547E-5F5C-9825EC2F1325}"/>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«Telemaco, non è da te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οὔ</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σε</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ἔοικε</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φίλον</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stupirti eccessivamente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e meravigliarti che tuo padre sia a casa.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Mai più ti verrà un altro Odisseo qui,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ma sono io quello, che, soffrendo molte sventure e molto vagando,</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sono giunto al ventesimo anno nella terra dei padri</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Ed è opera di Atena predatrice codesta:</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ella mi ha fato così come vuole – ella può farlo-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una volta somigliante a un mendicante e un’altra</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ad un uomo ancora giovane, e che ha belle vesti sul corpo (…)».</a:t>
            </a:r>
          </a:p>
        </p:txBody>
      </p:sp>
    </p:spTree>
    <p:extLst>
      <p:ext uri="{BB962C8B-B14F-4D97-AF65-F5344CB8AC3E}">
        <p14:creationId xmlns:p14="http://schemas.microsoft.com/office/powerpoint/2010/main" val="64344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B900D0-C29D-B4BF-FD07-EF84FE227E75}"/>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L’abbraccio tra padre e figlio</a:t>
            </a:r>
          </a:p>
        </p:txBody>
      </p:sp>
      <p:sp>
        <p:nvSpPr>
          <p:cNvPr id="3" name="Segnaposto contenuto 2">
            <a:extLst>
              <a:ext uri="{FF2B5EF4-FFF2-40B4-BE49-F238E27FC236}">
                <a16:creationId xmlns:a16="http://schemas.microsoft.com/office/drawing/2014/main" id="{843D84E9-680D-30CC-E35D-1198807B88ED}"/>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Dopo aver detto così sedette, e Telemaco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abbracciando il padre valoroso singhiozzava piangendo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ὀδύρετο</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δάκρυ</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α λείβων).</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Un desiderio di pianto era sorto in entrambi.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Singhiozzavano acutamente, più fittamente degli uccelli</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di vulturi o artigliati avvoltoi, ai quali i contadini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tolsero i piccoli prima che fossero alati.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Così essi, sotto le ciglia, spargevano pianto straziante.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La luce del sole sarebbe calata che ancora piangevano … </a:t>
            </a:r>
          </a:p>
        </p:txBody>
      </p:sp>
    </p:spTree>
    <p:extLst>
      <p:ext uri="{BB962C8B-B14F-4D97-AF65-F5344CB8AC3E}">
        <p14:creationId xmlns:p14="http://schemas.microsoft.com/office/powerpoint/2010/main" val="61685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F8D54E-996B-5D30-434B-4C0C8711E9F5}"/>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libro XV</a:t>
            </a:r>
          </a:p>
        </p:txBody>
      </p:sp>
      <p:sp>
        <p:nvSpPr>
          <p:cNvPr id="3" name="Segnaposto contenuto 2">
            <a:extLst>
              <a:ext uri="{FF2B5EF4-FFF2-40B4-BE49-F238E27FC236}">
                <a16:creationId xmlns:a16="http://schemas.microsoft.com/office/drawing/2014/main" id="{9445300E-FFFE-87F5-1CAC-8B909D12D186}"/>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1-300: Atena si reca a Lacedemone per riportare Telemaco ad Itaca; racconto del viaggio (a più tappe).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Dal v. 300, la scena si sposta di nuovo ad Itaca, nella capanna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Odisseo rivela il proposito di recarsi dai Proci, ma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lo mette in guardia della pericolosità di questa scelta; segue un aggiornamento sulla situazione dei genitori di Odisseo e il parallelo racconto della storia personale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v. 495, Telemaco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(sano e salvo nonostante il tentativo di imboscata effettuato dai Proci)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approda ad Itaca, e si reca proprio dal fedele servitore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39214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335D5F-0C54-9879-E274-734F17B3EB9C}"/>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Atena chiama Telemaco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1-13) </a:t>
            </a:r>
          </a:p>
        </p:txBody>
      </p:sp>
      <p:sp>
        <p:nvSpPr>
          <p:cNvPr id="3" name="Segnaposto contenuto 2">
            <a:extLst>
              <a:ext uri="{FF2B5EF4-FFF2-40B4-BE49-F238E27FC236}">
                <a16:creationId xmlns:a16="http://schemas.microsoft.com/office/drawing/2014/main" id="{A89B4C36-2612-0410-D1C7-9D54B29E7D15}"/>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Andò nella vasta Lacedemone Pallade Atena,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per ricordare il ritorno all’</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illustre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φα</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ίδιμον</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figlio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del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magnanimo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μεγ</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αθύμος</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Odisseo, e indurlo a partire.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Trovò Telemaco e il famoso figlio di Nestore (Pisistrato)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Telemaco che il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dolce sonno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γλυκύς</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non visitava: lo teneva sveglio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nella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notte divina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νύκτ</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α ἀμβροσίην</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il pensiero del padre nell’animo.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Accostatasi, la glaucopide Atena gli disse: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«Telemaco, non è giusto vagare ancora lontano da casa (…)» </a:t>
            </a:r>
          </a:p>
        </p:txBody>
      </p:sp>
    </p:spTree>
    <p:extLst>
      <p:ext uri="{BB962C8B-B14F-4D97-AF65-F5344CB8AC3E}">
        <p14:creationId xmlns:p14="http://schemas.microsoft.com/office/powerpoint/2010/main" val="73775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CD428B-1D22-EE2F-6F74-0E2B7AB6454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(triste) passato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endPar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
        <p:nvSpPr>
          <p:cNvPr id="3" name="Segnaposto contenuto 2">
            <a:extLst>
              <a:ext uri="{FF2B5EF4-FFF2-40B4-BE49-F238E27FC236}">
                <a16:creationId xmlns:a16="http://schemas.microsoft.com/office/drawing/2014/main" id="{1DCEB35F-488F-42CB-FF29-715EAC88C8D6}"/>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La domanda di Odisseo/mendicante induce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al ricordo della sua infanzia, che occupa 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380-484).</a:t>
            </a:r>
          </a:p>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è originario di un’</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isola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chiamata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Siria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situata «al di là di Ortigia», descritta in termini favolosi. Ad un certo punto là giungono i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Fenici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scaltri mercanti e navigatori, nell’immaginario greco; per caso, proprio a casa della famiglia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c’è una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serva fenicia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(giunta lì per un rapimento). Quest’ultima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si accorda con loro per tornare nella sua patria, in cambio di molte ricchezze, tra cui il povero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ancora bambino.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La serva fenicia viene peraltro punita dagli dèi, che la fanno perire sulla stessa barca; a questo punto,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viene venduto a Laerte sull’isola di Itaca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3191653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107C93-E91A-43D4-1436-34814BBB4719}"/>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Libro XVI :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accoglie Telemaco</a:t>
            </a:r>
          </a:p>
        </p:txBody>
      </p:sp>
      <p:sp>
        <p:nvSpPr>
          <p:cNvPr id="3" name="Segnaposto contenuto 2">
            <a:extLst>
              <a:ext uri="{FF2B5EF4-FFF2-40B4-BE49-F238E27FC236}">
                <a16:creationId xmlns:a16="http://schemas.microsoft.com/office/drawing/2014/main" id="{4F0146F3-0E32-45DB-BADF-DCA3C0EC41E9}"/>
              </a:ext>
            </a:extLst>
          </p:cNvPr>
          <p:cNvSpPr>
            <a:spLocks noGrp="1"/>
          </p:cNvSpPr>
          <p:nvPr>
            <p:ph idx="1"/>
          </p:nvPr>
        </p:nvSpPr>
        <p:spPr/>
        <p:txBody>
          <a:bodyPr>
            <a:normAutofit lnSpcReduction="10000"/>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Alla fine del libro XV, Telemaco è giunto ad Itaca presso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dal quale è accolto benevolmente; il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rapporto tra i due è molto stretto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tanto che Telemaco si rivolge a lui come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ἄττ</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α/πάππα/μαῖα, termini del linguaggio infantile (babbo/nonno?). </a:t>
            </a:r>
          </a:p>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12-23: «Il porcaro si alzò stupefatto, dalle mani gli caddero i vasi coi quali stava mescendo il vino scuro. Andò incontro al signore, gli baciò il capo e i due occhi belli ed entrambe le mani: copioso gli sgorgò il pianto. Come un padre affettuoso accoglie suo figlio che torna da una terra lontana al decimo anno, l’unico figlio diletto, per cui patì tanti dolori, così il chiaro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baciò Telemaco (…) e piangendo gli disse: Sei tornato, Telemaco, mia dolce luce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γλυκερόν</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φάος</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 </a:t>
            </a:r>
          </a:p>
        </p:txBody>
      </p:sp>
    </p:spTree>
    <p:extLst>
      <p:ext uri="{BB962C8B-B14F-4D97-AF65-F5344CB8AC3E}">
        <p14:creationId xmlns:p14="http://schemas.microsoft.com/office/powerpoint/2010/main" val="4043110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C8F86F-81C4-8A8C-0BF8-2224F2989BA9}"/>
              </a:ext>
            </a:extLst>
          </p:cNvPr>
          <p:cNvSpPr>
            <a:spLocks noGrp="1"/>
          </p:cNvSpPr>
          <p:nvPr>
            <p:ph type="title"/>
          </p:nvPr>
        </p:nvSpPr>
        <p:spPr/>
        <p:txBody>
          <a:bodyPr>
            <a:normAutofit fontScale="90000"/>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riconoscimento Odisseo-Ulisse (154-320)</a:t>
            </a:r>
          </a:p>
        </p:txBody>
      </p:sp>
      <p:sp>
        <p:nvSpPr>
          <p:cNvPr id="3" name="Segnaposto contenuto 2">
            <a:extLst>
              <a:ext uri="{FF2B5EF4-FFF2-40B4-BE49-F238E27FC236}">
                <a16:creationId xmlns:a16="http://schemas.microsoft.com/office/drawing/2014/main" id="{ED3404AA-BD3B-95D5-CB7F-FE6D39F65F3E}"/>
              </a:ext>
            </a:extLst>
          </p:cNvPr>
          <p:cNvSpPr>
            <a:spLocks noGrp="1"/>
          </p:cNvSpPr>
          <p:nvPr>
            <p:ph idx="1"/>
          </p:nvPr>
        </p:nvSpPr>
        <p:spPr/>
        <p:txBody>
          <a:bodyPr>
            <a:normAutofit/>
          </a:bodyPr>
          <a:lstStyle/>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viene inviato da Telemaco a corte per avvisare Penelope del suo ritorno; Telemaco, invece, rimane in disparte, per evitare l’ira dei Proci (che avevano tentato di ucciderlo).</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Dal momento che sono rimasti soli padre e figlio, Atena interviene di nuovo ridonando (momentaneamente) ad Odisseo il suo vero aspetto.</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All’inizio, Telemaco non capisce chi sia, anche se è turbato dal fatto che l’ospite abbia cambiato aspetto, e lo scambia per un dio. Tuttavia, Odisseo presto si rivela per chi è veramente, e, dopo una prima esitazione di Telemaco, tra i due c’è una manifestazione commovente di affetto. </a:t>
            </a:r>
          </a:p>
        </p:txBody>
      </p:sp>
    </p:spTree>
    <p:extLst>
      <p:ext uri="{BB962C8B-B14F-4D97-AF65-F5344CB8AC3E}">
        <p14:creationId xmlns:p14="http://schemas.microsoft.com/office/powerpoint/2010/main" val="234057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C50F8E-BFA6-5B05-9048-6812B0F6359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L’apparizione di Atena (155-163)</a:t>
            </a:r>
          </a:p>
        </p:txBody>
      </p:sp>
      <p:sp>
        <p:nvSpPr>
          <p:cNvPr id="3" name="Segnaposto contenuto 2">
            <a:extLst>
              <a:ext uri="{FF2B5EF4-FFF2-40B4-BE49-F238E27FC236}">
                <a16:creationId xmlns:a16="http://schemas.microsoft.com/office/drawing/2014/main" id="{AFF3006A-3880-9913-BCA4-2848B46C8EAD}"/>
              </a:ext>
            </a:extLst>
          </p:cNvPr>
          <p:cNvSpPr>
            <a:spLocks noGrp="1"/>
          </p:cNvSpPr>
          <p:nvPr>
            <p:ph idx="1"/>
          </p:nvPr>
        </p:nvSpPr>
        <p:spPr/>
        <p:txBody>
          <a:bodyPr>
            <a:norm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(Ad Atena) non sfuggì che il porcaro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lasciava la stalla,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ma andò lì: per aspetto somigliava ad una donna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bella e alta ed esperta di splendide opere. </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Apparve ad Odisseo ritta all’entrata della capanna: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la vide Telemaco davanti a sé né la scorse</a:t>
            </a:r>
          </a:p>
          <a:p>
            <a:pPr>
              <a:buFontTx/>
              <a:buChar char="-"/>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poiché gli dèi non appaiono a tutti visibilmente – </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ma Odisseo la vide, la videro i cani e non abbaiarono,</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ma fuggirono dall’altra parte uggiolando attraverso la stalla.</a:t>
            </a:r>
          </a:p>
          <a:p>
            <a:pPr marL="0" indent="0">
              <a:buNone/>
            </a:pPr>
            <a:endParaRPr lang="it-IT" dirty="0"/>
          </a:p>
        </p:txBody>
      </p:sp>
    </p:spTree>
    <p:extLst>
      <p:ext uri="{BB962C8B-B14F-4D97-AF65-F5344CB8AC3E}">
        <p14:creationId xmlns:p14="http://schemas.microsoft.com/office/powerpoint/2010/main" val="128723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84D4CE-8E39-4ED3-ECD0-2C4B3EC9F968}"/>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cambia aspetto (164-176)</a:t>
            </a:r>
          </a:p>
        </p:txBody>
      </p:sp>
      <p:sp>
        <p:nvSpPr>
          <p:cNvPr id="3" name="Segnaposto contenuto 2">
            <a:extLst>
              <a:ext uri="{FF2B5EF4-FFF2-40B4-BE49-F238E27FC236}">
                <a16:creationId xmlns:a16="http://schemas.microsoft.com/office/drawing/2014/main" id="{491DF981-B766-20B9-6CDF-1D8DD0C4C783}"/>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Con le sopracciglia lei fece un cenno: lo notò il chiaro Odisseo,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uscì dalla stalla lungo il gran muro dell’atrio,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le stette di fronte. E Atena gli disse: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«Divino figlio di Laerte, Odisseo pieno di astuzie (π</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ολυμήχ</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ανος),</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parla ormai a tuo figlio e non ti nascondere più,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Atena disse, e lo toccò con la verga d’oro.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Un lindo mantello e una tunica gli pose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prima sul corpo, ne elevò la statura e il vigore: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il suo colorito fu di nuovo bruno, le guance si distesero,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la barba diventò nera/lucente (</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κυάνεος</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sul mento. </a:t>
            </a:r>
          </a:p>
        </p:txBody>
      </p:sp>
    </p:spTree>
    <p:extLst>
      <p:ext uri="{BB962C8B-B14F-4D97-AF65-F5344CB8AC3E}">
        <p14:creationId xmlns:p14="http://schemas.microsoft.com/office/powerpoint/2010/main" val="274061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246BB-B03E-86E3-DD3B-20B3F1958687}"/>
              </a:ext>
            </a:extLst>
          </p:cNvPr>
          <p:cNvSpPr>
            <a:spLocks noGrp="1"/>
          </p:cNvSpPr>
          <p:nvPr>
            <p:ph type="title"/>
          </p:nvPr>
        </p:nvSpPr>
        <p:spPr/>
        <p:txBody>
          <a:bodyPr>
            <a:no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paura di Telemaco e la rivelazione di Ulisse </a:t>
            </a:r>
          </a:p>
        </p:txBody>
      </p:sp>
      <p:sp>
        <p:nvSpPr>
          <p:cNvPr id="3" name="Segnaposto contenuto 2">
            <a:extLst>
              <a:ext uri="{FF2B5EF4-FFF2-40B4-BE49-F238E27FC236}">
                <a16:creationId xmlns:a16="http://schemas.microsoft.com/office/drawing/2014/main" id="{A5D38050-66C9-043B-5A7E-0A7A01D3047E}"/>
              </a:ext>
            </a:extLst>
          </p:cNvPr>
          <p:cNvSpPr>
            <a:spLocks noGrp="1"/>
          </p:cNvSpPr>
          <p:nvPr>
            <p:ph idx="1"/>
          </p:nvPr>
        </p:nvSpPr>
        <p:spPr/>
        <p:txBody>
          <a:bodyPr>
            <a:normAutofit/>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Lo guardò con stupore suo figlio,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impaurito volse altrove lo sguardo, che non fosse un dio,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rivoltosi a lui gli disse alate parole (ἔπεα π</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τερόεντ</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α προσηύδα):</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«Mi sei apparso adesso diverso da prima, straniero!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Hai altri vestiti, la tua pelle non è più la stessa.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Certo sei qualche dio (</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θεός</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di quelli </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che possiedono il vasto cielo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Sii propizio! Ti offriremo sacrifici graditi,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beni d’oro ben lavorati, risparmiaci.»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Gli rispose allora il paziente, illustre (π</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ολυτλ</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ας δῖος) Odisseo:</a:t>
            </a:r>
          </a:p>
        </p:txBody>
      </p:sp>
    </p:spTree>
    <p:extLst>
      <p:ext uri="{BB962C8B-B14F-4D97-AF65-F5344CB8AC3E}">
        <p14:creationId xmlns:p14="http://schemas.microsoft.com/office/powerpoint/2010/main" val="3752441519"/>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107</TotalTime>
  <Words>1308</Words>
  <Application>Microsoft Office PowerPoint</Application>
  <PresentationFormat>Widescreen</PresentationFormat>
  <Paragraphs>92</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AA Times New Roman</vt:lpstr>
      <vt:lpstr>Arial</vt:lpstr>
      <vt:lpstr>Century Gothic</vt:lpstr>
      <vt:lpstr>BrushVTI</vt:lpstr>
      <vt:lpstr>Omero, Odissea. Lettura e commento dei libri XIII-XXIII</vt:lpstr>
      <vt:lpstr>Odissea, libro XV</vt:lpstr>
      <vt:lpstr>Atena chiama Telemaco (vv. 1-13) </vt:lpstr>
      <vt:lpstr>Il (triste) passato di Eumeo</vt:lpstr>
      <vt:lpstr>Libro XVI : Eumeo accoglie Telemaco</vt:lpstr>
      <vt:lpstr>Il riconoscimento Odisseo-Ulisse (154-320)</vt:lpstr>
      <vt:lpstr>L’apparizione di Atena (155-163)</vt:lpstr>
      <vt:lpstr>Odisseo cambia aspetto (164-176)</vt:lpstr>
      <vt:lpstr>La paura di Telemaco e la rivelazione di Ulisse </vt:lpstr>
      <vt:lpstr>…continua</vt:lpstr>
      <vt:lpstr>L’iniziale incredulità di Telemaco</vt:lpstr>
      <vt:lpstr>La risposta di Odisseo</vt:lpstr>
      <vt:lpstr>L’abbraccio tra padre e figlio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2024-12-05T19:16:42Z</dcterms:created>
  <dcterms:modified xsi:type="dcterms:W3CDTF">2024-12-06T12:33:36Z</dcterms:modified>
</cp:coreProperties>
</file>