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63" r:id="rId5"/>
    <p:sldId id="264" r:id="rId6"/>
    <p:sldId id="265" r:id="rId7"/>
    <p:sldId id="266" r:id="rId8"/>
    <p:sldId id="259" r:id="rId9"/>
    <p:sldId id="260" r:id="rId10"/>
    <p:sldId id="261" r:id="rId11"/>
    <p:sldId id="262" r:id="rId12"/>
    <p:sldId id="267" r:id="rId13"/>
    <p:sldId id="270" r:id="rId14"/>
    <p:sldId id="271"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88C96-1886-40A4-B257-99B6E551F435}" v="21" dt="2024-12-07T12:17:53.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LEGITTIMO" userId="8cc748ed7950eeef" providerId="LiveId" clId="{FC588C96-1886-40A4-B257-99B6E551F435}"/>
    <pc:docChg chg="undo custSel addSld delSld modSld addMainMaster delMainMaster">
      <pc:chgData name="FRANCESCA LEGITTIMO" userId="8cc748ed7950eeef" providerId="LiveId" clId="{FC588C96-1886-40A4-B257-99B6E551F435}" dt="2024-12-07T12:27:22.373" v="3380" actId="2696"/>
      <pc:docMkLst>
        <pc:docMk/>
      </pc:docMkLst>
      <pc:sldChg chg="addSp delSp modSp mod setBg modClrScheme addAnim setClrOvrMap chgLayout">
        <pc:chgData name="FRANCESCA LEGITTIMO" userId="8cc748ed7950eeef" providerId="LiveId" clId="{FC588C96-1886-40A4-B257-99B6E551F435}" dt="2024-12-06T19:17:08.051" v="3"/>
        <pc:sldMkLst>
          <pc:docMk/>
          <pc:sldMk cId="3674567578" sldId="256"/>
        </pc:sldMkLst>
        <pc:spChg chg="mod">
          <ac:chgData name="FRANCESCA LEGITTIMO" userId="8cc748ed7950eeef" providerId="LiveId" clId="{FC588C96-1886-40A4-B257-99B6E551F435}" dt="2024-12-06T19:17:08.048" v="2" actId="26606"/>
          <ac:spMkLst>
            <pc:docMk/>
            <pc:sldMk cId="3674567578" sldId="256"/>
            <ac:spMk id="2" creationId="{3E5ED7C6-097F-2407-9056-599780A8E614}"/>
          </ac:spMkLst>
        </pc:spChg>
        <pc:spChg chg="mod">
          <ac:chgData name="FRANCESCA LEGITTIMO" userId="8cc748ed7950eeef" providerId="LiveId" clId="{FC588C96-1886-40A4-B257-99B6E551F435}" dt="2024-12-06T19:17:08.048" v="2" actId="26606"/>
          <ac:spMkLst>
            <pc:docMk/>
            <pc:sldMk cId="3674567578" sldId="256"/>
            <ac:spMk id="3" creationId="{8126FA5E-D413-85B6-787E-62FFCFF06E78}"/>
          </ac:spMkLst>
        </pc:spChg>
        <pc:spChg chg="del">
          <ac:chgData name="FRANCESCA LEGITTIMO" userId="8cc748ed7950eeef" providerId="LiveId" clId="{FC588C96-1886-40A4-B257-99B6E551F435}" dt="2024-12-06T19:17:08.048" v="2" actId="26606"/>
          <ac:spMkLst>
            <pc:docMk/>
            <pc:sldMk cId="3674567578" sldId="256"/>
            <ac:spMk id="1051" creationId="{0B4FB531-34DA-4777-9BD5-5B885DC38198}"/>
          </ac:spMkLst>
        </pc:spChg>
        <pc:spChg chg="add">
          <ac:chgData name="FRANCESCA LEGITTIMO" userId="8cc748ed7950eeef" providerId="LiveId" clId="{FC588C96-1886-40A4-B257-99B6E551F435}" dt="2024-12-06T19:17:08.048" v="2" actId="26606"/>
          <ac:spMkLst>
            <pc:docMk/>
            <pc:sldMk cId="3674567578" sldId="256"/>
            <ac:spMk id="1057" creationId="{A35C5297-7623-44A6-B13A-4424C8257CD5}"/>
          </ac:spMkLst>
        </pc:spChg>
        <pc:spChg chg="add">
          <ac:chgData name="FRANCESCA LEGITTIMO" userId="8cc748ed7950eeef" providerId="LiveId" clId="{FC588C96-1886-40A4-B257-99B6E551F435}" dt="2024-12-06T19:17:08.048" v="2" actId="26606"/>
          <ac:spMkLst>
            <pc:docMk/>
            <pc:sldMk cId="3674567578" sldId="256"/>
            <ac:spMk id="1059" creationId="{666E46BD-1D93-4B75-A1AD-F8DCF32C3455}"/>
          </ac:spMkLst>
        </pc:spChg>
        <pc:picChg chg="mod ord">
          <ac:chgData name="FRANCESCA LEGITTIMO" userId="8cc748ed7950eeef" providerId="LiveId" clId="{FC588C96-1886-40A4-B257-99B6E551F435}" dt="2024-12-06T19:17:08.048" v="2" actId="26606"/>
          <ac:picMkLst>
            <pc:docMk/>
            <pc:sldMk cId="3674567578" sldId="256"/>
            <ac:picMk id="1026" creationId="{79F7C33E-279F-EE9F-1600-DBCEC7FE56BA}"/>
          </ac:picMkLst>
        </pc:picChg>
        <pc:cxnChg chg="del">
          <ac:chgData name="FRANCESCA LEGITTIMO" userId="8cc748ed7950eeef" providerId="LiveId" clId="{FC588C96-1886-40A4-B257-99B6E551F435}" dt="2024-12-06T19:17:08.048" v="2" actId="26606"/>
          <ac:cxnSpMkLst>
            <pc:docMk/>
            <pc:sldMk cId="3674567578" sldId="256"/>
            <ac:cxnSpMk id="1052" creationId="{D5B557D3-D7B4-404B-84A1-9BD182BE5B06}"/>
          </ac:cxnSpMkLst>
        </pc:cxnChg>
      </pc:sldChg>
      <pc:sldChg chg="addSp new del">
        <pc:chgData name="FRANCESCA LEGITTIMO" userId="8cc748ed7950eeef" providerId="LiveId" clId="{FC588C96-1886-40A4-B257-99B6E551F435}" dt="2024-12-06T19:17:36.796" v="6" actId="2696"/>
        <pc:sldMkLst>
          <pc:docMk/>
          <pc:sldMk cId="166334471" sldId="257"/>
        </pc:sldMkLst>
        <pc:picChg chg="add">
          <ac:chgData name="FRANCESCA LEGITTIMO" userId="8cc748ed7950eeef" providerId="LiveId" clId="{FC588C96-1886-40A4-B257-99B6E551F435}" dt="2024-12-06T19:17:27.597" v="5"/>
          <ac:picMkLst>
            <pc:docMk/>
            <pc:sldMk cId="166334471" sldId="257"/>
            <ac:picMk id="2050" creationId="{38903940-45E6-48AC-BD73-1E0E257B425E}"/>
          </ac:picMkLst>
        </pc:picChg>
      </pc:sldChg>
      <pc:sldChg chg="addSp delSp modSp new mod setBg">
        <pc:chgData name="FRANCESCA LEGITTIMO" userId="8cc748ed7950eeef" providerId="LiveId" clId="{FC588C96-1886-40A4-B257-99B6E551F435}" dt="2024-12-07T12:01:36.905" v="3123" actId="20577"/>
        <pc:sldMkLst>
          <pc:docMk/>
          <pc:sldMk cId="2247264442" sldId="257"/>
        </pc:sldMkLst>
        <pc:spChg chg="mod">
          <ac:chgData name="FRANCESCA LEGITTIMO" userId="8cc748ed7950eeef" providerId="LiveId" clId="{FC588C96-1886-40A4-B257-99B6E551F435}" dt="2024-12-07T12:01:36.905" v="3123" actId="20577"/>
          <ac:spMkLst>
            <pc:docMk/>
            <pc:sldMk cId="2247264442" sldId="257"/>
            <ac:spMk id="2" creationId="{2BBB30C4-210E-8E3A-A743-0B558C79BB54}"/>
          </ac:spMkLst>
        </pc:spChg>
        <pc:spChg chg="del">
          <ac:chgData name="FRANCESCA LEGITTIMO" userId="8cc748ed7950eeef" providerId="LiveId" clId="{FC588C96-1886-40A4-B257-99B6E551F435}" dt="2024-12-07T08:33:32.414" v="118"/>
          <ac:spMkLst>
            <pc:docMk/>
            <pc:sldMk cId="2247264442" sldId="257"/>
            <ac:spMk id="3" creationId="{D7BAB39E-F2DB-070C-64A8-C40569B4330B}"/>
          </ac:spMkLst>
        </pc:spChg>
        <pc:spChg chg="add">
          <ac:chgData name="FRANCESCA LEGITTIMO" userId="8cc748ed7950eeef" providerId="LiveId" clId="{FC588C96-1886-40A4-B257-99B6E551F435}" dt="2024-12-07T08:33:36.080" v="119" actId="26606"/>
          <ac:spMkLst>
            <pc:docMk/>
            <pc:sldMk cId="2247264442" sldId="257"/>
            <ac:spMk id="1031" creationId="{09646535-AEF6-4883-A4F9-EEC1F8B4319E}"/>
          </ac:spMkLst>
        </pc:spChg>
        <pc:spChg chg="add">
          <ac:chgData name="FRANCESCA LEGITTIMO" userId="8cc748ed7950eeef" providerId="LiveId" clId="{FC588C96-1886-40A4-B257-99B6E551F435}" dt="2024-12-07T08:33:36.080" v="119" actId="26606"/>
          <ac:spMkLst>
            <pc:docMk/>
            <pc:sldMk cId="2247264442" sldId="257"/>
            <ac:spMk id="1033" creationId="{54F3A7E8-6DA9-4C2B-ACC8-475F34DAEA1B}"/>
          </ac:spMkLst>
        </pc:spChg>
        <pc:spChg chg="add">
          <ac:chgData name="FRANCESCA LEGITTIMO" userId="8cc748ed7950eeef" providerId="LiveId" clId="{FC588C96-1886-40A4-B257-99B6E551F435}" dt="2024-12-07T08:33:36.080" v="119" actId="26606"/>
          <ac:spMkLst>
            <pc:docMk/>
            <pc:sldMk cId="2247264442" sldId="257"/>
            <ac:spMk id="1035" creationId="{5B21CDF0-4D24-4190-9285-9016C19C164F}"/>
          </ac:spMkLst>
        </pc:spChg>
        <pc:grpChg chg="add">
          <ac:chgData name="FRANCESCA LEGITTIMO" userId="8cc748ed7950eeef" providerId="LiveId" clId="{FC588C96-1886-40A4-B257-99B6E551F435}" dt="2024-12-07T08:33:36.080" v="119" actId="26606"/>
          <ac:grpSpMkLst>
            <pc:docMk/>
            <pc:sldMk cId="2247264442" sldId="257"/>
            <ac:grpSpMk id="1037" creationId="{3C9AA14C-80A4-427C-A911-28CD20C56E5E}"/>
          </ac:grpSpMkLst>
        </pc:grpChg>
        <pc:grpChg chg="add">
          <ac:chgData name="FRANCESCA LEGITTIMO" userId="8cc748ed7950eeef" providerId="LiveId" clId="{FC588C96-1886-40A4-B257-99B6E551F435}" dt="2024-12-07T08:33:36.080" v="119" actId="26606"/>
          <ac:grpSpMkLst>
            <pc:docMk/>
            <pc:sldMk cId="2247264442" sldId="257"/>
            <ac:grpSpMk id="1042" creationId="{F2FD01A0-E6FF-41CD-AEBD-279232B90D43}"/>
          </ac:grpSpMkLst>
        </pc:grpChg>
        <pc:picChg chg="add mod">
          <ac:chgData name="FRANCESCA LEGITTIMO" userId="8cc748ed7950eeef" providerId="LiveId" clId="{FC588C96-1886-40A4-B257-99B6E551F435}" dt="2024-12-07T08:33:36.080" v="119" actId="26606"/>
          <ac:picMkLst>
            <pc:docMk/>
            <pc:sldMk cId="2247264442" sldId="257"/>
            <ac:picMk id="1026" creationId="{6E563AE8-3414-A944-A524-1E7AAD96A9E4}"/>
          </ac:picMkLst>
        </pc:picChg>
      </pc:sldChg>
      <pc:sldChg chg="modSp new del mod">
        <pc:chgData name="FRANCESCA LEGITTIMO" userId="8cc748ed7950eeef" providerId="LiveId" clId="{FC588C96-1886-40A4-B257-99B6E551F435}" dt="2024-12-07T08:39:46.557" v="200" actId="2696"/>
        <pc:sldMkLst>
          <pc:docMk/>
          <pc:sldMk cId="105449119" sldId="258"/>
        </pc:sldMkLst>
        <pc:spChg chg="mod">
          <ac:chgData name="FRANCESCA LEGITTIMO" userId="8cc748ed7950eeef" providerId="LiveId" clId="{FC588C96-1886-40A4-B257-99B6E551F435}" dt="2024-12-07T08:39:06.275" v="199" actId="20577"/>
          <ac:spMkLst>
            <pc:docMk/>
            <pc:sldMk cId="105449119" sldId="258"/>
            <ac:spMk id="2" creationId="{6A3E91C7-9DCF-676F-981A-FA24EB5BAD65}"/>
          </ac:spMkLst>
        </pc:spChg>
      </pc:sldChg>
      <pc:sldChg chg="addSp delSp modSp new del mod setBg">
        <pc:chgData name="FRANCESCA LEGITTIMO" userId="8cc748ed7950eeef" providerId="LiveId" clId="{FC588C96-1886-40A4-B257-99B6E551F435}" dt="2024-12-07T08:40:30.271" v="208" actId="2696"/>
        <pc:sldMkLst>
          <pc:docMk/>
          <pc:sldMk cId="1441103378" sldId="258"/>
        </pc:sldMkLst>
        <pc:spChg chg="mod">
          <ac:chgData name="FRANCESCA LEGITTIMO" userId="8cc748ed7950eeef" providerId="LiveId" clId="{FC588C96-1886-40A4-B257-99B6E551F435}" dt="2024-12-07T08:40:07.832" v="207" actId="26606"/>
          <ac:spMkLst>
            <pc:docMk/>
            <pc:sldMk cId="1441103378" sldId="258"/>
            <ac:spMk id="2" creationId="{48609713-8E1F-13E6-7E81-76C4B27533B3}"/>
          </ac:spMkLst>
        </pc:spChg>
        <pc:spChg chg="mod">
          <ac:chgData name="FRANCESCA LEGITTIMO" userId="8cc748ed7950eeef" providerId="LiveId" clId="{FC588C96-1886-40A4-B257-99B6E551F435}" dt="2024-12-07T08:40:07.832" v="207" actId="26606"/>
          <ac:spMkLst>
            <pc:docMk/>
            <pc:sldMk cId="1441103378" sldId="258"/>
            <ac:spMk id="3" creationId="{E74C1564-09EA-FF9F-7B11-5C0E7798B859}"/>
          </ac:spMkLst>
        </pc:spChg>
        <pc:spChg chg="add del">
          <ac:chgData name="FRANCESCA LEGITTIMO" userId="8cc748ed7950eeef" providerId="LiveId" clId="{FC588C96-1886-40A4-B257-99B6E551F435}" dt="2024-12-07T08:40:07.832" v="207" actId="26606"/>
          <ac:spMkLst>
            <pc:docMk/>
            <pc:sldMk cId="1441103378" sldId="258"/>
            <ac:spMk id="8" creationId="{76A10F56-4600-4E72-882F-DF9A3D70548A}"/>
          </ac:spMkLst>
        </pc:spChg>
        <pc:spChg chg="add del">
          <ac:chgData name="FRANCESCA LEGITTIMO" userId="8cc748ed7950eeef" providerId="LiveId" clId="{FC588C96-1886-40A4-B257-99B6E551F435}" dt="2024-12-07T08:40:07.832" v="207" actId="26606"/>
          <ac:spMkLst>
            <pc:docMk/>
            <pc:sldMk cId="1441103378" sldId="258"/>
            <ac:spMk id="10" creationId="{44E7C649-57E0-4A93-B134-67101C0725AD}"/>
          </ac:spMkLst>
        </pc:spChg>
        <pc:spChg chg="add del">
          <ac:chgData name="FRANCESCA LEGITTIMO" userId="8cc748ed7950eeef" providerId="LiveId" clId="{FC588C96-1886-40A4-B257-99B6E551F435}" dt="2024-12-07T08:40:07.832" v="207" actId="26606"/>
          <ac:spMkLst>
            <pc:docMk/>
            <pc:sldMk cId="1441103378" sldId="258"/>
            <ac:spMk id="12" creationId="{AA35AF4F-B82E-435B-8949-29173A0559E8}"/>
          </ac:spMkLst>
        </pc:spChg>
        <pc:spChg chg="add">
          <ac:chgData name="FRANCESCA LEGITTIMO" userId="8cc748ed7950eeef" providerId="LiveId" clId="{FC588C96-1886-40A4-B257-99B6E551F435}" dt="2024-12-07T08:40:07.832" v="207" actId="26606"/>
          <ac:spMkLst>
            <pc:docMk/>
            <pc:sldMk cId="1441103378" sldId="258"/>
            <ac:spMk id="17" creationId="{3F58D3F4-AD3E-4263-85BF-7EB71245838E}"/>
          </ac:spMkLst>
        </pc:spChg>
        <pc:spChg chg="add">
          <ac:chgData name="FRANCESCA LEGITTIMO" userId="8cc748ed7950eeef" providerId="LiveId" clId="{FC588C96-1886-40A4-B257-99B6E551F435}" dt="2024-12-07T08:40:07.832" v="207" actId="26606"/>
          <ac:spMkLst>
            <pc:docMk/>
            <pc:sldMk cId="1441103378" sldId="258"/>
            <ac:spMk id="19" creationId="{B383AC10-A272-4982-A610-DDA728D78139}"/>
          </ac:spMkLst>
        </pc:spChg>
        <pc:spChg chg="add">
          <ac:chgData name="FRANCESCA LEGITTIMO" userId="8cc748ed7950eeef" providerId="LiveId" clId="{FC588C96-1886-40A4-B257-99B6E551F435}" dt="2024-12-07T08:40:07.832" v="207" actId="26606"/>
          <ac:spMkLst>
            <pc:docMk/>
            <pc:sldMk cId="1441103378" sldId="258"/>
            <ac:spMk id="21" creationId="{F6FDED66-1461-4834-9923-329986747FE6}"/>
          </ac:spMkLst>
        </pc:spChg>
        <pc:spChg chg="add">
          <ac:chgData name="FRANCESCA LEGITTIMO" userId="8cc748ed7950eeef" providerId="LiveId" clId="{FC588C96-1886-40A4-B257-99B6E551F435}" dt="2024-12-07T08:40:07.832" v="207" actId="26606"/>
          <ac:spMkLst>
            <pc:docMk/>
            <pc:sldMk cId="1441103378" sldId="258"/>
            <ac:spMk id="23" creationId="{1607CD53-0FF9-47E9-94AD-2BF64BA801B1}"/>
          </ac:spMkLst>
        </pc:spChg>
      </pc:sldChg>
      <pc:sldChg chg="addSp modSp new mod">
        <pc:chgData name="FRANCESCA LEGITTIMO" userId="8cc748ed7950eeef" providerId="LiveId" clId="{FC588C96-1886-40A4-B257-99B6E551F435}" dt="2024-12-07T10:43:00.392" v="2664" actId="20577"/>
        <pc:sldMkLst>
          <pc:docMk/>
          <pc:sldMk cId="3676097772" sldId="258"/>
        </pc:sldMkLst>
        <pc:spChg chg="mod">
          <ac:chgData name="FRANCESCA LEGITTIMO" userId="8cc748ed7950eeef" providerId="LiveId" clId="{FC588C96-1886-40A4-B257-99B6E551F435}" dt="2024-12-07T10:43:00.392" v="2664" actId="20577"/>
          <ac:spMkLst>
            <pc:docMk/>
            <pc:sldMk cId="3676097772" sldId="258"/>
            <ac:spMk id="2" creationId="{6F427525-1132-1168-3E57-AEA0363D12DC}"/>
          </ac:spMkLst>
        </pc:spChg>
        <pc:picChg chg="add">
          <ac:chgData name="FRANCESCA LEGITTIMO" userId="8cc748ed7950eeef" providerId="LiveId" clId="{FC588C96-1886-40A4-B257-99B6E551F435}" dt="2024-12-07T10:32:35.312" v="2321"/>
          <ac:picMkLst>
            <pc:docMk/>
            <pc:sldMk cId="3676097772" sldId="258"/>
            <ac:picMk id="2050" creationId="{03440A3B-53A9-763F-EC75-E05871B7141E}"/>
          </ac:picMkLst>
        </pc:picChg>
      </pc:sldChg>
      <pc:sldChg chg="addSp delSp modSp new mod setBg">
        <pc:chgData name="FRANCESCA LEGITTIMO" userId="8cc748ed7950eeef" providerId="LiveId" clId="{FC588C96-1886-40A4-B257-99B6E551F435}" dt="2024-12-07T09:05:49.756" v="1062" actId="26606"/>
        <pc:sldMkLst>
          <pc:docMk/>
          <pc:sldMk cId="83215822" sldId="259"/>
        </pc:sldMkLst>
        <pc:spChg chg="mod">
          <ac:chgData name="FRANCESCA LEGITTIMO" userId="8cc748ed7950eeef" providerId="LiveId" clId="{FC588C96-1886-40A4-B257-99B6E551F435}" dt="2024-12-07T09:05:49.756" v="1062" actId="26606"/>
          <ac:spMkLst>
            <pc:docMk/>
            <pc:sldMk cId="83215822" sldId="259"/>
            <ac:spMk id="2" creationId="{2DBA91B3-4F9A-3509-87B5-46EDED4BEBF9}"/>
          </ac:spMkLst>
        </pc:spChg>
        <pc:spChg chg="del">
          <ac:chgData name="FRANCESCA LEGITTIMO" userId="8cc748ed7950eeef" providerId="LiveId" clId="{FC588C96-1886-40A4-B257-99B6E551F435}" dt="2024-12-07T09:05:46.433" v="1061"/>
          <ac:spMkLst>
            <pc:docMk/>
            <pc:sldMk cId="83215822" sldId="259"/>
            <ac:spMk id="3" creationId="{376DBB53-D044-0D46-290F-5E18A4068799}"/>
          </ac:spMkLst>
        </pc:spChg>
        <pc:spChg chg="add">
          <ac:chgData name="FRANCESCA LEGITTIMO" userId="8cc748ed7950eeef" providerId="LiveId" clId="{FC588C96-1886-40A4-B257-99B6E551F435}" dt="2024-12-07T09:05:49.756" v="1062" actId="26606"/>
          <ac:spMkLst>
            <pc:docMk/>
            <pc:sldMk cId="83215822" sldId="259"/>
            <ac:spMk id="2055" creationId="{09646535-AEF6-4883-A4F9-EEC1F8B4319E}"/>
          </ac:spMkLst>
        </pc:spChg>
        <pc:spChg chg="add">
          <ac:chgData name="FRANCESCA LEGITTIMO" userId="8cc748ed7950eeef" providerId="LiveId" clId="{FC588C96-1886-40A4-B257-99B6E551F435}" dt="2024-12-07T09:05:49.756" v="1062" actId="26606"/>
          <ac:spMkLst>
            <pc:docMk/>
            <pc:sldMk cId="83215822" sldId="259"/>
            <ac:spMk id="2057" creationId="{74E3E963-7ADC-4469-A079-F78B0BC6F60C}"/>
          </ac:spMkLst>
        </pc:spChg>
        <pc:spChg chg="add">
          <ac:chgData name="FRANCESCA LEGITTIMO" userId="8cc748ed7950eeef" providerId="LiveId" clId="{FC588C96-1886-40A4-B257-99B6E551F435}" dt="2024-12-07T09:05:49.756" v="1062" actId="26606"/>
          <ac:spMkLst>
            <pc:docMk/>
            <pc:sldMk cId="83215822" sldId="259"/>
            <ac:spMk id="2059" creationId="{C864DEA4-D6B8-4DEF-B1D0-6D5672FA8D22}"/>
          </ac:spMkLst>
        </pc:spChg>
        <pc:grpChg chg="add">
          <ac:chgData name="FRANCESCA LEGITTIMO" userId="8cc748ed7950eeef" providerId="LiveId" clId="{FC588C96-1886-40A4-B257-99B6E551F435}" dt="2024-12-07T09:05:49.756" v="1062" actId="26606"/>
          <ac:grpSpMkLst>
            <pc:docMk/>
            <pc:sldMk cId="83215822" sldId="259"/>
            <ac:grpSpMk id="2061" creationId="{3C9AA14C-80A4-427C-A911-28CD20C56E5E}"/>
          </ac:grpSpMkLst>
        </pc:grpChg>
        <pc:grpChg chg="add">
          <ac:chgData name="FRANCESCA LEGITTIMO" userId="8cc748ed7950eeef" providerId="LiveId" clId="{FC588C96-1886-40A4-B257-99B6E551F435}" dt="2024-12-07T09:05:49.756" v="1062" actId="26606"/>
          <ac:grpSpMkLst>
            <pc:docMk/>
            <pc:sldMk cId="83215822" sldId="259"/>
            <ac:grpSpMk id="2066" creationId="{F2FD01A0-E6FF-41CD-AEBD-279232B90D43}"/>
          </ac:grpSpMkLst>
        </pc:grpChg>
        <pc:picChg chg="add mod">
          <ac:chgData name="FRANCESCA LEGITTIMO" userId="8cc748ed7950eeef" providerId="LiveId" clId="{FC588C96-1886-40A4-B257-99B6E551F435}" dt="2024-12-07T09:05:49.756" v="1062" actId="26606"/>
          <ac:picMkLst>
            <pc:docMk/>
            <pc:sldMk cId="83215822" sldId="259"/>
            <ac:picMk id="2050" creationId="{2E8A1F9D-FD1E-6932-B2FA-2A413631C2F6}"/>
          </ac:picMkLst>
        </pc:picChg>
      </pc:sldChg>
      <pc:sldChg chg="addSp delSp modSp new mod setBg">
        <pc:chgData name="FRANCESCA LEGITTIMO" userId="8cc748ed7950eeef" providerId="LiveId" clId="{FC588C96-1886-40A4-B257-99B6E551F435}" dt="2024-12-07T09:35:52.392" v="1301" actId="26606"/>
        <pc:sldMkLst>
          <pc:docMk/>
          <pc:sldMk cId="750726574" sldId="260"/>
        </pc:sldMkLst>
        <pc:spChg chg="mod">
          <ac:chgData name="FRANCESCA LEGITTIMO" userId="8cc748ed7950eeef" providerId="LiveId" clId="{FC588C96-1886-40A4-B257-99B6E551F435}" dt="2024-12-07T09:35:52.392" v="1301" actId="26606"/>
          <ac:spMkLst>
            <pc:docMk/>
            <pc:sldMk cId="750726574" sldId="260"/>
            <ac:spMk id="2" creationId="{BB049DD6-B2E9-21C1-6424-A12BA96FED28}"/>
          </ac:spMkLst>
        </pc:spChg>
        <pc:spChg chg="del">
          <ac:chgData name="FRANCESCA LEGITTIMO" userId="8cc748ed7950eeef" providerId="LiveId" clId="{FC588C96-1886-40A4-B257-99B6E551F435}" dt="2024-12-07T09:35:48.593" v="1300"/>
          <ac:spMkLst>
            <pc:docMk/>
            <pc:sldMk cId="750726574" sldId="260"/>
            <ac:spMk id="3" creationId="{EB242FEC-69DD-F783-9A65-2AFCF560E04E}"/>
          </ac:spMkLst>
        </pc:spChg>
        <pc:spChg chg="add">
          <ac:chgData name="FRANCESCA LEGITTIMO" userId="8cc748ed7950eeef" providerId="LiveId" clId="{FC588C96-1886-40A4-B257-99B6E551F435}" dt="2024-12-07T09:35:52.392" v="1301" actId="26606"/>
          <ac:spMkLst>
            <pc:docMk/>
            <pc:sldMk cId="750726574" sldId="260"/>
            <ac:spMk id="1031" creationId="{09646535-AEF6-4883-A4F9-EEC1F8B4319E}"/>
          </ac:spMkLst>
        </pc:spChg>
        <pc:spChg chg="add">
          <ac:chgData name="FRANCESCA LEGITTIMO" userId="8cc748ed7950eeef" providerId="LiveId" clId="{FC588C96-1886-40A4-B257-99B6E551F435}" dt="2024-12-07T09:35:52.392" v="1301" actId="26606"/>
          <ac:spMkLst>
            <pc:docMk/>
            <pc:sldMk cId="750726574" sldId="260"/>
            <ac:spMk id="1033" creationId="{335243F2-87BD-4C47-8358-ACFE608D3DB3}"/>
          </ac:spMkLst>
        </pc:spChg>
        <pc:spChg chg="add">
          <ac:chgData name="FRANCESCA LEGITTIMO" userId="8cc748ed7950eeef" providerId="LiveId" clId="{FC588C96-1886-40A4-B257-99B6E551F435}" dt="2024-12-07T09:35:52.392" v="1301" actId="26606"/>
          <ac:spMkLst>
            <pc:docMk/>
            <pc:sldMk cId="750726574" sldId="260"/>
            <ac:spMk id="1035" creationId="{65B33439-EC96-4835-9DF2-CFA3336E0E41}"/>
          </ac:spMkLst>
        </pc:spChg>
        <pc:grpChg chg="add">
          <ac:chgData name="FRANCESCA LEGITTIMO" userId="8cc748ed7950eeef" providerId="LiveId" clId="{FC588C96-1886-40A4-B257-99B6E551F435}" dt="2024-12-07T09:35:52.392" v="1301" actId="26606"/>
          <ac:grpSpMkLst>
            <pc:docMk/>
            <pc:sldMk cId="750726574" sldId="260"/>
            <ac:grpSpMk id="1037" creationId="{F2FD01A0-E6FF-41CD-AEBD-279232B90D43}"/>
          </ac:grpSpMkLst>
        </pc:grpChg>
        <pc:grpChg chg="add">
          <ac:chgData name="FRANCESCA LEGITTIMO" userId="8cc748ed7950eeef" providerId="LiveId" clId="{FC588C96-1886-40A4-B257-99B6E551F435}" dt="2024-12-07T09:35:52.392" v="1301" actId="26606"/>
          <ac:grpSpMkLst>
            <pc:docMk/>
            <pc:sldMk cId="750726574" sldId="260"/>
            <ac:grpSpMk id="1042" creationId="{3C9AA14C-80A4-427C-A911-28CD20C56E5E}"/>
          </ac:grpSpMkLst>
        </pc:grpChg>
        <pc:picChg chg="add mod">
          <ac:chgData name="FRANCESCA LEGITTIMO" userId="8cc748ed7950eeef" providerId="LiveId" clId="{FC588C96-1886-40A4-B257-99B6E551F435}" dt="2024-12-07T09:35:52.392" v="1301" actId="26606"/>
          <ac:picMkLst>
            <pc:docMk/>
            <pc:sldMk cId="750726574" sldId="260"/>
            <ac:picMk id="1026" creationId="{E445A0CB-3848-C1E5-FD19-B533449F585B}"/>
          </ac:picMkLst>
        </pc:picChg>
      </pc:sldChg>
      <pc:sldChg chg="modSp new del mod">
        <pc:chgData name="FRANCESCA LEGITTIMO" userId="8cc748ed7950eeef" providerId="LiveId" clId="{FC588C96-1886-40A4-B257-99B6E551F435}" dt="2024-12-07T09:14:10.627" v="1138" actId="2696"/>
        <pc:sldMkLst>
          <pc:docMk/>
          <pc:sldMk cId="3551336166" sldId="260"/>
        </pc:sldMkLst>
        <pc:spChg chg="mod">
          <ac:chgData name="FRANCESCA LEGITTIMO" userId="8cc748ed7950eeef" providerId="LiveId" clId="{FC588C96-1886-40A4-B257-99B6E551F435}" dt="2024-12-07T09:12:25.120" v="1137" actId="27636"/>
          <ac:spMkLst>
            <pc:docMk/>
            <pc:sldMk cId="3551336166" sldId="260"/>
            <ac:spMk id="2" creationId="{0D924F79-5F9E-811B-BE4E-FD3FD7E12C69}"/>
          </ac:spMkLst>
        </pc:spChg>
      </pc:sldChg>
      <pc:sldChg chg="addSp delSp modSp new del mod setBg">
        <pc:chgData name="FRANCESCA LEGITTIMO" userId="8cc748ed7950eeef" providerId="LiveId" clId="{FC588C96-1886-40A4-B257-99B6E551F435}" dt="2024-12-07T09:39:28.562" v="1488" actId="2696"/>
        <pc:sldMkLst>
          <pc:docMk/>
          <pc:sldMk cId="1682717828" sldId="261"/>
        </pc:sldMkLst>
        <pc:spChg chg="mod">
          <ac:chgData name="FRANCESCA LEGITTIMO" userId="8cc748ed7950eeef" providerId="LiveId" clId="{FC588C96-1886-40A4-B257-99B6E551F435}" dt="2024-12-07T09:39:20.706" v="1487" actId="20577"/>
          <ac:spMkLst>
            <pc:docMk/>
            <pc:sldMk cId="1682717828" sldId="261"/>
            <ac:spMk id="2" creationId="{C2AA3D18-7F00-6D41-4D94-EB46FE8E4E74}"/>
          </ac:spMkLst>
        </pc:spChg>
        <pc:spChg chg="del">
          <ac:chgData name="FRANCESCA LEGITTIMO" userId="8cc748ed7950eeef" providerId="LiveId" clId="{FC588C96-1886-40A4-B257-99B6E551F435}" dt="2024-12-07T09:38:16.255" v="1402" actId="26606"/>
          <ac:spMkLst>
            <pc:docMk/>
            <pc:sldMk cId="1682717828" sldId="261"/>
            <ac:spMk id="3" creationId="{8769C9A1-F187-6C19-E6E4-EF8B392DC52E}"/>
          </ac:spMkLst>
        </pc:spChg>
        <pc:spChg chg="add del">
          <ac:chgData name="FRANCESCA LEGITTIMO" userId="8cc748ed7950eeef" providerId="LiveId" clId="{FC588C96-1886-40A4-B257-99B6E551F435}" dt="2024-12-07T09:38:40.675" v="1408" actId="26606"/>
          <ac:spMkLst>
            <pc:docMk/>
            <pc:sldMk cId="1682717828" sldId="261"/>
            <ac:spMk id="8" creationId="{09646535-AEF6-4883-A4F9-EEC1F8B4319E}"/>
          </ac:spMkLst>
        </pc:spChg>
        <pc:spChg chg="add del">
          <ac:chgData name="FRANCESCA LEGITTIMO" userId="8cc748ed7950eeef" providerId="LiveId" clId="{FC588C96-1886-40A4-B257-99B6E551F435}" dt="2024-12-07T09:38:40.675" v="1408" actId="26606"/>
          <ac:spMkLst>
            <pc:docMk/>
            <pc:sldMk cId="1682717828" sldId="261"/>
            <ac:spMk id="10" creationId="{DB7EFF05-A8DA-4B3E-9C21-7A04283D4852}"/>
          </ac:spMkLst>
        </pc:spChg>
        <pc:spChg chg="add del">
          <ac:chgData name="FRANCESCA LEGITTIMO" userId="8cc748ed7950eeef" providerId="LiveId" clId="{FC588C96-1886-40A4-B257-99B6E551F435}" dt="2024-12-07T09:38:40.675" v="1408" actId="26606"/>
          <ac:spMkLst>
            <pc:docMk/>
            <pc:sldMk cId="1682717828" sldId="261"/>
            <ac:spMk id="12" creationId="{44CA1620-2C02-4B4E-97C8-06FCE85EEB0E}"/>
          </ac:spMkLst>
        </pc:spChg>
        <pc:spChg chg="add del">
          <ac:chgData name="FRANCESCA LEGITTIMO" userId="8cc748ed7950eeef" providerId="LiveId" clId="{FC588C96-1886-40A4-B257-99B6E551F435}" dt="2024-12-07T09:38:40.675" v="1408" actId="26606"/>
          <ac:spMkLst>
            <pc:docMk/>
            <pc:sldMk cId="1682717828" sldId="261"/>
            <ac:spMk id="14" creationId="{3657DE79-27F8-4881-BE3B-5321D1801425}"/>
          </ac:spMkLst>
        </pc:spChg>
        <pc:spChg chg="add del">
          <ac:chgData name="FRANCESCA LEGITTIMO" userId="8cc748ed7950eeef" providerId="LiveId" clId="{FC588C96-1886-40A4-B257-99B6E551F435}" dt="2024-12-07T09:38:40.675" v="1408" actId="26606"/>
          <ac:spMkLst>
            <pc:docMk/>
            <pc:sldMk cId="1682717828" sldId="261"/>
            <ac:spMk id="24" creationId="{085AB271-571D-4C19-9FCC-C760834A8937}"/>
          </ac:spMkLst>
        </pc:spChg>
        <pc:spChg chg="add">
          <ac:chgData name="FRANCESCA LEGITTIMO" userId="8cc748ed7950eeef" providerId="LiveId" clId="{FC588C96-1886-40A4-B257-99B6E551F435}" dt="2024-12-07T09:38:40.675" v="1408" actId="26606"/>
          <ac:spMkLst>
            <pc:docMk/>
            <pc:sldMk cId="1682717828" sldId="261"/>
            <ac:spMk id="29" creationId="{09646535-AEF6-4883-A4F9-EEC1F8B4319E}"/>
          </ac:spMkLst>
        </pc:spChg>
        <pc:spChg chg="add">
          <ac:chgData name="FRANCESCA LEGITTIMO" userId="8cc748ed7950eeef" providerId="LiveId" clId="{FC588C96-1886-40A4-B257-99B6E551F435}" dt="2024-12-07T09:38:40.675" v="1408" actId="26606"/>
          <ac:spMkLst>
            <pc:docMk/>
            <pc:sldMk cId="1682717828" sldId="261"/>
            <ac:spMk id="31" creationId="{DB7EFF05-A8DA-4B3E-9C21-7A04283D4852}"/>
          </ac:spMkLst>
        </pc:spChg>
        <pc:spChg chg="add">
          <ac:chgData name="FRANCESCA LEGITTIMO" userId="8cc748ed7950eeef" providerId="LiveId" clId="{FC588C96-1886-40A4-B257-99B6E551F435}" dt="2024-12-07T09:38:40.675" v="1408" actId="26606"/>
          <ac:spMkLst>
            <pc:docMk/>
            <pc:sldMk cId="1682717828" sldId="261"/>
            <ac:spMk id="33" creationId="{D690F001-2D75-4EFE-805F-3E6954B7565B}"/>
          </ac:spMkLst>
        </pc:spChg>
        <pc:spChg chg="add">
          <ac:chgData name="FRANCESCA LEGITTIMO" userId="8cc748ed7950eeef" providerId="LiveId" clId="{FC588C96-1886-40A4-B257-99B6E551F435}" dt="2024-12-07T09:38:40.675" v="1408" actId="26606"/>
          <ac:spMkLst>
            <pc:docMk/>
            <pc:sldMk cId="1682717828" sldId="261"/>
            <ac:spMk id="35" creationId="{8C6F7DA8-FD92-4ACF-9932-BF007E32A609}"/>
          </ac:spMkLst>
        </pc:spChg>
        <pc:spChg chg="add">
          <ac:chgData name="FRANCESCA LEGITTIMO" userId="8cc748ed7950eeef" providerId="LiveId" clId="{FC588C96-1886-40A4-B257-99B6E551F435}" dt="2024-12-07T09:38:40.675" v="1408" actId="26606"/>
          <ac:spMkLst>
            <pc:docMk/>
            <pc:sldMk cId="1682717828" sldId="261"/>
            <ac:spMk id="37" creationId="{4F76F7D6-E5D2-44FA-B1FA-A1A61DF18E88}"/>
          </ac:spMkLst>
        </pc:spChg>
        <pc:spChg chg="add">
          <ac:chgData name="FRANCESCA LEGITTIMO" userId="8cc748ed7950eeef" providerId="LiveId" clId="{FC588C96-1886-40A4-B257-99B6E551F435}" dt="2024-12-07T09:38:40.675" v="1408" actId="26606"/>
          <ac:spMkLst>
            <pc:docMk/>
            <pc:sldMk cId="1682717828" sldId="261"/>
            <ac:spMk id="39" creationId="{671E2FB4-7344-4400-973C-C4E1D46C1566}"/>
          </ac:spMkLst>
        </pc:spChg>
        <pc:grpChg chg="add del">
          <ac:chgData name="FRANCESCA LEGITTIMO" userId="8cc748ed7950eeef" providerId="LiveId" clId="{FC588C96-1886-40A4-B257-99B6E551F435}" dt="2024-12-07T09:38:40.675" v="1408" actId="26606"/>
          <ac:grpSpMkLst>
            <pc:docMk/>
            <pc:sldMk cId="1682717828" sldId="261"/>
            <ac:grpSpMk id="16" creationId="{DB733608-1322-485D-B942-B827E6997F08}"/>
          </ac:grpSpMkLst>
        </pc:grpChg>
      </pc:sldChg>
      <pc:sldChg chg="modSp new mod">
        <pc:chgData name="FRANCESCA LEGITTIMO" userId="8cc748ed7950eeef" providerId="LiveId" clId="{FC588C96-1886-40A4-B257-99B6E551F435}" dt="2024-12-07T09:45:36.172" v="1967" actId="27636"/>
        <pc:sldMkLst>
          <pc:docMk/>
          <pc:sldMk cId="2623940451" sldId="261"/>
        </pc:sldMkLst>
        <pc:spChg chg="mod">
          <ac:chgData name="FRANCESCA LEGITTIMO" userId="8cc748ed7950eeef" providerId="LiveId" clId="{FC588C96-1886-40A4-B257-99B6E551F435}" dt="2024-12-07T09:45:27.774" v="1965" actId="20577"/>
          <ac:spMkLst>
            <pc:docMk/>
            <pc:sldMk cId="2623940451" sldId="261"/>
            <ac:spMk id="2" creationId="{D5DCDE5A-E110-B02C-F960-FE993508F592}"/>
          </ac:spMkLst>
        </pc:spChg>
        <pc:spChg chg="mod">
          <ac:chgData name="FRANCESCA LEGITTIMO" userId="8cc748ed7950eeef" providerId="LiveId" clId="{FC588C96-1886-40A4-B257-99B6E551F435}" dt="2024-12-07T09:45:36.172" v="1967" actId="27636"/>
          <ac:spMkLst>
            <pc:docMk/>
            <pc:sldMk cId="2623940451" sldId="261"/>
            <ac:spMk id="3" creationId="{CC76130E-355F-5650-DF39-378E54B86EEF}"/>
          </ac:spMkLst>
        </pc:spChg>
      </pc:sldChg>
      <pc:sldChg chg="modSp new mod">
        <pc:chgData name="FRANCESCA LEGITTIMO" userId="8cc748ed7950eeef" providerId="LiveId" clId="{FC588C96-1886-40A4-B257-99B6E551F435}" dt="2024-12-07T11:55:23.998" v="2871" actId="255"/>
        <pc:sldMkLst>
          <pc:docMk/>
          <pc:sldMk cId="1527035141" sldId="262"/>
        </pc:sldMkLst>
        <pc:spChg chg="mod">
          <ac:chgData name="FRANCESCA LEGITTIMO" userId="8cc748ed7950eeef" providerId="LiveId" clId="{FC588C96-1886-40A4-B257-99B6E551F435}" dt="2024-12-07T11:55:23.998" v="2871" actId="255"/>
          <ac:spMkLst>
            <pc:docMk/>
            <pc:sldMk cId="1527035141" sldId="262"/>
            <ac:spMk id="3" creationId="{BE20DA65-51BC-958C-02E1-AEC804B7B959}"/>
          </ac:spMkLst>
        </pc:spChg>
      </pc:sldChg>
      <pc:sldChg chg="addSp modSp new">
        <pc:chgData name="FRANCESCA LEGITTIMO" userId="8cc748ed7950eeef" providerId="LiveId" clId="{FC588C96-1886-40A4-B257-99B6E551F435}" dt="2024-12-07T10:33:22.504" v="2325" actId="14100"/>
        <pc:sldMkLst>
          <pc:docMk/>
          <pc:sldMk cId="2701452244" sldId="263"/>
        </pc:sldMkLst>
        <pc:picChg chg="add mod">
          <ac:chgData name="FRANCESCA LEGITTIMO" userId="8cc748ed7950eeef" providerId="LiveId" clId="{FC588C96-1886-40A4-B257-99B6E551F435}" dt="2024-12-07T10:33:22.504" v="2325" actId="14100"/>
          <ac:picMkLst>
            <pc:docMk/>
            <pc:sldMk cId="2701452244" sldId="263"/>
            <ac:picMk id="3074" creationId="{16F5BCEA-3296-342F-CE32-3AEBFB0EA471}"/>
          </ac:picMkLst>
        </pc:picChg>
      </pc:sldChg>
      <pc:sldChg chg="modSp new mod">
        <pc:chgData name="FRANCESCA LEGITTIMO" userId="8cc748ed7950eeef" providerId="LiveId" clId="{FC588C96-1886-40A4-B257-99B6E551F435}" dt="2024-12-07T10:41:15.991" v="2591" actId="20577"/>
        <pc:sldMkLst>
          <pc:docMk/>
          <pc:sldMk cId="884774104" sldId="264"/>
        </pc:sldMkLst>
        <pc:spChg chg="mod">
          <ac:chgData name="FRANCESCA LEGITTIMO" userId="8cc748ed7950eeef" providerId="LiveId" clId="{FC588C96-1886-40A4-B257-99B6E551F435}" dt="2024-12-07T10:36:44.470" v="2361" actId="20577"/>
          <ac:spMkLst>
            <pc:docMk/>
            <pc:sldMk cId="884774104" sldId="264"/>
            <ac:spMk id="2" creationId="{ADE0CBCC-62A5-8B9A-66AF-1CDBDA273322}"/>
          </ac:spMkLst>
        </pc:spChg>
        <pc:spChg chg="mod">
          <ac:chgData name="FRANCESCA LEGITTIMO" userId="8cc748ed7950eeef" providerId="LiveId" clId="{FC588C96-1886-40A4-B257-99B6E551F435}" dt="2024-12-07T10:41:15.991" v="2591" actId="20577"/>
          <ac:spMkLst>
            <pc:docMk/>
            <pc:sldMk cId="884774104" sldId="264"/>
            <ac:spMk id="3" creationId="{BC5C3E02-82D8-9B81-774B-ADDC2E220EFE}"/>
          </ac:spMkLst>
        </pc:spChg>
      </pc:sldChg>
      <pc:sldChg chg="addSp delSp modSp new mod setBg">
        <pc:chgData name="FRANCESCA LEGITTIMO" userId="8cc748ed7950eeef" providerId="LiveId" clId="{FC588C96-1886-40A4-B257-99B6E551F435}" dt="2024-12-07T11:41:51.516" v="2784" actId="255"/>
        <pc:sldMkLst>
          <pc:docMk/>
          <pc:sldMk cId="3582437555" sldId="265"/>
        </pc:sldMkLst>
        <pc:spChg chg="mod">
          <ac:chgData name="FRANCESCA LEGITTIMO" userId="8cc748ed7950eeef" providerId="LiveId" clId="{FC588C96-1886-40A4-B257-99B6E551F435}" dt="2024-12-07T11:41:51.516" v="2784" actId="255"/>
          <ac:spMkLst>
            <pc:docMk/>
            <pc:sldMk cId="3582437555" sldId="265"/>
            <ac:spMk id="2" creationId="{5E2EA03F-3DB6-E2AD-1056-91FDCDB5B232}"/>
          </ac:spMkLst>
        </pc:spChg>
        <pc:spChg chg="del">
          <ac:chgData name="FRANCESCA LEGITTIMO" userId="8cc748ed7950eeef" providerId="LiveId" clId="{FC588C96-1886-40A4-B257-99B6E551F435}" dt="2024-12-07T11:41:11.358" v="2775"/>
          <ac:spMkLst>
            <pc:docMk/>
            <pc:sldMk cId="3582437555" sldId="265"/>
            <ac:spMk id="3" creationId="{014CFAFE-9D68-9373-72DC-69D83D806CA5}"/>
          </ac:spMkLst>
        </pc:spChg>
        <pc:spChg chg="add del">
          <ac:chgData name="FRANCESCA LEGITTIMO" userId="8cc748ed7950eeef" providerId="LiveId" clId="{FC588C96-1886-40A4-B257-99B6E551F435}" dt="2024-12-07T11:41:20.058" v="2777" actId="26606"/>
          <ac:spMkLst>
            <pc:docMk/>
            <pc:sldMk cId="3582437555" sldId="265"/>
            <ac:spMk id="4103" creationId="{09646535-AEF6-4883-A4F9-EEC1F8B4319E}"/>
          </ac:spMkLst>
        </pc:spChg>
        <pc:spChg chg="add del">
          <ac:chgData name="FRANCESCA LEGITTIMO" userId="8cc748ed7950eeef" providerId="LiveId" clId="{FC588C96-1886-40A4-B257-99B6E551F435}" dt="2024-12-07T11:41:20.058" v="2777" actId="26606"/>
          <ac:spMkLst>
            <pc:docMk/>
            <pc:sldMk cId="3582437555" sldId="265"/>
            <ac:spMk id="4105" creationId="{99D89EBB-72B3-43C9-BAA0-C3D3A97AD3AC}"/>
          </ac:spMkLst>
        </pc:spChg>
        <pc:spChg chg="add del">
          <ac:chgData name="FRANCESCA LEGITTIMO" userId="8cc748ed7950eeef" providerId="LiveId" clId="{FC588C96-1886-40A4-B257-99B6E551F435}" dt="2024-12-07T11:41:20.058" v="2777" actId="26606"/>
          <ac:spMkLst>
            <pc:docMk/>
            <pc:sldMk cId="3582437555" sldId="265"/>
            <ac:spMk id="4107" creationId="{5A6BA549-E7EA-4091-94B3-7B2B3044E387}"/>
          </ac:spMkLst>
        </pc:spChg>
        <pc:spChg chg="add del">
          <ac:chgData name="FRANCESCA LEGITTIMO" userId="8cc748ed7950eeef" providerId="LiveId" clId="{FC588C96-1886-40A4-B257-99B6E551F435}" dt="2024-12-07T11:41:20.058" v="2777" actId="26606"/>
          <ac:spMkLst>
            <pc:docMk/>
            <pc:sldMk cId="3582437555" sldId="265"/>
            <ac:spMk id="4119" creationId="{613F3963-915E-4812-8B39-BE6EA7CC82DA}"/>
          </ac:spMkLst>
        </pc:spChg>
        <pc:spChg chg="add del">
          <ac:chgData name="FRANCESCA LEGITTIMO" userId="8cc748ed7950eeef" providerId="LiveId" clId="{FC588C96-1886-40A4-B257-99B6E551F435}" dt="2024-12-07T11:41:28.081" v="2780" actId="26606"/>
          <ac:spMkLst>
            <pc:docMk/>
            <pc:sldMk cId="3582437555" sldId="265"/>
            <ac:spMk id="4121" creationId="{09646535-AEF6-4883-A4F9-EEC1F8B4319E}"/>
          </ac:spMkLst>
        </pc:spChg>
        <pc:spChg chg="add del">
          <ac:chgData name="FRANCESCA LEGITTIMO" userId="8cc748ed7950eeef" providerId="LiveId" clId="{FC588C96-1886-40A4-B257-99B6E551F435}" dt="2024-12-07T11:41:28.081" v="2780" actId="26606"/>
          <ac:spMkLst>
            <pc:docMk/>
            <pc:sldMk cId="3582437555" sldId="265"/>
            <ac:spMk id="4122" creationId="{74E3E963-7ADC-4469-A079-F78B0BC6F60C}"/>
          </ac:spMkLst>
        </pc:spChg>
        <pc:spChg chg="add del">
          <ac:chgData name="FRANCESCA LEGITTIMO" userId="8cc748ed7950eeef" providerId="LiveId" clId="{FC588C96-1886-40A4-B257-99B6E551F435}" dt="2024-12-07T11:41:28.081" v="2780" actId="26606"/>
          <ac:spMkLst>
            <pc:docMk/>
            <pc:sldMk cId="3582437555" sldId="265"/>
            <ac:spMk id="4123" creationId="{C864DEA4-D6B8-4DEF-B1D0-6D5672FA8D22}"/>
          </ac:spMkLst>
        </pc:spChg>
        <pc:spChg chg="add">
          <ac:chgData name="FRANCESCA LEGITTIMO" userId="8cc748ed7950eeef" providerId="LiveId" clId="{FC588C96-1886-40A4-B257-99B6E551F435}" dt="2024-12-07T11:41:28.081" v="2780" actId="26606"/>
          <ac:spMkLst>
            <pc:docMk/>
            <pc:sldMk cId="3582437555" sldId="265"/>
            <ac:spMk id="4136" creationId="{09646535-AEF6-4883-A4F9-EEC1F8B4319E}"/>
          </ac:spMkLst>
        </pc:spChg>
        <pc:spChg chg="add">
          <ac:chgData name="FRANCESCA LEGITTIMO" userId="8cc748ed7950eeef" providerId="LiveId" clId="{FC588C96-1886-40A4-B257-99B6E551F435}" dt="2024-12-07T11:41:28.081" v="2780" actId="26606"/>
          <ac:spMkLst>
            <pc:docMk/>
            <pc:sldMk cId="3582437555" sldId="265"/>
            <ac:spMk id="4138" creationId="{A20E4EF1-6AA9-4634-A88F-49303780651A}"/>
          </ac:spMkLst>
        </pc:spChg>
        <pc:spChg chg="add">
          <ac:chgData name="FRANCESCA LEGITTIMO" userId="8cc748ed7950eeef" providerId="LiveId" clId="{FC588C96-1886-40A4-B257-99B6E551F435}" dt="2024-12-07T11:41:28.081" v="2780" actId="26606"/>
          <ac:spMkLst>
            <pc:docMk/>
            <pc:sldMk cId="3582437555" sldId="265"/>
            <ac:spMk id="4140" creationId="{DD0558E7-61D4-43D8-ADB8-96DE97118653}"/>
          </ac:spMkLst>
        </pc:spChg>
        <pc:spChg chg="add">
          <ac:chgData name="FRANCESCA LEGITTIMO" userId="8cc748ed7950eeef" providerId="LiveId" clId="{FC588C96-1886-40A4-B257-99B6E551F435}" dt="2024-12-07T11:41:28.081" v="2780" actId="26606"/>
          <ac:spMkLst>
            <pc:docMk/>
            <pc:sldMk cId="3582437555" sldId="265"/>
            <ac:spMk id="4152" creationId="{61DBDC3E-EFBF-429B-957B-6C76FFB44963}"/>
          </ac:spMkLst>
        </pc:spChg>
        <pc:grpChg chg="add del">
          <ac:chgData name="FRANCESCA LEGITTIMO" userId="8cc748ed7950eeef" providerId="LiveId" clId="{FC588C96-1886-40A4-B257-99B6E551F435}" dt="2024-12-07T11:41:20.058" v="2777" actId="26606"/>
          <ac:grpSpMkLst>
            <pc:docMk/>
            <pc:sldMk cId="3582437555" sldId="265"/>
            <ac:grpSpMk id="4109" creationId="{C8F3AECA-1E28-4DB0-901D-747B827596E9}"/>
          </ac:grpSpMkLst>
        </pc:grpChg>
        <pc:grpChg chg="add del">
          <ac:chgData name="FRANCESCA LEGITTIMO" userId="8cc748ed7950eeef" providerId="LiveId" clId="{FC588C96-1886-40A4-B257-99B6E551F435}" dt="2024-12-07T11:41:20.058" v="2777" actId="26606"/>
          <ac:grpSpMkLst>
            <pc:docMk/>
            <pc:sldMk cId="3582437555" sldId="265"/>
            <ac:grpSpMk id="4114" creationId="{3214C51D-3B74-4CCB-82B8-A184460FCAA2}"/>
          </ac:grpSpMkLst>
        </pc:grpChg>
        <pc:grpChg chg="add del">
          <ac:chgData name="FRANCESCA LEGITTIMO" userId="8cc748ed7950eeef" providerId="LiveId" clId="{FC588C96-1886-40A4-B257-99B6E551F435}" dt="2024-12-07T11:41:28.081" v="2780" actId="26606"/>
          <ac:grpSpMkLst>
            <pc:docMk/>
            <pc:sldMk cId="3582437555" sldId="265"/>
            <ac:grpSpMk id="4124" creationId="{3C9AA14C-80A4-427C-A911-28CD20C56E5E}"/>
          </ac:grpSpMkLst>
        </pc:grpChg>
        <pc:grpChg chg="add del">
          <ac:chgData name="FRANCESCA LEGITTIMO" userId="8cc748ed7950eeef" providerId="LiveId" clId="{FC588C96-1886-40A4-B257-99B6E551F435}" dt="2024-12-07T11:41:28.081" v="2780" actId="26606"/>
          <ac:grpSpMkLst>
            <pc:docMk/>
            <pc:sldMk cId="3582437555" sldId="265"/>
            <ac:grpSpMk id="4128" creationId="{F2FD01A0-E6FF-41CD-AEBD-279232B90D43}"/>
          </ac:grpSpMkLst>
        </pc:grpChg>
        <pc:grpChg chg="add">
          <ac:chgData name="FRANCESCA LEGITTIMO" userId="8cc748ed7950eeef" providerId="LiveId" clId="{FC588C96-1886-40A4-B257-99B6E551F435}" dt="2024-12-07T11:41:28.081" v="2780" actId="26606"/>
          <ac:grpSpMkLst>
            <pc:docMk/>
            <pc:sldMk cId="3582437555" sldId="265"/>
            <ac:grpSpMk id="4142" creationId="{C8F3AECA-1E28-4DB0-901D-747B827596E9}"/>
          </ac:grpSpMkLst>
        </pc:grpChg>
        <pc:grpChg chg="add">
          <ac:chgData name="FRANCESCA LEGITTIMO" userId="8cc748ed7950eeef" providerId="LiveId" clId="{FC588C96-1886-40A4-B257-99B6E551F435}" dt="2024-12-07T11:41:28.081" v="2780" actId="26606"/>
          <ac:grpSpMkLst>
            <pc:docMk/>
            <pc:sldMk cId="3582437555" sldId="265"/>
            <ac:grpSpMk id="4147" creationId="{3214C51D-3B74-4CCB-82B8-A184460FCAA2}"/>
          </ac:grpSpMkLst>
        </pc:grpChg>
        <pc:picChg chg="add mod">
          <ac:chgData name="FRANCESCA LEGITTIMO" userId="8cc748ed7950eeef" providerId="LiveId" clId="{FC588C96-1886-40A4-B257-99B6E551F435}" dt="2024-12-07T11:41:38.488" v="2783" actId="1076"/>
          <ac:picMkLst>
            <pc:docMk/>
            <pc:sldMk cId="3582437555" sldId="265"/>
            <ac:picMk id="4098" creationId="{EFFB6DBB-542B-0F87-E334-3547A3AE2002}"/>
          </ac:picMkLst>
        </pc:picChg>
      </pc:sldChg>
      <pc:sldChg chg="addSp delSp modSp new mod setBg">
        <pc:chgData name="FRANCESCA LEGITTIMO" userId="8cc748ed7950eeef" providerId="LiveId" clId="{FC588C96-1886-40A4-B257-99B6E551F435}" dt="2024-12-07T11:46:59.867" v="2865" actId="26606"/>
        <pc:sldMkLst>
          <pc:docMk/>
          <pc:sldMk cId="3031040226" sldId="266"/>
        </pc:sldMkLst>
        <pc:spChg chg="mod">
          <ac:chgData name="FRANCESCA LEGITTIMO" userId="8cc748ed7950eeef" providerId="LiveId" clId="{FC588C96-1886-40A4-B257-99B6E551F435}" dt="2024-12-07T11:46:59.867" v="2865" actId="26606"/>
          <ac:spMkLst>
            <pc:docMk/>
            <pc:sldMk cId="3031040226" sldId="266"/>
            <ac:spMk id="2" creationId="{F49EA24C-290B-9B18-3C91-1D5DF3D61B0F}"/>
          </ac:spMkLst>
        </pc:spChg>
        <pc:spChg chg="del">
          <ac:chgData name="FRANCESCA LEGITTIMO" userId="8cc748ed7950eeef" providerId="LiveId" clId="{FC588C96-1886-40A4-B257-99B6E551F435}" dt="2024-12-07T11:46:56.594" v="2864"/>
          <ac:spMkLst>
            <pc:docMk/>
            <pc:sldMk cId="3031040226" sldId="266"/>
            <ac:spMk id="3" creationId="{B8203E39-8706-4666-B1EC-F32E5FEE9902}"/>
          </ac:spMkLst>
        </pc:spChg>
        <pc:spChg chg="add">
          <ac:chgData name="FRANCESCA LEGITTIMO" userId="8cc748ed7950eeef" providerId="LiveId" clId="{FC588C96-1886-40A4-B257-99B6E551F435}" dt="2024-12-07T11:46:59.867" v="2865" actId="26606"/>
          <ac:spMkLst>
            <pc:docMk/>
            <pc:sldMk cId="3031040226" sldId="266"/>
            <ac:spMk id="5127" creationId="{09646535-AEF6-4883-A4F9-EEC1F8B4319E}"/>
          </ac:spMkLst>
        </pc:spChg>
        <pc:spChg chg="add">
          <ac:chgData name="FRANCESCA LEGITTIMO" userId="8cc748ed7950eeef" providerId="LiveId" clId="{FC588C96-1886-40A4-B257-99B6E551F435}" dt="2024-12-07T11:46:59.867" v="2865" actId="26606"/>
          <ac:spMkLst>
            <pc:docMk/>
            <pc:sldMk cId="3031040226" sldId="266"/>
            <ac:spMk id="5129" creationId="{54F3A7E8-6DA9-4C2B-ACC8-475F34DAEA1B}"/>
          </ac:spMkLst>
        </pc:spChg>
        <pc:spChg chg="add">
          <ac:chgData name="FRANCESCA LEGITTIMO" userId="8cc748ed7950eeef" providerId="LiveId" clId="{FC588C96-1886-40A4-B257-99B6E551F435}" dt="2024-12-07T11:46:59.867" v="2865" actId="26606"/>
          <ac:spMkLst>
            <pc:docMk/>
            <pc:sldMk cId="3031040226" sldId="266"/>
            <ac:spMk id="5131" creationId="{5B21CDF0-4D24-4190-9285-9016C19C164F}"/>
          </ac:spMkLst>
        </pc:spChg>
        <pc:grpChg chg="add">
          <ac:chgData name="FRANCESCA LEGITTIMO" userId="8cc748ed7950eeef" providerId="LiveId" clId="{FC588C96-1886-40A4-B257-99B6E551F435}" dt="2024-12-07T11:46:59.867" v="2865" actId="26606"/>
          <ac:grpSpMkLst>
            <pc:docMk/>
            <pc:sldMk cId="3031040226" sldId="266"/>
            <ac:grpSpMk id="5133" creationId="{3C9AA14C-80A4-427C-A911-28CD20C56E5E}"/>
          </ac:grpSpMkLst>
        </pc:grpChg>
        <pc:grpChg chg="add">
          <ac:chgData name="FRANCESCA LEGITTIMO" userId="8cc748ed7950eeef" providerId="LiveId" clId="{FC588C96-1886-40A4-B257-99B6E551F435}" dt="2024-12-07T11:46:59.867" v="2865" actId="26606"/>
          <ac:grpSpMkLst>
            <pc:docMk/>
            <pc:sldMk cId="3031040226" sldId="266"/>
            <ac:grpSpMk id="5138" creationId="{F2FD01A0-E6FF-41CD-AEBD-279232B90D43}"/>
          </ac:grpSpMkLst>
        </pc:grpChg>
        <pc:picChg chg="add mod">
          <ac:chgData name="FRANCESCA LEGITTIMO" userId="8cc748ed7950eeef" providerId="LiveId" clId="{FC588C96-1886-40A4-B257-99B6E551F435}" dt="2024-12-07T11:46:59.867" v="2865" actId="26606"/>
          <ac:picMkLst>
            <pc:docMk/>
            <pc:sldMk cId="3031040226" sldId="266"/>
            <ac:picMk id="5122" creationId="{F1D5A138-C0F1-BC8A-3AC9-77D5F310459D}"/>
          </ac:picMkLst>
        </pc:picChg>
      </pc:sldChg>
      <pc:sldChg chg="addSp delSp modSp new mod">
        <pc:chgData name="FRANCESCA LEGITTIMO" userId="8cc748ed7950eeef" providerId="LiveId" clId="{FC588C96-1886-40A4-B257-99B6E551F435}" dt="2024-12-07T12:01:15.216" v="3109" actId="20577"/>
        <pc:sldMkLst>
          <pc:docMk/>
          <pc:sldMk cId="396504000" sldId="267"/>
        </pc:sldMkLst>
        <pc:spChg chg="mod">
          <ac:chgData name="FRANCESCA LEGITTIMO" userId="8cc748ed7950eeef" providerId="LiveId" clId="{FC588C96-1886-40A4-B257-99B6E551F435}" dt="2024-12-07T12:01:15.216" v="3109" actId="20577"/>
          <ac:spMkLst>
            <pc:docMk/>
            <pc:sldMk cId="396504000" sldId="267"/>
            <ac:spMk id="2" creationId="{7B88DEEA-D602-98BA-830E-034D9555F8E0}"/>
          </ac:spMkLst>
        </pc:spChg>
        <pc:spChg chg="del">
          <ac:chgData name="FRANCESCA LEGITTIMO" userId="8cc748ed7950eeef" providerId="LiveId" clId="{FC588C96-1886-40A4-B257-99B6E551F435}" dt="2024-12-07T12:00:08.817" v="3107"/>
          <ac:spMkLst>
            <pc:docMk/>
            <pc:sldMk cId="396504000" sldId="267"/>
            <ac:spMk id="3" creationId="{E7FA8167-7391-FF4C-FD64-202BF0783ED6}"/>
          </ac:spMkLst>
        </pc:spChg>
        <pc:picChg chg="add mod">
          <ac:chgData name="FRANCESCA LEGITTIMO" userId="8cc748ed7950eeef" providerId="LiveId" clId="{FC588C96-1886-40A4-B257-99B6E551F435}" dt="2024-12-07T12:00:08.817" v="3107"/>
          <ac:picMkLst>
            <pc:docMk/>
            <pc:sldMk cId="396504000" sldId="267"/>
            <ac:picMk id="6146" creationId="{79F72AC6-26A9-7647-5997-C8486CD2C0B1}"/>
          </ac:picMkLst>
        </pc:picChg>
      </pc:sldChg>
      <pc:sldChg chg="new del">
        <pc:chgData name="FRANCESCA LEGITTIMO" userId="8cc748ed7950eeef" providerId="LiveId" clId="{FC588C96-1886-40A4-B257-99B6E551F435}" dt="2024-12-07T12:15:31.994" v="3261" actId="2696"/>
        <pc:sldMkLst>
          <pc:docMk/>
          <pc:sldMk cId="2178023336" sldId="268"/>
        </pc:sldMkLst>
      </pc:sldChg>
      <pc:sldChg chg="addSp delSp modSp new del mod setBg">
        <pc:chgData name="FRANCESCA LEGITTIMO" userId="8cc748ed7950eeef" providerId="LiveId" clId="{FC588C96-1886-40A4-B257-99B6E551F435}" dt="2024-12-07T12:14:57.802" v="3256" actId="2696"/>
        <pc:sldMkLst>
          <pc:docMk/>
          <pc:sldMk cId="3647706241" sldId="268"/>
        </pc:sldMkLst>
        <pc:spChg chg="mod">
          <ac:chgData name="FRANCESCA LEGITTIMO" userId="8cc748ed7950eeef" providerId="LiveId" clId="{FC588C96-1886-40A4-B257-99B6E551F435}" dt="2024-12-07T12:14:23.700" v="3252" actId="20577"/>
          <ac:spMkLst>
            <pc:docMk/>
            <pc:sldMk cId="3647706241" sldId="268"/>
            <ac:spMk id="2" creationId="{29932A41-A412-D48A-CA55-D9DD20FCBD7D}"/>
          </ac:spMkLst>
        </pc:spChg>
        <pc:spChg chg="del">
          <ac:chgData name="FRANCESCA LEGITTIMO" userId="8cc748ed7950eeef" providerId="LiveId" clId="{FC588C96-1886-40A4-B257-99B6E551F435}" dt="2024-12-07T12:05:20.933" v="3181"/>
          <ac:spMkLst>
            <pc:docMk/>
            <pc:sldMk cId="3647706241" sldId="268"/>
            <ac:spMk id="3" creationId="{E8B45F70-92A8-7E16-13CA-D928A20A410E}"/>
          </ac:spMkLst>
        </pc:spChg>
        <pc:spChg chg="add">
          <ac:chgData name="FRANCESCA LEGITTIMO" userId="8cc748ed7950eeef" providerId="LiveId" clId="{FC588C96-1886-40A4-B257-99B6E551F435}" dt="2024-12-07T12:05:25.211" v="3182" actId="26606"/>
          <ac:spMkLst>
            <pc:docMk/>
            <pc:sldMk cId="3647706241" sldId="268"/>
            <ac:spMk id="7174" creationId="{FBB91D6D-1C29-C2F1-BBF2-4E60E0A93B90}"/>
          </ac:spMkLst>
        </pc:spChg>
        <pc:spChg chg="add">
          <ac:chgData name="FRANCESCA LEGITTIMO" userId="8cc748ed7950eeef" providerId="LiveId" clId="{FC588C96-1886-40A4-B257-99B6E551F435}" dt="2024-12-07T12:05:25.211" v="3182" actId="26606"/>
          <ac:spMkLst>
            <pc:docMk/>
            <pc:sldMk cId="3647706241" sldId="268"/>
            <ac:spMk id="7177" creationId="{44A00C45-023C-431E-B774-053A3C686B18}"/>
          </ac:spMkLst>
        </pc:spChg>
        <pc:spChg chg="add">
          <ac:chgData name="FRANCESCA LEGITTIMO" userId="8cc748ed7950eeef" providerId="LiveId" clId="{FC588C96-1886-40A4-B257-99B6E551F435}" dt="2024-12-07T12:05:25.211" v="3182" actId="26606"/>
          <ac:spMkLst>
            <pc:docMk/>
            <pc:sldMk cId="3647706241" sldId="268"/>
            <ac:spMk id="7179" creationId="{6A8151FD-E26B-480E-A623-CFBFE3713A60}"/>
          </ac:spMkLst>
        </pc:spChg>
        <pc:spChg chg="add">
          <ac:chgData name="FRANCESCA LEGITTIMO" userId="8cc748ed7950eeef" providerId="LiveId" clId="{FC588C96-1886-40A4-B257-99B6E551F435}" dt="2024-12-07T12:05:25.211" v="3182" actId="26606"/>
          <ac:spMkLst>
            <pc:docMk/>
            <pc:sldMk cId="3647706241" sldId="268"/>
            <ac:spMk id="7181" creationId="{6BE63264-F1B8-4AB7-AD1C-4180A9D2B11B}"/>
          </ac:spMkLst>
        </pc:spChg>
        <pc:picChg chg="add mod">
          <ac:chgData name="FRANCESCA LEGITTIMO" userId="8cc748ed7950eeef" providerId="LiveId" clId="{FC588C96-1886-40A4-B257-99B6E551F435}" dt="2024-12-07T12:05:25.211" v="3182" actId="26606"/>
          <ac:picMkLst>
            <pc:docMk/>
            <pc:sldMk cId="3647706241" sldId="268"/>
            <ac:picMk id="7170" creationId="{F83985E8-AFF4-0E13-1DD9-6E07F05796C6}"/>
          </ac:picMkLst>
        </pc:picChg>
      </pc:sldChg>
      <pc:sldChg chg="new del">
        <pc:chgData name="FRANCESCA LEGITTIMO" userId="8cc748ed7950eeef" providerId="LiveId" clId="{FC588C96-1886-40A4-B257-99B6E551F435}" dt="2024-12-07T12:15:02.670" v="3257" actId="2696"/>
        <pc:sldMkLst>
          <pc:docMk/>
          <pc:sldMk cId="1693955096" sldId="269"/>
        </pc:sldMkLst>
      </pc:sldChg>
      <pc:sldChg chg="delSp add del setBg delDesignElem">
        <pc:chgData name="FRANCESCA LEGITTIMO" userId="8cc748ed7950eeef" providerId="LiveId" clId="{FC588C96-1886-40A4-B257-99B6E551F435}" dt="2024-12-07T12:15:14.249" v="3258" actId="2696"/>
        <pc:sldMkLst>
          <pc:docMk/>
          <pc:sldMk cId="395655720" sldId="270"/>
        </pc:sldMkLst>
        <pc:spChg chg="del">
          <ac:chgData name="FRANCESCA LEGITTIMO" userId="8cc748ed7950eeef" providerId="LiveId" clId="{FC588C96-1886-40A4-B257-99B6E551F435}" dt="2024-12-07T12:14:45.698" v="3255"/>
          <ac:spMkLst>
            <pc:docMk/>
            <pc:sldMk cId="395655720" sldId="270"/>
            <ac:spMk id="7177" creationId="{057DA02B-BA6E-59C9-83A5-CD8D08678D48}"/>
          </ac:spMkLst>
        </pc:spChg>
        <pc:spChg chg="del">
          <ac:chgData name="FRANCESCA LEGITTIMO" userId="8cc748ed7950eeef" providerId="LiveId" clId="{FC588C96-1886-40A4-B257-99B6E551F435}" dt="2024-12-07T12:14:45.698" v="3255"/>
          <ac:spMkLst>
            <pc:docMk/>
            <pc:sldMk cId="395655720" sldId="270"/>
            <ac:spMk id="7179" creationId="{A4B25146-E2DA-4A93-E6ED-FA060D5B973F}"/>
          </ac:spMkLst>
        </pc:spChg>
        <pc:spChg chg="del">
          <ac:chgData name="FRANCESCA LEGITTIMO" userId="8cc748ed7950eeef" providerId="LiveId" clId="{FC588C96-1886-40A4-B257-99B6E551F435}" dt="2024-12-07T12:14:45.698" v="3255"/>
          <ac:spMkLst>
            <pc:docMk/>
            <pc:sldMk cId="395655720" sldId="270"/>
            <ac:spMk id="7181" creationId="{DC4EC8CD-80E9-1B2B-08D2-02BC60B86250}"/>
          </ac:spMkLst>
        </pc:spChg>
      </pc:sldChg>
      <pc:sldChg chg="modSp add mod">
        <pc:chgData name="FRANCESCA LEGITTIMO" userId="8cc748ed7950eeef" providerId="LiveId" clId="{FC588C96-1886-40A4-B257-99B6E551F435}" dt="2024-12-07T12:15:40.830" v="3262" actId="20577"/>
        <pc:sldMkLst>
          <pc:docMk/>
          <pc:sldMk cId="3540158115" sldId="270"/>
        </pc:sldMkLst>
        <pc:spChg chg="mod">
          <ac:chgData name="FRANCESCA LEGITTIMO" userId="8cc748ed7950eeef" providerId="LiveId" clId="{FC588C96-1886-40A4-B257-99B6E551F435}" dt="2024-12-07T12:15:40.830" v="3262" actId="20577"/>
          <ac:spMkLst>
            <pc:docMk/>
            <pc:sldMk cId="3540158115" sldId="270"/>
            <ac:spMk id="2" creationId="{B57E8660-3D4A-AFAF-CC02-5AD3406A1923}"/>
          </ac:spMkLst>
        </pc:spChg>
      </pc:sldChg>
      <pc:sldChg chg="addSp delSp modSp new mod setBg">
        <pc:chgData name="FRANCESCA LEGITTIMO" userId="8cc748ed7950eeef" providerId="LiveId" clId="{FC588C96-1886-40A4-B257-99B6E551F435}" dt="2024-12-07T12:18:02.292" v="3319" actId="26606"/>
        <pc:sldMkLst>
          <pc:docMk/>
          <pc:sldMk cId="677589865" sldId="271"/>
        </pc:sldMkLst>
        <pc:spChg chg="mod ord">
          <ac:chgData name="FRANCESCA LEGITTIMO" userId="8cc748ed7950eeef" providerId="LiveId" clId="{FC588C96-1886-40A4-B257-99B6E551F435}" dt="2024-12-07T12:18:02.292" v="3319" actId="26606"/>
          <ac:spMkLst>
            <pc:docMk/>
            <pc:sldMk cId="677589865" sldId="271"/>
            <ac:spMk id="2" creationId="{15822C2C-78B6-F745-8F8D-C9693FAB9FA5}"/>
          </ac:spMkLst>
        </pc:spChg>
        <pc:spChg chg="add del">
          <ac:chgData name="FRANCESCA LEGITTIMO" userId="8cc748ed7950eeef" providerId="LiveId" clId="{FC588C96-1886-40A4-B257-99B6E551F435}" dt="2024-12-07T12:18:02.292" v="3319" actId="26606"/>
          <ac:spMkLst>
            <pc:docMk/>
            <pc:sldMk cId="677589865" sldId="271"/>
            <ac:spMk id="3" creationId="{5510F180-D91C-CA16-AF3F-75B5DD9DCADE}"/>
          </ac:spMkLst>
        </pc:spChg>
        <pc:spChg chg="add del">
          <ac:chgData name="FRANCESCA LEGITTIMO" userId="8cc748ed7950eeef" providerId="LiveId" clId="{FC588C96-1886-40A4-B257-99B6E551F435}" dt="2024-12-07T12:17:57.386" v="3316" actId="26606"/>
          <ac:spMkLst>
            <pc:docMk/>
            <pc:sldMk cId="677589865" sldId="271"/>
            <ac:spMk id="8199" creationId="{09646535-AEF6-4883-A4F9-EEC1F8B4319E}"/>
          </ac:spMkLst>
        </pc:spChg>
        <pc:spChg chg="add del">
          <ac:chgData name="FRANCESCA LEGITTIMO" userId="8cc748ed7950eeef" providerId="LiveId" clId="{FC588C96-1886-40A4-B257-99B6E551F435}" dt="2024-12-07T12:17:57.386" v="3316" actId="26606"/>
          <ac:spMkLst>
            <pc:docMk/>
            <pc:sldMk cId="677589865" sldId="271"/>
            <ac:spMk id="8201" creationId="{54F3A7E8-6DA9-4C2B-ACC8-475F34DAEA1B}"/>
          </ac:spMkLst>
        </pc:spChg>
        <pc:spChg chg="add del">
          <ac:chgData name="FRANCESCA LEGITTIMO" userId="8cc748ed7950eeef" providerId="LiveId" clId="{FC588C96-1886-40A4-B257-99B6E551F435}" dt="2024-12-07T12:17:57.386" v="3316" actId="26606"/>
          <ac:spMkLst>
            <pc:docMk/>
            <pc:sldMk cId="677589865" sldId="271"/>
            <ac:spMk id="8203" creationId="{5B21CDF0-4D24-4190-9285-9016C19C164F}"/>
          </ac:spMkLst>
        </pc:spChg>
        <pc:spChg chg="add del">
          <ac:chgData name="FRANCESCA LEGITTIMO" userId="8cc748ed7950eeef" providerId="LiveId" clId="{FC588C96-1886-40A4-B257-99B6E551F435}" dt="2024-12-07T12:18:02.278" v="3318" actId="26606"/>
          <ac:spMkLst>
            <pc:docMk/>
            <pc:sldMk cId="677589865" sldId="271"/>
            <ac:spMk id="8215" creationId="{09646535-AEF6-4883-A4F9-EEC1F8B4319E}"/>
          </ac:spMkLst>
        </pc:spChg>
        <pc:spChg chg="add del">
          <ac:chgData name="FRANCESCA LEGITTIMO" userId="8cc748ed7950eeef" providerId="LiveId" clId="{FC588C96-1886-40A4-B257-99B6E551F435}" dt="2024-12-07T12:18:02.278" v="3318" actId="26606"/>
          <ac:spMkLst>
            <pc:docMk/>
            <pc:sldMk cId="677589865" sldId="271"/>
            <ac:spMk id="8216" creationId="{BDE63055-C438-4977-B234-872D73E6C459}"/>
          </ac:spMkLst>
        </pc:spChg>
        <pc:spChg chg="add del">
          <ac:chgData name="FRANCESCA LEGITTIMO" userId="8cc748ed7950eeef" providerId="LiveId" clId="{FC588C96-1886-40A4-B257-99B6E551F435}" dt="2024-12-07T12:18:02.278" v="3318" actId="26606"/>
          <ac:spMkLst>
            <pc:docMk/>
            <pc:sldMk cId="677589865" sldId="271"/>
            <ac:spMk id="8217" creationId="{497BC505-FE0C-4637-A29D-B71DFBBBAA71}"/>
          </ac:spMkLst>
        </pc:spChg>
        <pc:spChg chg="add">
          <ac:chgData name="FRANCESCA LEGITTIMO" userId="8cc748ed7950eeef" providerId="LiveId" clId="{FC588C96-1886-40A4-B257-99B6E551F435}" dt="2024-12-07T12:18:02.292" v="3319" actId="26606"/>
          <ac:spMkLst>
            <pc:docMk/>
            <pc:sldMk cId="677589865" sldId="271"/>
            <ac:spMk id="8227" creationId="{09646535-AEF6-4883-A4F9-EEC1F8B4319E}"/>
          </ac:spMkLst>
        </pc:spChg>
        <pc:spChg chg="add">
          <ac:chgData name="FRANCESCA LEGITTIMO" userId="8cc748ed7950eeef" providerId="LiveId" clId="{FC588C96-1886-40A4-B257-99B6E551F435}" dt="2024-12-07T12:18:02.292" v="3319" actId="26606"/>
          <ac:spMkLst>
            <pc:docMk/>
            <pc:sldMk cId="677589865" sldId="271"/>
            <ac:spMk id="8228" creationId="{7FEECB93-933C-477B-BC7D-C2F2F6271A66}"/>
          </ac:spMkLst>
        </pc:spChg>
        <pc:spChg chg="add">
          <ac:chgData name="FRANCESCA LEGITTIMO" userId="8cc748ed7950eeef" providerId="LiveId" clId="{FC588C96-1886-40A4-B257-99B6E551F435}" dt="2024-12-07T12:18:02.292" v="3319" actId="26606"/>
          <ac:spMkLst>
            <pc:docMk/>
            <pc:sldMk cId="677589865" sldId="271"/>
            <ac:spMk id="8229" creationId="{497BC505-FE0C-4637-A29D-B71DFBBBAA71}"/>
          </ac:spMkLst>
        </pc:spChg>
        <pc:grpChg chg="add del">
          <ac:chgData name="FRANCESCA LEGITTIMO" userId="8cc748ed7950eeef" providerId="LiveId" clId="{FC588C96-1886-40A4-B257-99B6E551F435}" dt="2024-12-07T12:17:57.386" v="3316" actId="26606"/>
          <ac:grpSpMkLst>
            <pc:docMk/>
            <pc:sldMk cId="677589865" sldId="271"/>
            <ac:grpSpMk id="8205" creationId="{3C9AA14C-80A4-427C-A911-28CD20C56E5E}"/>
          </ac:grpSpMkLst>
        </pc:grpChg>
        <pc:grpChg chg="add del">
          <ac:chgData name="FRANCESCA LEGITTIMO" userId="8cc748ed7950eeef" providerId="LiveId" clId="{FC588C96-1886-40A4-B257-99B6E551F435}" dt="2024-12-07T12:17:57.386" v="3316" actId="26606"/>
          <ac:grpSpMkLst>
            <pc:docMk/>
            <pc:sldMk cId="677589865" sldId="271"/>
            <ac:grpSpMk id="8210" creationId="{F2FD01A0-E6FF-41CD-AEBD-279232B90D43}"/>
          </ac:grpSpMkLst>
        </pc:grpChg>
        <pc:grpChg chg="add del">
          <ac:chgData name="FRANCESCA LEGITTIMO" userId="8cc748ed7950eeef" providerId="LiveId" clId="{FC588C96-1886-40A4-B257-99B6E551F435}" dt="2024-12-07T12:18:02.278" v="3318" actId="26606"/>
          <ac:grpSpMkLst>
            <pc:docMk/>
            <pc:sldMk cId="677589865" sldId="271"/>
            <ac:grpSpMk id="8218" creationId="{F2FD01A0-E6FF-41CD-AEBD-279232B90D43}"/>
          </ac:grpSpMkLst>
        </pc:grpChg>
        <pc:grpChg chg="add del">
          <ac:chgData name="FRANCESCA LEGITTIMO" userId="8cc748ed7950eeef" providerId="LiveId" clId="{FC588C96-1886-40A4-B257-99B6E551F435}" dt="2024-12-07T12:18:02.278" v="3318" actId="26606"/>
          <ac:grpSpMkLst>
            <pc:docMk/>
            <pc:sldMk cId="677589865" sldId="271"/>
            <ac:grpSpMk id="8222" creationId="{3C9AA14C-80A4-427C-A911-28CD20C56E5E}"/>
          </ac:grpSpMkLst>
        </pc:grpChg>
        <pc:grpChg chg="add">
          <ac:chgData name="FRANCESCA LEGITTIMO" userId="8cc748ed7950eeef" providerId="LiveId" clId="{FC588C96-1886-40A4-B257-99B6E551F435}" dt="2024-12-07T12:18:02.292" v="3319" actId="26606"/>
          <ac:grpSpMkLst>
            <pc:docMk/>
            <pc:sldMk cId="677589865" sldId="271"/>
            <ac:grpSpMk id="8230" creationId="{F2FD01A0-E6FF-41CD-AEBD-279232B90D43}"/>
          </ac:grpSpMkLst>
        </pc:grpChg>
        <pc:grpChg chg="add">
          <ac:chgData name="FRANCESCA LEGITTIMO" userId="8cc748ed7950eeef" providerId="LiveId" clId="{FC588C96-1886-40A4-B257-99B6E551F435}" dt="2024-12-07T12:18:02.292" v="3319" actId="26606"/>
          <ac:grpSpMkLst>
            <pc:docMk/>
            <pc:sldMk cId="677589865" sldId="271"/>
            <ac:grpSpMk id="8231" creationId="{3C9AA14C-80A4-427C-A911-28CD20C56E5E}"/>
          </ac:grpSpMkLst>
        </pc:grpChg>
        <pc:picChg chg="add mod">
          <ac:chgData name="FRANCESCA LEGITTIMO" userId="8cc748ed7950eeef" providerId="LiveId" clId="{FC588C96-1886-40A4-B257-99B6E551F435}" dt="2024-12-07T12:18:02.292" v="3319" actId="26606"/>
          <ac:picMkLst>
            <pc:docMk/>
            <pc:sldMk cId="677589865" sldId="271"/>
            <ac:picMk id="8194" creationId="{E33EE427-E4D8-3BCF-AD7E-896B1732C930}"/>
          </ac:picMkLst>
        </pc:picChg>
      </pc:sldChg>
      <pc:sldChg chg="modSp new mod">
        <pc:chgData name="FRANCESCA LEGITTIMO" userId="8cc748ed7950eeef" providerId="LiveId" clId="{FC588C96-1886-40A4-B257-99B6E551F435}" dt="2024-12-07T12:18:36.952" v="3374" actId="20577"/>
        <pc:sldMkLst>
          <pc:docMk/>
          <pc:sldMk cId="2509466113" sldId="272"/>
        </pc:sldMkLst>
        <pc:spChg chg="mod">
          <ac:chgData name="FRANCESCA LEGITTIMO" userId="8cc748ed7950eeef" providerId="LiveId" clId="{FC588C96-1886-40A4-B257-99B6E551F435}" dt="2024-12-07T12:18:36.952" v="3374" actId="20577"/>
          <ac:spMkLst>
            <pc:docMk/>
            <pc:sldMk cId="2509466113" sldId="272"/>
            <ac:spMk id="2" creationId="{36183B72-34FC-4592-3077-37AA71941D2B}"/>
          </ac:spMkLst>
        </pc:spChg>
      </pc:sldChg>
      <pc:sldChg chg="modSp new del mod">
        <pc:chgData name="FRANCESCA LEGITTIMO" userId="8cc748ed7950eeef" providerId="LiveId" clId="{FC588C96-1886-40A4-B257-99B6E551F435}" dt="2024-12-07T12:27:22.373" v="3380" actId="2696"/>
        <pc:sldMkLst>
          <pc:docMk/>
          <pc:sldMk cId="3599296424" sldId="273"/>
        </pc:sldMkLst>
        <pc:spChg chg="mod">
          <ac:chgData name="FRANCESCA LEGITTIMO" userId="8cc748ed7950eeef" providerId="LiveId" clId="{FC588C96-1886-40A4-B257-99B6E551F435}" dt="2024-12-07T12:26:40.681" v="3377" actId="27636"/>
          <ac:spMkLst>
            <pc:docMk/>
            <pc:sldMk cId="3599296424" sldId="273"/>
            <ac:spMk id="2" creationId="{77167920-479F-710D-426A-2752E27BFCD9}"/>
          </ac:spMkLst>
        </pc:spChg>
      </pc:sldChg>
      <pc:sldChg chg="new del">
        <pc:chgData name="FRANCESCA LEGITTIMO" userId="8cc748ed7950eeef" providerId="LiveId" clId="{FC588C96-1886-40A4-B257-99B6E551F435}" dt="2024-12-07T12:27:02.973" v="3379" actId="2696"/>
        <pc:sldMkLst>
          <pc:docMk/>
          <pc:sldMk cId="4115826174" sldId="274"/>
        </pc:sldMkLst>
      </pc:sldChg>
      <pc:sldMasterChg chg="del delSldLayout">
        <pc:chgData name="FRANCESCA LEGITTIMO" userId="8cc748ed7950eeef" providerId="LiveId" clId="{FC588C96-1886-40A4-B257-99B6E551F435}" dt="2024-12-06T19:17:08.048" v="2" actId="26606"/>
        <pc:sldMasterMkLst>
          <pc:docMk/>
          <pc:sldMasterMk cId="41229541" sldId="2147483712"/>
        </pc:sldMasterMkLst>
        <pc:sldLayoutChg chg="del">
          <pc:chgData name="FRANCESCA LEGITTIMO" userId="8cc748ed7950eeef" providerId="LiveId" clId="{FC588C96-1886-40A4-B257-99B6E551F435}" dt="2024-12-06T19:17:08.048" v="2" actId="26606"/>
          <pc:sldLayoutMkLst>
            <pc:docMk/>
            <pc:sldMasterMk cId="41229541" sldId="2147483712"/>
            <pc:sldLayoutMk cId="105478314" sldId="2147483701"/>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2796029756" sldId="2147483702"/>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2717777445" sldId="2147483703"/>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4042944907" sldId="2147483704"/>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4095011160" sldId="2147483705"/>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2147079200" sldId="2147483706"/>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3487928057" sldId="2147483707"/>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3139269884" sldId="2147483708"/>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3077316434" sldId="2147483709"/>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2474205597" sldId="2147483710"/>
          </pc:sldLayoutMkLst>
        </pc:sldLayoutChg>
        <pc:sldLayoutChg chg="del">
          <pc:chgData name="FRANCESCA LEGITTIMO" userId="8cc748ed7950eeef" providerId="LiveId" clId="{FC588C96-1886-40A4-B257-99B6E551F435}" dt="2024-12-06T19:17:08.048" v="2" actId="26606"/>
          <pc:sldLayoutMkLst>
            <pc:docMk/>
            <pc:sldMasterMk cId="41229541" sldId="2147483712"/>
            <pc:sldLayoutMk cId="4110509943" sldId="2147483711"/>
          </pc:sldLayoutMkLst>
        </pc:sldLayoutChg>
      </pc:sldMasterChg>
      <pc:sldMasterChg chg="add addSldLayout">
        <pc:chgData name="FRANCESCA LEGITTIMO" userId="8cc748ed7950eeef" providerId="LiveId" clId="{FC588C96-1886-40A4-B257-99B6E551F435}" dt="2024-12-06T19:17:08.048" v="2" actId="26606"/>
        <pc:sldMasterMkLst>
          <pc:docMk/>
          <pc:sldMasterMk cId="2989471096" sldId="2147483736"/>
        </pc:sldMasterMkLst>
        <pc:sldLayoutChg chg="add">
          <pc:chgData name="FRANCESCA LEGITTIMO" userId="8cc748ed7950eeef" providerId="LiveId" clId="{FC588C96-1886-40A4-B257-99B6E551F435}" dt="2024-12-06T19:17:08.048" v="2" actId="26606"/>
          <pc:sldLayoutMkLst>
            <pc:docMk/>
            <pc:sldMasterMk cId="2989471096" sldId="2147483736"/>
            <pc:sldLayoutMk cId="1076468740" sldId="2147483725"/>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2524042139" sldId="2147483726"/>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1919740687" sldId="2147483727"/>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832602045" sldId="2147483728"/>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2544029889" sldId="2147483729"/>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806086954" sldId="2147483730"/>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2599718493" sldId="2147483731"/>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1768002544" sldId="2147483732"/>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3016171745" sldId="2147483733"/>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344935295" sldId="2147483734"/>
          </pc:sldLayoutMkLst>
        </pc:sldLayoutChg>
        <pc:sldLayoutChg chg="add">
          <pc:chgData name="FRANCESCA LEGITTIMO" userId="8cc748ed7950eeef" providerId="LiveId" clId="{FC588C96-1886-40A4-B257-99B6E551F435}" dt="2024-12-06T19:17:08.048" v="2" actId="26606"/>
          <pc:sldLayoutMkLst>
            <pc:docMk/>
            <pc:sldMasterMk cId="2989471096" sldId="2147483736"/>
            <pc:sldLayoutMk cId="1175510184" sldId="214748373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Saturday, December 7,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59971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Saturday, December 7,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83260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Saturday, December 7,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80608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Saturday, December 7,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76800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Saturday, December 7,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01617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Saturday, December 7,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4493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Saturday, December 7,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17551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Saturday, December 7,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54402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Saturday, December 7,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07646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Saturday, December 7,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52404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Saturday, December 7,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91974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Saturday, December 7,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a:t>
            </a:fld>
            <a:endParaRPr lang="en-US" dirty="0"/>
          </a:p>
        </p:txBody>
      </p:sp>
    </p:spTree>
    <p:extLst>
      <p:ext uri="{BB962C8B-B14F-4D97-AF65-F5344CB8AC3E}">
        <p14:creationId xmlns:p14="http://schemas.microsoft.com/office/powerpoint/2010/main" val="2989471096"/>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7" name="Rectangle 1056">
            <a:extLst>
              <a:ext uri="{FF2B5EF4-FFF2-40B4-BE49-F238E27FC236}">
                <a16:creationId xmlns:a16="http://schemas.microsoft.com/office/drawing/2014/main" id="{A35C5297-7623-44A6-B13A-4424C8257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666E46BD-1D93-4B75-A1AD-F8DCF32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E5ED7C6-097F-2407-9056-599780A8E614}"/>
              </a:ext>
            </a:extLst>
          </p:cNvPr>
          <p:cNvSpPr>
            <a:spLocks noGrp="1"/>
          </p:cNvSpPr>
          <p:nvPr>
            <p:ph type="ctrTitle"/>
          </p:nvPr>
        </p:nvSpPr>
        <p:spPr>
          <a:xfrm>
            <a:off x="6480000" y="728663"/>
            <a:ext cx="5015638" cy="2795737"/>
          </a:xfrm>
        </p:spPr>
        <p:txBody>
          <a:bodyPr>
            <a:normAutofit/>
          </a:bodyPr>
          <a:lstStyle/>
          <a:p>
            <a:r>
              <a:rPr lang="it-IT" dirty="0"/>
              <a:t>IL NATALE RUSSO – </a:t>
            </a:r>
            <a:br>
              <a:rPr lang="it-IT" dirty="0"/>
            </a:br>
            <a:r>
              <a:rPr lang="it-IT" dirty="0"/>
              <a:t>7 GENNAIO</a:t>
            </a:r>
          </a:p>
        </p:txBody>
      </p:sp>
      <p:sp>
        <p:nvSpPr>
          <p:cNvPr id="3" name="Sottotitolo 2">
            <a:extLst>
              <a:ext uri="{FF2B5EF4-FFF2-40B4-BE49-F238E27FC236}">
                <a16:creationId xmlns:a16="http://schemas.microsoft.com/office/drawing/2014/main" id="{8126FA5E-D413-85B6-787E-62FFCFF06E78}"/>
              </a:ext>
            </a:extLst>
          </p:cNvPr>
          <p:cNvSpPr>
            <a:spLocks noGrp="1"/>
          </p:cNvSpPr>
          <p:nvPr>
            <p:ph type="subTitle" idx="1"/>
          </p:nvPr>
        </p:nvSpPr>
        <p:spPr>
          <a:xfrm>
            <a:off x="6480000" y="3830399"/>
            <a:ext cx="5015638" cy="2298938"/>
          </a:xfrm>
        </p:spPr>
        <p:txBody>
          <a:bodyPr>
            <a:normAutofit/>
          </a:bodyPr>
          <a:lstStyle/>
          <a:p>
            <a:endParaRPr lang="it-IT"/>
          </a:p>
        </p:txBody>
      </p:sp>
      <p:pic>
        <p:nvPicPr>
          <p:cNvPr id="1026" name="Picture 2" descr="Picture background">
            <a:extLst>
              <a:ext uri="{FF2B5EF4-FFF2-40B4-BE49-F238E27FC236}">
                <a16:creationId xmlns:a16="http://schemas.microsoft.com/office/drawing/2014/main" id="{79F7C33E-279F-EE9F-1600-DBCEC7FE5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957" r="21964" b="2"/>
          <a:stretch/>
        </p:blipFill>
        <p:spPr bwMode="auto">
          <a:xfrm>
            <a:off x="647479" y="585438"/>
            <a:ext cx="5437859" cy="5358727"/>
          </a:xfrm>
          <a:custGeom>
            <a:avLst/>
            <a:gdLst/>
            <a:ahLst/>
            <a:cxnLst/>
            <a:rect l="l" t="t" r="r" b="b"/>
            <a:pathLst>
              <a:path w="5437859" h="5358727">
                <a:moveTo>
                  <a:pt x="2442245" y="12"/>
                </a:moveTo>
                <a:cubicBezTo>
                  <a:pt x="2708249" y="-1139"/>
                  <a:pt x="3417096" y="86121"/>
                  <a:pt x="3772502" y="222641"/>
                </a:cubicBezTo>
                <a:cubicBezTo>
                  <a:pt x="4178135" y="378663"/>
                  <a:pt x="4516888" y="502516"/>
                  <a:pt x="4794198" y="943240"/>
                </a:cubicBezTo>
                <a:cubicBezTo>
                  <a:pt x="5070964" y="1383427"/>
                  <a:pt x="5480948" y="2332430"/>
                  <a:pt x="5434186" y="2864301"/>
                </a:cubicBezTo>
                <a:cubicBezTo>
                  <a:pt x="5387424" y="3395099"/>
                  <a:pt x="5199832" y="3941446"/>
                  <a:pt x="4762661" y="4378953"/>
                </a:cubicBezTo>
                <a:cubicBezTo>
                  <a:pt x="4309722" y="4878654"/>
                  <a:pt x="3935081" y="5128505"/>
                  <a:pt x="3497910" y="5222333"/>
                </a:cubicBezTo>
                <a:cubicBezTo>
                  <a:pt x="3184713" y="5265762"/>
                  <a:pt x="2870973" y="5385861"/>
                  <a:pt x="2557776" y="5353156"/>
                </a:cubicBezTo>
                <a:cubicBezTo>
                  <a:pt x="2244579" y="5320450"/>
                  <a:pt x="1751402" y="5242707"/>
                  <a:pt x="1374043" y="5019128"/>
                </a:cubicBezTo>
                <a:cubicBezTo>
                  <a:pt x="1108696" y="4831472"/>
                  <a:pt x="796586" y="4519963"/>
                  <a:pt x="483933" y="4019189"/>
                </a:cubicBezTo>
                <a:cubicBezTo>
                  <a:pt x="171824" y="3582755"/>
                  <a:pt x="0" y="3082518"/>
                  <a:pt x="0" y="2536171"/>
                </a:cubicBezTo>
                <a:cubicBezTo>
                  <a:pt x="0" y="2411246"/>
                  <a:pt x="296885" y="1177542"/>
                  <a:pt x="749280" y="771132"/>
                </a:cubicBezTo>
                <a:cubicBezTo>
                  <a:pt x="1202764" y="365259"/>
                  <a:pt x="1858520" y="99860"/>
                  <a:pt x="2357678" y="6032"/>
                </a:cubicBezTo>
                <a:cubicBezTo>
                  <a:pt x="2375281" y="2145"/>
                  <a:pt x="2404244" y="176"/>
                  <a:pt x="2442245" y="1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DCDE5A-E110-B02C-F960-FE993508F592}"/>
              </a:ext>
            </a:extLst>
          </p:cNvPr>
          <p:cNvSpPr>
            <a:spLocks noGrp="1"/>
          </p:cNvSpPr>
          <p:nvPr>
            <p:ph type="title"/>
          </p:nvPr>
        </p:nvSpPr>
        <p:spPr/>
        <p:txBody>
          <a:bodyPr/>
          <a:lstStyle/>
          <a:p>
            <a:r>
              <a:rPr lang="it-IT" dirty="0"/>
              <a:t>Trama: </a:t>
            </a:r>
          </a:p>
        </p:txBody>
      </p:sp>
      <p:sp>
        <p:nvSpPr>
          <p:cNvPr id="3" name="Segnaposto contenuto 2">
            <a:extLst>
              <a:ext uri="{FF2B5EF4-FFF2-40B4-BE49-F238E27FC236}">
                <a16:creationId xmlns:a16="http://schemas.microsoft.com/office/drawing/2014/main" id="{CC76130E-355F-5650-DF39-378E54B86EEF}"/>
              </a:ext>
            </a:extLst>
          </p:cNvPr>
          <p:cNvSpPr>
            <a:spLocks noGrp="1"/>
          </p:cNvSpPr>
          <p:nvPr>
            <p:ph idx="1"/>
          </p:nvPr>
        </p:nvSpPr>
        <p:spPr/>
        <p:txBody>
          <a:bodyPr>
            <a:normAutofit fontScale="92500"/>
          </a:bodyPr>
          <a:lstStyle/>
          <a:p>
            <a:r>
              <a:rPr lang="it-IT" sz="2800" dirty="0"/>
              <a:t>Il fabbro </a:t>
            </a:r>
            <a:r>
              <a:rPr lang="it-IT" sz="2800" dirty="0" err="1"/>
              <a:t>Vakula</a:t>
            </a:r>
            <a:r>
              <a:rPr lang="it-IT" sz="2800" dirty="0"/>
              <a:t> è innamorato di Oksana, la ragazza più bella del villaggio di </a:t>
            </a:r>
            <a:r>
              <a:rPr lang="it-IT" sz="2800" dirty="0" err="1"/>
              <a:t>Dikan’ka</a:t>
            </a:r>
            <a:r>
              <a:rPr lang="it-IT" sz="2800" dirty="0"/>
              <a:t> ed è determinato a sposarla. Il suo progetto viene però ostacolato dal diavolo in persona che da tempo medita di vendicarsi di lui e di tutte le frottole che ha messo in giro sui diavoli: quatto quatto sale in cielo, ruba la luna e se la infila in tasca, mentre </a:t>
            </a:r>
            <a:r>
              <a:rPr lang="it-IT" sz="2800" dirty="0" err="1"/>
              <a:t>Dikan’ka</a:t>
            </a:r>
            <a:r>
              <a:rPr lang="it-IT" sz="2800" dirty="0"/>
              <a:t> cade nell’oscurità più nera</a:t>
            </a:r>
            <a:r>
              <a:rPr lang="it-IT" dirty="0"/>
              <a:t>. </a:t>
            </a:r>
          </a:p>
        </p:txBody>
      </p:sp>
    </p:spTree>
    <p:extLst>
      <p:ext uri="{BB962C8B-B14F-4D97-AF65-F5344CB8AC3E}">
        <p14:creationId xmlns:p14="http://schemas.microsoft.com/office/powerpoint/2010/main" val="262394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EDBCE6-87A1-ECEA-8527-D43EA9C59D4D}"/>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BE20DA65-51BC-958C-02E1-AEC804B7B959}"/>
              </a:ext>
            </a:extLst>
          </p:cNvPr>
          <p:cNvSpPr>
            <a:spLocks noGrp="1"/>
          </p:cNvSpPr>
          <p:nvPr>
            <p:ph idx="1"/>
          </p:nvPr>
        </p:nvSpPr>
        <p:spPr/>
        <p:txBody>
          <a:bodyPr/>
          <a:lstStyle/>
          <a:p>
            <a:r>
              <a:rPr lang="it-IT" sz="3600" dirty="0"/>
              <a:t>Oggi il Natale non ha ancora ritrovato una sua collocazione, risulta un’appendice del Capodanno, festeggiato solo dalle persone profondamente religiose</a:t>
            </a:r>
            <a:r>
              <a:rPr lang="it-IT" dirty="0"/>
              <a:t>.</a:t>
            </a:r>
            <a:r>
              <a:rPr lang="ru-RU" dirty="0"/>
              <a:t> </a:t>
            </a:r>
            <a:endParaRPr lang="it-IT" dirty="0"/>
          </a:p>
        </p:txBody>
      </p:sp>
    </p:spTree>
    <p:extLst>
      <p:ext uri="{BB962C8B-B14F-4D97-AF65-F5344CB8AC3E}">
        <p14:creationId xmlns:p14="http://schemas.microsoft.com/office/powerpoint/2010/main" val="152703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8DEEA-D602-98BA-830E-034D9555F8E0}"/>
              </a:ext>
            </a:extLst>
          </p:cNvPr>
          <p:cNvSpPr>
            <a:spLocks noGrp="1"/>
          </p:cNvSpPr>
          <p:nvPr>
            <p:ph type="title"/>
          </p:nvPr>
        </p:nvSpPr>
        <p:spPr/>
        <p:txBody>
          <a:bodyPr/>
          <a:lstStyle/>
          <a:p>
            <a:r>
              <a:rPr lang="it-IT" dirty="0"/>
              <a:t>Il Capodanno in Russia: La tavola imbandita (champagne, insalata «</a:t>
            </a:r>
            <a:r>
              <a:rPr lang="it-IT" dirty="0" err="1"/>
              <a:t>Olivie</a:t>
            </a:r>
            <a:r>
              <a:rPr lang="it-IT" dirty="0"/>
              <a:t>» e insalata «Mimosa», aringa in pelliccia, mandarini, vino e vodka</a:t>
            </a:r>
            <a:r>
              <a:rPr lang="ru-RU" dirty="0"/>
              <a:t>)</a:t>
            </a:r>
            <a:endParaRPr lang="it-IT" dirty="0"/>
          </a:p>
        </p:txBody>
      </p:sp>
      <p:pic>
        <p:nvPicPr>
          <p:cNvPr id="6146" name="Picture 2" descr="Picture background">
            <a:extLst>
              <a:ext uri="{FF2B5EF4-FFF2-40B4-BE49-F238E27FC236}">
                <a16:creationId xmlns:a16="http://schemas.microsoft.com/office/drawing/2014/main" id="{79F72AC6-26A9-7647-5997-C8486CD2C0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4347" y="2541588"/>
            <a:ext cx="4841080" cy="322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E07C0-AF21-9A40-C6C5-6686B0FA587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57E8660-3D4A-AFAF-CC02-5AD3406A1923}"/>
              </a:ext>
            </a:extLst>
          </p:cNvPr>
          <p:cNvSpPr>
            <a:spLocks noGrp="1"/>
          </p:cNvSpPr>
          <p:nvPr>
            <p:ph type="title"/>
          </p:nvPr>
        </p:nvSpPr>
        <p:spPr>
          <a:xfrm>
            <a:off x="720000" y="619200"/>
            <a:ext cx="5015505" cy="1477328"/>
          </a:xfrm>
        </p:spPr>
        <p:txBody>
          <a:bodyPr>
            <a:normAutofit fontScale="90000"/>
          </a:bodyPr>
          <a:lstStyle/>
          <a:p>
            <a:r>
              <a:rPr lang="it-IT" sz="3200" dirty="0"/>
              <a:t>Il discorso del presidente a mezzanotte e risuona l’orologio della torre </a:t>
            </a:r>
            <a:r>
              <a:rPr lang="it-IT" sz="3200" dirty="0" err="1"/>
              <a:t>Spasskaja</a:t>
            </a:r>
            <a:r>
              <a:rPr lang="it-IT" sz="3200" dirty="0"/>
              <a:t> del Cremlino.</a:t>
            </a:r>
            <a:br>
              <a:rPr lang="ru-RU" sz="3200" dirty="0"/>
            </a:br>
            <a:br>
              <a:rPr lang="ru-RU" sz="3200" dirty="0"/>
            </a:br>
            <a:r>
              <a:rPr lang="it-IT" sz="3200" dirty="0"/>
              <a:t>https://youtu.be/f5d-g0ondNs?feature=shared</a:t>
            </a:r>
          </a:p>
        </p:txBody>
      </p:sp>
      <p:pic>
        <p:nvPicPr>
          <p:cNvPr id="7170" name="Picture 2" descr="31 декабря 2023 года">
            <a:extLst>
              <a:ext uri="{FF2B5EF4-FFF2-40B4-BE49-F238E27FC236}">
                <a16:creationId xmlns:a16="http://schemas.microsoft.com/office/drawing/2014/main" id="{E54C8894-F8B6-8D35-98E3-7E3AD8CBA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0" r="-2" b="-2"/>
          <a:stretch/>
        </p:blipFill>
        <p:spPr bwMode="auto">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a:noFill/>
          <a:extLst>
            <a:ext uri="{909E8E84-426E-40DD-AFC4-6F175D3DCCD1}">
              <a14:hiddenFill xmlns:a14="http://schemas.microsoft.com/office/drawing/2010/main">
                <a:solidFill>
                  <a:srgbClr val="FFFFFF"/>
                </a:solidFill>
              </a14:hiddenFill>
            </a:ext>
          </a:extLst>
        </p:spPr>
      </p:pic>
      <p:sp>
        <p:nvSpPr>
          <p:cNvPr id="7174" name="Content Placeholder 7173">
            <a:extLst>
              <a:ext uri="{FF2B5EF4-FFF2-40B4-BE49-F238E27FC236}">
                <a16:creationId xmlns:a16="http://schemas.microsoft.com/office/drawing/2014/main" id="{0B2B3049-386E-CBDF-8B3F-47D675D2F4C4}"/>
              </a:ext>
            </a:extLst>
          </p:cNvPr>
          <p:cNvSpPr>
            <a:spLocks noGrp="1"/>
          </p:cNvSpPr>
          <p:nvPr>
            <p:ph idx="1"/>
          </p:nvPr>
        </p:nvSpPr>
        <p:spPr>
          <a:xfrm>
            <a:off x="6480000" y="633599"/>
            <a:ext cx="4991962" cy="5135375"/>
          </a:xfrm>
        </p:spPr>
        <p:txBody>
          <a:bodyPr>
            <a:normAutofit/>
          </a:bodyPr>
          <a:lstStyle/>
          <a:p>
            <a:endParaRPr lang="en-US"/>
          </a:p>
        </p:txBody>
      </p:sp>
    </p:spTree>
    <p:extLst>
      <p:ext uri="{BB962C8B-B14F-4D97-AF65-F5344CB8AC3E}">
        <p14:creationId xmlns:p14="http://schemas.microsoft.com/office/powerpoint/2010/main" val="354015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27" name="Rectangle 819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28" name="Rectangle 8200">
            <a:extLst>
              <a:ext uri="{FF2B5EF4-FFF2-40B4-BE49-F238E27FC236}">
                <a16:creationId xmlns:a16="http://schemas.microsoft.com/office/drawing/2014/main" id="{7FEECB93-933C-477B-BC7D-C2F2F627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icture background">
            <a:extLst>
              <a:ext uri="{FF2B5EF4-FFF2-40B4-BE49-F238E27FC236}">
                <a16:creationId xmlns:a16="http://schemas.microsoft.com/office/drawing/2014/main" id="{E33EE427-E4D8-3BCF-AD7E-896B1732C9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29" name="Rectangle 8202">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5822C2C-78B6-F745-8F8D-C9693FAB9FA5}"/>
              </a:ext>
            </a:extLst>
          </p:cNvPr>
          <p:cNvSpPr>
            <a:spLocks noGrp="1"/>
          </p:cNvSpPr>
          <p:nvPr>
            <p:ph type="title"/>
          </p:nvPr>
        </p:nvSpPr>
        <p:spPr>
          <a:xfrm>
            <a:off x="720000" y="1455847"/>
            <a:ext cx="5015638" cy="2068553"/>
          </a:xfrm>
        </p:spPr>
        <p:txBody>
          <a:bodyPr vert="horz" wrap="square" lIns="0" tIns="0" rIns="0" bIns="0" rtlCol="0" anchor="b" anchorCtr="0">
            <a:normAutofit/>
          </a:bodyPr>
          <a:lstStyle/>
          <a:p>
            <a:pPr algn="ctr">
              <a:lnSpc>
                <a:spcPct val="100000"/>
              </a:lnSpc>
            </a:pPr>
            <a:r>
              <a:rPr lang="en-US" sz="5600" spc="-100"/>
              <a:t>Il film «L’ironia del destino» (1975)</a:t>
            </a:r>
          </a:p>
        </p:txBody>
      </p:sp>
      <p:grpSp>
        <p:nvGrpSpPr>
          <p:cNvPr id="8230" name="Group 8204">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8206"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207"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208"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8231" name="Group 8209">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8211"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212"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213"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67758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183B72-34FC-4592-3077-37AA71941D2B}"/>
              </a:ext>
            </a:extLst>
          </p:cNvPr>
          <p:cNvSpPr>
            <a:spLocks noGrp="1"/>
          </p:cNvSpPr>
          <p:nvPr>
            <p:ph type="title"/>
          </p:nvPr>
        </p:nvSpPr>
        <p:spPr/>
        <p:txBody>
          <a:bodyPr/>
          <a:lstStyle/>
          <a:p>
            <a:r>
              <a:rPr lang="ru-RU" dirty="0"/>
              <a:t> 13 </a:t>
            </a:r>
            <a:r>
              <a:rPr lang="it-IT" dirty="0"/>
              <a:t>gennaio: VECCHIO ANNO NUOVO </a:t>
            </a:r>
          </a:p>
        </p:txBody>
      </p:sp>
      <p:sp>
        <p:nvSpPr>
          <p:cNvPr id="3" name="Segnaposto contenuto 2">
            <a:extLst>
              <a:ext uri="{FF2B5EF4-FFF2-40B4-BE49-F238E27FC236}">
                <a16:creationId xmlns:a16="http://schemas.microsoft.com/office/drawing/2014/main" id="{39302A82-F72E-365B-FEFC-F4FC2F790143}"/>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50946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BB30C4-210E-8E3A-A743-0B558C79BB54}"/>
              </a:ext>
            </a:extLst>
          </p:cNvPr>
          <p:cNvSpPr>
            <a:spLocks noGrp="1"/>
          </p:cNvSpPr>
          <p:nvPr>
            <p:ph type="title"/>
          </p:nvPr>
        </p:nvSpPr>
        <p:spPr>
          <a:xfrm>
            <a:off x="6480000" y="1449388"/>
            <a:ext cx="5015638" cy="2075012"/>
          </a:xfrm>
        </p:spPr>
        <p:txBody>
          <a:bodyPr vert="horz" wrap="square" lIns="0" tIns="0" rIns="0" bIns="0" rtlCol="0" anchor="b" anchorCtr="0">
            <a:normAutofit/>
          </a:bodyPr>
          <a:lstStyle/>
          <a:p>
            <a:pPr algn="ctr">
              <a:lnSpc>
                <a:spcPct val="90000"/>
              </a:lnSpc>
            </a:pPr>
            <a:r>
              <a:rPr lang="en-US" sz="4800" spc="-100" dirty="0"/>
              <a:t>É  </a:t>
            </a:r>
            <a:r>
              <a:rPr lang="en-US" sz="4800" spc="-100" dirty="0" err="1"/>
              <a:t>nell’Ottocento</a:t>
            </a:r>
            <a:r>
              <a:rPr lang="ru-RU" sz="4800" spc="-100" dirty="0"/>
              <a:t> </a:t>
            </a:r>
            <a:r>
              <a:rPr lang="it-IT" sz="4800" spc="-100" dirty="0"/>
              <a:t>che</a:t>
            </a:r>
            <a:r>
              <a:rPr lang="en-US" sz="4800" spc="-100" dirty="0"/>
              <a:t> </a:t>
            </a:r>
            <a:r>
              <a:rPr lang="en-US" sz="4800" spc="-100" dirty="0" err="1"/>
              <a:t>si</a:t>
            </a:r>
            <a:r>
              <a:rPr lang="en-US" sz="4800" spc="-100" dirty="0"/>
              <a:t> </a:t>
            </a:r>
            <a:r>
              <a:rPr lang="en-US" sz="4800" spc="-100" dirty="0" err="1"/>
              <a:t>diffonde</a:t>
            </a:r>
            <a:r>
              <a:rPr lang="en-US" sz="4800" spc="-100" dirty="0"/>
              <a:t> la </a:t>
            </a:r>
            <a:r>
              <a:rPr lang="en-US" sz="4800" spc="-100" dirty="0" err="1"/>
              <a:t>tradizione</a:t>
            </a:r>
            <a:r>
              <a:rPr lang="en-US" sz="4800" spc="-100" dirty="0"/>
              <a:t> di </a:t>
            </a:r>
            <a:r>
              <a:rPr lang="en-US" sz="4800" spc="-100" dirty="0" err="1"/>
              <a:t>addobbare</a:t>
            </a:r>
            <a:r>
              <a:rPr lang="en-US" sz="4800" spc="-100" dirty="0"/>
              <a:t> </a:t>
            </a:r>
            <a:r>
              <a:rPr lang="en-US" sz="4800" spc="-100" dirty="0" err="1"/>
              <a:t>l’albero</a:t>
            </a:r>
            <a:r>
              <a:rPr lang="en-US" sz="4800" spc="-100" dirty="0"/>
              <a:t>, </a:t>
            </a:r>
            <a:r>
              <a:rPr lang="en-US" sz="4800" spc="-100" dirty="0" err="1"/>
              <a:t>tradizione</a:t>
            </a:r>
            <a:r>
              <a:rPr lang="en-US" sz="4800" spc="-100" dirty="0"/>
              <a:t> </a:t>
            </a:r>
            <a:r>
              <a:rPr lang="en-US" sz="4800" spc="-100" dirty="0" err="1"/>
              <a:t>arrivata</a:t>
            </a:r>
            <a:r>
              <a:rPr lang="en-US" sz="4800" spc="-100" dirty="0"/>
              <a:t> </a:t>
            </a:r>
            <a:r>
              <a:rPr lang="en-US" sz="4800" spc="-100" dirty="0" err="1"/>
              <a:t>dalla</a:t>
            </a:r>
            <a:r>
              <a:rPr lang="en-US" sz="4800" spc="-100" dirty="0"/>
              <a:t> Germania.</a:t>
            </a:r>
          </a:p>
        </p:txBody>
      </p:sp>
      <p:pic>
        <p:nvPicPr>
          <p:cNvPr id="1026" name="Picture 2">
            <a:extLst>
              <a:ext uri="{FF2B5EF4-FFF2-40B4-BE49-F238E27FC236}">
                <a16:creationId xmlns:a16="http://schemas.microsoft.com/office/drawing/2014/main" id="{6E563AE8-3414-A944-A524-1E7AAD96A9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080" b="3533"/>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7" name="Group 1036">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038"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39"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0"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2" name="Group 1041">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043"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4"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5"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24726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427525-1132-1168-3E57-AEA0363D12DC}"/>
              </a:ext>
            </a:extLst>
          </p:cNvPr>
          <p:cNvSpPr>
            <a:spLocks noGrp="1"/>
          </p:cNvSpPr>
          <p:nvPr>
            <p:ph type="title"/>
          </p:nvPr>
        </p:nvSpPr>
        <p:spPr/>
        <p:txBody>
          <a:bodyPr>
            <a:normAutofit fontScale="90000"/>
          </a:bodyPr>
          <a:lstStyle/>
          <a:p>
            <a:r>
              <a:rPr lang="it-IT" dirty="0"/>
              <a:t>A partire dal 1929 è vietato festeggiare il Natale. (vera e propria campagna contro l’albero: </a:t>
            </a:r>
            <a:br>
              <a:rPr lang="it-IT" dirty="0"/>
            </a:br>
            <a:br>
              <a:rPr lang="it-IT" dirty="0"/>
            </a:br>
            <a:r>
              <a:rPr lang="it-IT" dirty="0"/>
              <a:t>Dal 1935 il Natale viene come incorporato nelle feste laiche di fine anno (Stalin decide che i bambini sovietici hanno diritto al loro albero) e l’albero diventa l’albero di Capodanno. I regali e la visita di Nonno Gelo diventano parte delle tradizioni di Capodanno. Nel 1937 per la prima volta Nonno Gelo si reca nella Casa dei Consigli accompagnato da </a:t>
            </a:r>
            <a:r>
              <a:rPr lang="it-IT" dirty="0" err="1"/>
              <a:t>Snegurocka</a:t>
            </a:r>
            <a:r>
              <a:rPr lang="it-IT" dirty="0"/>
              <a:t>. </a:t>
            </a:r>
            <a:br>
              <a:rPr lang="it-IT" dirty="0"/>
            </a:br>
            <a:br>
              <a:rPr lang="it-IT" dirty="0"/>
            </a:br>
            <a:r>
              <a:rPr lang="it-IT" dirty="0"/>
              <a:t>Ufficialmente il Natale viene di nuovo festeggiato a partire dal 1991.</a:t>
            </a:r>
            <a:br>
              <a:rPr lang="it-IT" dirty="0"/>
            </a:br>
            <a:br>
              <a:rPr lang="it-IT" dirty="0"/>
            </a:br>
            <a:br>
              <a:rPr lang="it-IT" dirty="0"/>
            </a:br>
            <a:br>
              <a:rPr lang="it-IT" dirty="0"/>
            </a:br>
            <a:endParaRPr lang="it-IT" dirty="0"/>
          </a:p>
        </p:txBody>
      </p:sp>
    </p:spTree>
    <p:extLst>
      <p:ext uri="{BB962C8B-B14F-4D97-AF65-F5344CB8AC3E}">
        <p14:creationId xmlns:p14="http://schemas.microsoft.com/office/powerpoint/2010/main" val="367609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F2ADDA-335F-A3DF-4A4A-44A5E22CA905}"/>
              </a:ext>
            </a:extLst>
          </p:cNvPr>
          <p:cNvSpPr>
            <a:spLocks noGrp="1"/>
          </p:cNvSpPr>
          <p:nvPr>
            <p:ph type="title"/>
          </p:nvPr>
        </p:nvSpPr>
        <p:spPr/>
        <p:txBody>
          <a:bodyPr/>
          <a:lstStyle/>
          <a:p>
            <a:endParaRPr lang="it-IT"/>
          </a:p>
        </p:txBody>
      </p:sp>
      <p:pic>
        <p:nvPicPr>
          <p:cNvPr id="3074" name="Picture 2" descr="chx02">
            <a:extLst>
              <a:ext uri="{FF2B5EF4-FFF2-40B4-BE49-F238E27FC236}">
                <a16:creationId xmlns:a16="http://schemas.microsoft.com/office/drawing/2014/main" id="{16F5BCEA-3296-342F-CE32-3AEBFB0EA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851" y="1426866"/>
            <a:ext cx="9265835" cy="411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5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E0CBCC-62A5-8B9A-66AF-1CDBDA273322}"/>
              </a:ext>
            </a:extLst>
          </p:cNvPr>
          <p:cNvSpPr>
            <a:spLocks noGrp="1"/>
          </p:cNvSpPr>
          <p:nvPr>
            <p:ph type="title"/>
          </p:nvPr>
        </p:nvSpPr>
        <p:spPr/>
        <p:txBody>
          <a:bodyPr/>
          <a:lstStyle/>
          <a:p>
            <a:r>
              <a:rPr lang="it-IT" dirty="0"/>
              <a:t>La campagna contro gli alberi</a:t>
            </a:r>
          </a:p>
        </p:txBody>
      </p:sp>
      <p:sp>
        <p:nvSpPr>
          <p:cNvPr id="3" name="Segnaposto contenuto 2">
            <a:extLst>
              <a:ext uri="{FF2B5EF4-FFF2-40B4-BE49-F238E27FC236}">
                <a16:creationId xmlns:a16="http://schemas.microsoft.com/office/drawing/2014/main" id="{BC5C3E02-82D8-9B81-774B-ADDC2E220EFE}"/>
              </a:ext>
            </a:extLst>
          </p:cNvPr>
          <p:cNvSpPr>
            <a:spLocks noGrp="1"/>
          </p:cNvSpPr>
          <p:nvPr>
            <p:ph idx="1"/>
          </p:nvPr>
        </p:nvSpPr>
        <p:spPr/>
        <p:txBody>
          <a:bodyPr>
            <a:normAutofit fontScale="85000" lnSpcReduction="10000"/>
          </a:bodyPr>
          <a:lstStyle/>
          <a:p>
            <a:r>
              <a:rPr lang="it-IT" dirty="0"/>
              <a:t>Per non parlare di tutta una serie di esperienze dei bambini di carattere puramente negativo – dell’avidità, che si manifesta alla vista degli ornamenti luccicanti, dell'invidia nei confronti dei bambini che hanno ricevuto i regali migliori, dell'eccitazione troppo alta alla quale segue come reazione un'intera serie di malattie collegate all’ assembrarsi dei bambini in ambienti umidi e riscaldati dalle candele.</a:t>
            </a:r>
          </a:p>
          <a:p>
            <a:endParaRPr lang="it-IT" dirty="0"/>
          </a:p>
          <a:p>
            <a:r>
              <a:rPr lang="it-IT" dirty="0"/>
              <a:t>Ogni membro della società  «L’Amico dei bambini" deve partecipare a una vasta campagna per l'abolizione delle feste religiose e degli alberi. Le organizzazioni dei minori dovrebbero partecipare alla campagna. Dobbiamo assicurarci che entro la fine del nostro quinquennio sparisca l'abitudine barbarica, portata avanti dalla borghesia tedesca - di addobbare gli alberi».</a:t>
            </a:r>
          </a:p>
        </p:txBody>
      </p:sp>
    </p:spTree>
    <p:extLst>
      <p:ext uri="{BB962C8B-B14F-4D97-AF65-F5344CB8AC3E}">
        <p14:creationId xmlns:p14="http://schemas.microsoft.com/office/powerpoint/2010/main" val="88477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36" name="Rectangle 4135">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38" name="Rectangle 4137">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0" name="Rectangle 4139">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2EA03F-3DB6-E2AD-1056-91FDCDB5B232}"/>
              </a:ext>
            </a:extLst>
          </p:cNvPr>
          <p:cNvSpPr>
            <a:spLocks noGrp="1"/>
          </p:cNvSpPr>
          <p:nvPr>
            <p:ph type="title"/>
          </p:nvPr>
        </p:nvSpPr>
        <p:spPr>
          <a:xfrm>
            <a:off x="1349567" y="619199"/>
            <a:ext cx="9492866" cy="492443"/>
          </a:xfrm>
        </p:spPr>
        <p:txBody>
          <a:bodyPr vert="horz" wrap="square" lIns="0" tIns="0" rIns="0" bIns="0" rtlCol="0" anchor="t" anchorCtr="0">
            <a:normAutofit/>
          </a:bodyPr>
          <a:lstStyle/>
          <a:p>
            <a:pPr algn="ctr">
              <a:lnSpc>
                <a:spcPct val="100000"/>
              </a:lnSpc>
            </a:pPr>
            <a:r>
              <a:rPr lang="en-US" sz="2800" spc="-100" dirty="0" err="1"/>
              <a:t>L’albero</a:t>
            </a:r>
            <a:r>
              <a:rPr lang="en-US" sz="2800" spc="-100" dirty="0"/>
              <a:t> </a:t>
            </a:r>
            <a:r>
              <a:rPr lang="en-US" sz="2800" spc="-100" dirty="0" err="1"/>
              <a:t>viene</a:t>
            </a:r>
            <a:r>
              <a:rPr lang="en-US" sz="2800" spc="-100" dirty="0"/>
              <a:t> </a:t>
            </a:r>
            <a:r>
              <a:rPr lang="en-US" sz="2800" spc="-100" dirty="0" err="1"/>
              <a:t>associato</a:t>
            </a:r>
            <a:r>
              <a:rPr lang="en-US" sz="2800" spc="-100" dirty="0"/>
              <a:t> a Lenin!!! </a:t>
            </a:r>
            <a:r>
              <a:rPr lang="en-US" sz="2800" spc="-100" dirty="0" err="1"/>
              <a:t>Racconti</a:t>
            </a:r>
            <a:r>
              <a:rPr lang="en-US" sz="2800" spc="-100" dirty="0"/>
              <a:t> e </a:t>
            </a:r>
            <a:r>
              <a:rPr lang="en-US" sz="2800" spc="-100" dirty="0" err="1"/>
              <a:t>quadri</a:t>
            </a:r>
            <a:r>
              <a:rPr lang="en-US" sz="2800" spc="-100" dirty="0"/>
              <a:t> </a:t>
            </a:r>
            <a:r>
              <a:rPr lang="en-US" sz="2800" spc="-100" dirty="0" err="1"/>
              <a:t>sul</a:t>
            </a:r>
            <a:r>
              <a:rPr lang="en-US" sz="2800" spc="-100" dirty="0"/>
              <a:t> </a:t>
            </a:r>
            <a:r>
              <a:rPr lang="en-US" sz="2800" spc="-100" dirty="0" err="1"/>
              <a:t>tema</a:t>
            </a:r>
            <a:r>
              <a:rPr lang="en-US" sz="3200" spc="-100" dirty="0"/>
              <a:t>.</a:t>
            </a:r>
          </a:p>
        </p:txBody>
      </p:sp>
      <p:grpSp>
        <p:nvGrpSpPr>
          <p:cNvPr id="4142" name="Group 4141">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414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4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4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147" name="Group 4146">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4148"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49"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50"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098" name="Picture 2" descr="chx01">
            <a:extLst>
              <a:ext uri="{FF2B5EF4-FFF2-40B4-BE49-F238E27FC236}">
                <a16:creationId xmlns:a16="http://schemas.microsoft.com/office/drawing/2014/main" id="{EFFB6DBB-542B-0F87-E334-3547A3AE20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5427" y="1921785"/>
            <a:ext cx="8222068" cy="3658821"/>
          </a:xfrm>
          <a:custGeom>
            <a:avLst/>
            <a:gdLst/>
            <a:ahLst/>
            <a:cxnLst/>
            <a:rect l="l" t="t" r="r" b="b"/>
            <a:pathLst>
              <a:path w="10728325" h="3132136">
                <a:moveTo>
                  <a:pt x="0" y="0"/>
                </a:moveTo>
                <a:lnTo>
                  <a:pt x="10728325" y="0"/>
                </a:lnTo>
                <a:lnTo>
                  <a:pt x="10728325" y="3132136"/>
                </a:lnTo>
                <a:lnTo>
                  <a:pt x="0" y="3132136"/>
                </a:lnTo>
                <a:close/>
              </a:path>
            </a:pathLst>
          </a:custGeom>
          <a:noFill/>
          <a:extLst>
            <a:ext uri="{909E8E84-426E-40DD-AFC4-6F175D3DCCD1}">
              <a14:hiddenFill xmlns:a14="http://schemas.microsoft.com/office/drawing/2010/main">
                <a:solidFill>
                  <a:srgbClr val="FFFFFF"/>
                </a:solidFill>
              </a14:hiddenFill>
            </a:ext>
          </a:extLst>
        </p:spPr>
      </p:pic>
      <p:sp useBgFill="1">
        <p:nvSpPr>
          <p:cNvPr id="4152" name="Freeform: Shape 4151">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58243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49EA24C-290B-9B18-3C91-1D5DF3D61B0F}"/>
              </a:ext>
            </a:extLst>
          </p:cNvPr>
          <p:cNvSpPr>
            <a:spLocks noGrp="1"/>
          </p:cNvSpPr>
          <p:nvPr>
            <p:ph type="title"/>
          </p:nvPr>
        </p:nvSpPr>
        <p:spPr>
          <a:xfrm>
            <a:off x="6480000" y="1449388"/>
            <a:ext cx="5015638" cy="2075012"/>
          </a:xfrm>
        </p:spPr>
        <p:txBody>
          <a:bodyPr vert="horz" wrap="square" lIns="0" tIns="0" rIns="0" bIns="0" rtlCol="0" anchor="b" anchorCtr="0">
            <a:normAutofit/>
          </a:bodyPr>
          <a:lstStyle/>
          <a:p>
            <a:pPr algn="ctr">
              <a:lnSpc>
                <a:spcPct val="90000"/>
              </a:lnSpc>
            </a:pPr>
            <a:r>
              <a:rPr lang="en-US" sz="4800" spc="-100"/>
              <a:t>La coppia Nonno Gelo – Snegurochka compare per la prima volta nel 1937.</a:t>
            </a:r>
          </a:p>
        </p:txBody>
      </p:sp>
      <p:pic>
        <p:nvPicPr>
          <p:cNvPr id="5122" name="Picture 2" descr="Picture background">
            <a:extLst>
              <a:ext uri="{FF2B5EF4-FFF2-40B4-BE49-F238E27FC236}">
                <a16:creationId xmlns:a16="http://schemas.microsoft.com/office/drawing/2014/main" id="{F1D5A138-C0F1-BC8A-3AC9-77D5F31045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6519" r="6019" b="-1"/>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5133" name="Group 513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51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3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5138" name="Group 513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513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4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4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03104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74E3E963-7ADC-4469-A079-F78B0BC6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C864DEA4-D6B8-4DEF-B1D0-6D5672FA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DBA91B3-4F9A-3509-87B5-46EDED4BEBF9}"/>
              </a:ext>
            </a:extLst>
          </p:cNvPr>
          <p:cNvSpPr>
            <a:spLocks noGrp="1"/>
          </p:cNvSpPr>
          <p:nvPr>
            <p:ph type="title"/>
          </p:nvPr>
        </p:nvSpPr>
        <p:spPr>
          <a:xfrm>
            <a:off x="6480000" y="1554630"/>
            <a:ext cx="5015638" cy="1969770"/>
          </a:xfrm>
        </p:spPr>
        <p:txBody>
          <a:bodyPr vert="horz" wrap="square" lIns="0" tIns="0" rIns="0" bIns="0" rtlCol="0" anchor="b" anchorCtr="0">
            <a:normAutofit/>
          </a:bodyPr>
          <a:lstStyle/>
          <a:p>
            <a:pPr algn="ctr">
              <a:lnSpc>
                <a:spcPct val="90000"/>
              </a:lnSpc>
            </a:pPr>
            <a:r>
              <a:rPr lang="en-US" sz="3500" spc="-100"/>
              <a:t>Antica usanza della </a:t>
            </a:r>
            <a:r>
              <a:rPr lang="en-US" sz="3500" u="sng" spc="-100"/>
              <a:t>koledovanie, </a:t>
            </a:r>
            <a:r>
              <a:rPr lang="en-US" sz="3500" spc="-100"/>
              <a:t>usanza diffusa in molti paesi slavi: delle persone travestite con una stella sulla testa girano per le case, cantano canzoni particolari e ricevono in cambio dolci e cibo.</a:t>
            </a:r>
          </a:p>
        </p:txBody>
      </p:sp>
      <p:pic>
        <p:nvPicPr>
          <p:cNvPr id="2050" name="Picture 2" descr="Picture background">
            <a:extLst>
              <a:ext uri="{FF2B5EF4-FFF2-40B4-BE49-F238E27FC236}">
                <a16:creationId xmlns:a16="http://schemas.microsoft.com/office/drawing/2014/main" id="{2E8A1F9D-FD1E-6932-B2FA-2A413631C2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0000" y="979954"/>
            <a:ext cx="5014800" cy="4889430"/>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grpSp>
        <p:nvGrpSpPr>
          <p:cNvPr id="2061" name="Group 2060">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2062"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3"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4"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66" name="Group 2065">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2067"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8"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69"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8321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B049DD6-B2E9-21C1-6424-A12BA96FED28}"/>
              </a:ext>
            </a:extLst>
          </p:cNvPr>
          <p:cNvSpPr>
            <a:spLocks noGrp="1"/>
          </p:cNvSpPr>
          <p:nvPr>
            <p:ph type="title"/>
          </p:nvPr>
        </p:nvSpPr>
        <p:spPr>
          <a:xfrm>
            <a:off x="720000" y="1554630"/>
            <a:ext cx="5015638" cy="1969770"/>
          </a:xfrm>
        </p:spPr>
        <p:txBody>
          <a:bodyPr vert="horz" wrap="square" lIns="0" tIns="0" rIns="0" bIns="0" rtlCol="0" anchor="b" anchorCtr="0">
            <a:normAutofit/>
          </a:bodyPr>
          <a:lstStyle/>
          <a:p>
            <a:pPr algn="ctr">
              <a:lnSpc>
                <a:spcPct val="90000"/>
              </a:lnSpc>
            </a:pPr>
            <a:r>
              <a:rPr lang="en-US" sz="3900" spc="-100"/>
              <a:t>«Notte prima di Natale» di Nikolaj Gogol’, uno dei racconti della raccolta «Veglie alla fattoria presso Dikan’ka» (1829 – 1832)</a:t>
            </a:r>
          </a:p>
        </p:txBody>
      </p:sp>
      <p:grpSp>
        <p:nvGrpSpPr>
          <p:cNvPr id="1037" name="Group 1036">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038"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39"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0"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042" name="Group 1041">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1043"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4"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045"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1026" name="Picture 2" descr="Picture background">
            <a:extLst>
              <a:ext uri="{FF2B5EF4-FFF2-40B4-BE49-F238E27FC236}">
                <a16:creationId xmlns:a16="http://schemas.microsoft.com/office/drawing/2014/main" id="{E445A0CB-3848-C1E5-FD19-B533449F58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69330" y="720000"/>
            <a:ext cx="4165190" cy="5409338"/>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26574"/>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283</TotalTime>
  <Words>519</Words>
  <Application>Microsoft Office PowerPoint</Application>
  <PresentationFormat>Widescreen</PresentationFormat>
  <Paragraphs>18</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Sagona Book</vt:lpstr>
      <vt:lpstr>The Hand Extrablack</vt:lpstr>
      <vt:lpstr>BlobVTI</vt:lpstr>
      <vt:lpstr>IL NATALE RUSSO –  7 GENNAIO</vt:lpstr>
      <vt:lpstr>É  nell’Ottocento che si diffonde la tradizione di addobbare l’albero, tradizione arrivata dalla Germania.</vt:lpstr>
      <vt:lpstr>A partire dal 1929 è vietato festeggiare il Natale. (vera e propria campagna contro l’albero:   Dal 1935 il Natale viene come incorporato nelle feste laiche di fine anno (Stalin decide che i bambini sovietici hanno diritto al loro albero) e l’albero diventa l’albero di Capodanno. I regali e la visita di Nonno Gelo diventano parte delle tradizioni di Capodanno. Nel 1937 per la prima volta Nonno Gelo si reca nella Casa dei Consigli accompagnato da Snegurocka.   Ufficialmente il Natale viene di nuovo festeggiato a partire dal 1991.    </vt:lpstr>
      <vt:lpstr>Presentazione standard di PowerPoint</vt:lpstr>
      <vt:lpstr>La campagna contro gli alberi</vt:lpstr>
      <vt:lpstr>L’albero viene associato a Lenin!!! Racconti e quadri sul tema.</vt:lpstr>
      <vt:lpstr>La coppia Nonno Gelo – Snegurochka compare per la prima volta nel 1937.</vt:lpstr>
      <vt:lpstr>Antica usanza della koledovanie, usanza diffusa in molti paesi slavi: delle persone travestite con una stella sulla testa girano per le case, cantano canzoni particolari e ricevono in cambio dolci e cibo.</vt:lpstr>
      <vt:lpstr>«Notte prima di Natale» di Nikolaj Gogol’, uno dei racconti della raccolta «Veglie alla fattoria presso Dikan’ka» (1829 – 1832)</vt:lpstr>
      <vt:lpstr>Trama: </vt:lpstr>
      <vt:lpstr>Presentazione standard di PowerPoint</vt:lpstr>
      <vt:lpstr>Il Capodanno in Russia: La tavola imbandita (champagne, insalata «Olivie» e insalata «Mimosa», aringa in pelliccia, mandarini, vino e vodka)</vt:lpstr>
      <vt:lpstr>Il discorso del presidente a mezzanotte e risuona l’orologio della torre Spasskaja del Cremlino.  https://youtu.be/f5d-g0ondNs?feature=shared</vt:lpstr>
      <vt:lpstr>Il film «L’ironia del destino» (1975)</vt:lpstr>
      <vt:lpstr> 13 gennaio: VECCHIO ANNO NUOVO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FRANCESCA LEGITTIMO</dc:creator>
  <cp:lastModifiedBy>FRANCESCA LEGITTIMO</cp:lastModifiedBy>
  <cp:revision>1</cp:revision>
  <dcterms:created xsi:type="dcterms:W3CDTF">2024-12-06T18:32:50Z</dcterms:created>
  <dcterms:modified xsi:type="dcterms:W3CDTF">2024-12-07T12:27:30Z</dcterms:modified>
</cp:coreProperties>
</file>