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4" r:id="rId16"/>
    <p:sldId id="273" r:id="rId17"/>
    <p:sldId id="265" r:id="rId18"/>
    <p:sldId id="274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4D180-05FD-45EB-B2B6-5C58A975ADC3}" v="1" dt="2024-11-29T12:56:10.6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C734D180-05FD-45EB-B2B6-5C58A975ADC3}"/>
    <pc:docChg chg="undo custSel addSld delSld modSld sldOrd addMainMaster delMainMaster">
      <pc:chgData name="ALFA DESIGN STUDIO" userId="e3f148eb-4aaa-4303-8f3b-29cde3a54df4" providerId="ADAL" clId="{C734D180-05FD-45EB-B2B6-5C58A975ADC3}" dt="2024-11-29T14:15:51.630" v="8639" actId="113"/>
      <pc:docMkLst>
        <pc:docMk/>
      </pc:docMkLst>
      <pc:sldChg chg="del">
        <pc:chgData name="ALFA DESIGN STUDIO" userId="e3f148eb-4aaa-4303-8f3b-29cde3a54df4" providerId="ADAL" clId="{C734D180-05FD-45EB-B2B6-5C58A975ADC3}" dt="2024-11-29T12:23:56.817" v="4" actId="2696"/>
        <pc:sldMkLst>
          <pc:docMk/>
          <pc:sldMk cId="6952447" sldId="256"/>
        </pc:sldMkLst>
      </pc:sldChg>
      <pc:sldChg chg="modSp add mod">
        <pc:chgData name="ALFA DESIGN STUDIO" userId="e3f148eb-4aaa-4303-8f3b-29cde3a54df4" providerId="ADAL" clId="{C734D180-05FD-45EB-B2B6-5C58A975ADC3}" dt="2024-11-29T12:24:02.022" v="6" actId="20577"/>
        <pc:sldMkLst>
          <pc:docMk/>
          <pc:sldMk cId="1327610931" sldId="257"/>
        </pc:sldMkLst>
        <pc:spChg chg="mod">
          <ac:chgData name="ALFA DESIGN STUDIO" userId="e3f148eb-4aaa-4303-8f3b-29cde3a54df4" providerId="ADAL" clId="{C734D180-05FD-45EB-B2B6-5C58A975ADC3}" dt="2024-11-29T12:24:02.022" v="6" actId="20577"/>
          <ac:spMkLst>
            <pc:docMk/>
            <pc:sldMk cId="1327610931" sldId="257"/>
            <ac:spMk id="3" creationId="{EC65D761-7FCE-8F22-74EF-6D6638844BD5}"/>
          </ac:spMkLst>
        </pc:spChg>
      </pc:sldChg>
      <pc:sldChg chg="modSp add mod">
        <pc:chgData name="ALFA DESIGN STUDIO" userId="e3f148eb-4aaa-4303-8f3b-29cde3a54df4" providerId="ADAL" clId="{C734D180-05FD-45EB-B2B6-5C58A975ADC3}" dt="2024-11-29T13:22:34.981" v="4397" actId="113"/>
        <pc:sldMkLst>
          <pc:docMk/>
          <pc:sldMk cId="2450085751" sldId="258"/>
        </pc:sldMkLst>
        <pc:spChg chg="mod">
          <ac:chgData name="ALFA DESIGN STUDIO" userId="e3f148eb-4aaa-4303-8f3b-29cde3a54df4" providerId="ADAL" clId="{C734D180-05FD-45EB-B2B6-5C58A975ADC3}" dt="2024-11-29T12:26:13.007" v="49" actId="114"/>
          <ac:spMkLst>
            <pc:docMk/>
            <pc:sldMk cId="2450085751" sldId="258"/>
            <ac:spMk id="2" creationId="{26F2D5FB-4717-9D3B-C294-DAFBDFF2019E}"/>
          </ac:spMkLst>
        </pc:spChg>
        <pc:spChg chg="mod">
          <ac:chgData name="ALFA DESIGN STUDIO" userId="e3f148eb-4aaa-4303-8f3b-29cde3a54df4" providerId="ADAL" clId="{C734D180-05FD-45EB-B2B6-5C58A975ADC3}" dt="2024-11-29T13:22:34.981" v="4397" actId="113"/>
          <ac:spMkLst>
            <pc:docMk/>
            <pc:sldMk cId="2450085751" sldId="258"/>
            <ac:spMk id="3" creationId="{95C26960-560D-A5BB-FCCA-9B454B7EAF64}"/>
          </ac:spMkLst>
        </pc:spChg>
      </pc:sldChg>
      <pc:sldChg chg="modSp new mod">
        <pc:chgData name="ALFA DESIGN STUDIO" userId="e3f148eb-4aaa-4303-8f3b-29cde3a54df4" providerId="ADAL" clId="{C734D180-05FD-45EB-B2B6-5C58A975ADC3}" dt="2024-11-29T12:37:02.541" v="211" actId="20577"/>
        <pc:sldMkLst>
          <pc:docMk/>
          <pc:sldMk cId="128611744" sldId="259"/>
        </pc:sldMkLst>
        <pc:spChg chg="mod">
          <ac:chgData name="ALFA DESIGN STUDIO" userId="e3f148eb-4aaa-4303-8f3b-29cde3a54df4" providerId="ADAL" clId="{C734D180-05FD-45EB-B2B6-5C58A975ADC3}" dt="2024-11-29T12:37:02.541" v="211" actId="20577"/>
          <ac:spMkLst>
            <pc:docMk/>
            <pc:sldMk cId="128611744" sldId="259"/>
            <ac:spMk id="2" creationId="{A3019337-33BB-7B57-94C8-80D7E4FC00D3}"/>
          </ac:spMkLst>
        </pc:spChg>
        <pc:spChg chg="mod">
          <ac:chgData name="ALFA DESIGN STUDIO" userId="e3f148eb-4aaa-4303-8f3b-29cde3a54df4" providerId="ADAL" clId="{C734D180-05FD-45EB-B2B6-5C58A975ADC3}" dt="2024-11-29T12:32:23.841" v="120" actId="12"/>
          <ac:spMkLst>
            <pc:docMk/>
            <pc:sldMk cId="128611744" sldId="259"/>
            <ac:spMk id="3" creationId="{679F8971-BC0A-A9B8-C860-97E87EB742EA}"/>
          </ac:spMkLst>
        </pc:spChg>
      </pc:sldChg>
      <pc:sldChg chg="modSp new mod">
        <pc:chgData name="ALFA DESIGN STUDIO" userId="e3f148eb-4aaa-4303-8f3b-29cde3a54df4" providerId="ADAL" clId="{C734D180-05FD-45EB-B2B6-5C58A975ADC3}" dt="2024-11-29T12:37:05.512" v="212" actId="20577"/>
        <pc:sldMkLst>
          <pc:docMk/>
          <pc:sldMk cId="1434836642" sldId="260"/>
        </pc:sldMkLst>
        <pc:spChg chg="mod">
          <ac:chgData name="ALFA DESIGN STUDIO" userId="e3f148eb-4aaa-4303-8f3b-29cde3a54df4" providerId="ADAL" clId="{C734D180-05FD-45EB-B2B6-5C58A975ADC3}" dt="2024-11-29T12:37:05.512" v="212" actId="20577"/>
          <ac:spMkLst>
            <pc:docMk/>
            <pc:sldMk cId="1434836642" sldId="260"/>
            <ac:spMk id="2" creationId="{2644D0F8-6775-51CC-A943-5BA396A77E1B}"/>
          </ac:spMkLst>
        </pc:spChg>
        <pc:spChg chg="mod">
          <ac:chgData name="ALFA DESIGN STUDIO" userId="e3f148eb-4aaa-4303-8f3b-29cde3a54df4" providerId="ADAL" clId="{C734D180-05FD-45EB-B2B6-5C58A975ADC3}" dt="2024-11-29T12:35:25.040" v="186" actId="255"/>
          <ac:spMkLst>
            <pc:docMk/>
            <pc:sldMk cId="1434836642" sldId="260"/>
            <ac:spMk id="3" creationId="{ADFFB6DE-F118-CA2D-7C15-C78025AC7959}"/>
          </ac:spMkLst>
        </pc:spChg>
      </pc:sldChg>
      <pc:sldChg chg="modSp new mod">
        <pc:chgData name="ALFA DESIGN STUDIO" userId="e3f148eb-4aaa-4303-8f3b-29cde3a54df4" providerId="ADAL" clId="{C734D180-05FD-45EB-B2B6-5C58A975ADC3}" dt="2024-11-29T12:53:15.143" v="1492" actId="255"/>
        <pc:sldMkLst>
          <pc:docMk/>
          <pc:sldMk cId="4146496296" sldId="261"/>
        </pc:sldMkLst>
        <pc:spChg chg="mod">
          <ac:chgData name="ALFA DESIGN STUDIO" userId="e3f148eb-4aaa-4303-8f3b-29cde3a54df4" providerId="ADAL" clId="{C734D180-05FD-45EB-B2B6-5C58A975ADC3}" dt="2024-11-29T12:53:15.143" v="1492" actId="255"/>
          <ac:spMkLst>
            <pc:docMk/>
            <pc:sldMk cId="4146496296" sldId="261"/>
            <ac:spMk id="2" creationId="{571A9AD9-32FE-4EB0-4CF4-1A7C72E06F17}"/>
          </ac:spMkLst>
        </pc:spChg>
        <pc:spChg chg="mod">
          <ac:chgData name="ALFA DESIGN STUDIO" userId="e3f148eb-4aaa-4303-8f3b-29cde3a54df4" providerId="ADAL" clId="{C734D180-05FD-45EB-B2B6-5C58A975ADC3}" dt="2024-11-29T12:36:34.094" v="204" actId="255"/>
          <ac:spMkLst>
            <pc:docMk/>
            <pc:sldMk cId="4146496296" sldId="261"/>
            <ac:spMk id="3" creationId="{B0697222-4DF6-B6B4-8CD2-B282C6CA6AEF}"/>
          </ac:spMkLst>
        </pc:spChg>
      </pc:sldChg>
      <pc:sldChg chg="modSp new mod">
        <pc:chgData name="ALFA DESIGN STUDIO" userId="e3f148eb-4aaa-4303-8f3b-29cde3a54df4" providerId="ADAL" clId="{C734D180-05FD-45EB-B2B6-5C58A975ADC3}" dt="2024-11-29T13:22:16.953" v="4395" actId="113"/>
        <pc:sldMkLst>
          <pc:docMk/>
          <pc:sldMk cId="997474893" sldId="262"/>
        </pc:sldMkLst>
        <pc:spChg chg="mod">
          <ac:chgData name="ALFA DESIGN STUDIO" userId="e3f148eb-4aaa-4303-8f3b-29cde3a54df4" providerId="ADAL" clId="{C734D180-05FD-45EB-B2B6-5C58A975ADC3}" dt="2024-11-29T12:37:33.722" v="243" actId="255"/>
          <ac:spMkLst>
            <pc:docMk/>
            <pc:sldMk cId="997474893" sldId="262"/>
            <ac:spMk id="2" creationId="{9042F030-74ED-8C5A-0867-A95F88D9F25F}"/>
          </ac:spMkLst>
        </pc:spChg>
        <pc:spChg chg="mod">
          <ac:chgData name="ALFA DESIGN STUDIO" userId="e3f148eb-4aaa-4303-8f3b-29cde3a54df4" providerId="ADAL" clId="{C734D180-05FD-45EB-B2B6-5C58A975ADC3}" dt="2024-11-29T13:22:16.953" v="4395" actId="113"/>
          <ac:spMkLst>
            <pc:docMk/>
            <pc:sldMk cId="997474893" sldId="262"/>
            <ac:spMk id="3" creationId="{1D47FFD5-62A9-0D9F-D13B-607E76FEBCF8}"/>
          </ac:spMkLst>
        </pc:spChg>
      </pc:sldChg>
      <pc:sldChg chg="modSp new mod">
        <pc:chgData name="ALFA DESIGN STUDIO" userId="e3f148eb-4aaa-4303-8f3b-29cde3a54df4" providerId="ADAL" clId="{C734D180-05FD-45EB-B2B6-5C58A975ADC3}" dt="2024-11-29T12:46:34.399" v="1382" actId="20577"/>
        <pc:sldMkLst>
          <pc:docMk/>
          <pc:sldMk cId="316505382" sldId="263"/>
        </pc:sldMkLst>
        <pc:spChg chg="mod">
          <ac:chgData name="ALFA DESIGN STUDIO" userId="e3f148eb-4aaa-4303-8f3b-29cde3a54df4" providerId="ADAL" clId="{C734D180-05FD-45EB-B2B6-5C58A975ADC3}" dt="2024-11-29T12:38:40.818" v="272" actId="207"/>
          <ac:spMkLst>
            <pc:docMk/>
            <pc:sldMk cId="316505382" sldId="263"/>
            <ac:spMk id="2" creationId="{8B12C739-9E8F-AE9E-57CA-C75E466D0DDE}"/>
          </ac:spMkLst>
        </pc:spChg>
        <pc:spChg chg="mod">
          <ac:chgData name="ALFA DESIGN STUDIO" userId="e3f148eb-4aaa-4303-8f3b-29cde3a54df4" providerId="ADAL" clId="{C734D180-05FD-45EB-B2B6-5C58A975ADC3}" dt="2024-11-29T12:46:34.399" v="1382" actId="20577"/>
          <ac:spMkLst>
            <pc:docMk/>
            <pc:sldMk cId="316505382" sldId="263"/>
            <ac:spMk id="3" creationId="{78F5579D-9D2C-95E4-48B2-4D0B5A68E5D2}"/>
          </ac:spMkLst>
        </pc:spChg>
      </pc:sldChg>
      <pc:sldChg chg="new del">
        <pc:chgData name="ALFA DESIGN STUDIO" userId="e3f148eb-4aaa-4303-8f3b-29cde3a54df4" providerId="ADAL" clId="{C734D180-05FD-45EB-B2B6-5C58A975ADC3}" dt="2024-11-29T12:47:55.088" v="1384" actId="2696"/>
        <pc:sldMkLst>
          <pc:docMk/>
          <pc:sldMk cId="945099425" sldId="264"/>
        </pc:sldMkLst>
      </pc:sldChg>
      <pc:sldChg chg="modSp new mod ord">
        <pc:chgData name="ALFA DESIGN STUDIO" userId="e3f148eb-4aaa-4303-8f3b-29cde3a54df4" providerId="ADAL" clId="{C734D180-05FD-45EB-B2B6-5C58A975ADC3}" dt="2024-11-29T14:07:58.192" v="8110" actId="113"/>
        <pc:sldMkLst>
          <pc:docMk/>
          <pc:sldMk cId="4104422414" sldId="264"/>
        </pc:sldMkLst>
        <pc:spChg chg="mod">
          <ac:chgData name="ALFA DESIGN STUDIO" userId="e3f148eb-4aaa-4303-8f3b-29cde3a54df4" providerId="ADAL" clId="{C734D180-05FD-45EB-B2B6-5C58A975ADC3}" dt="2024-11-29T13:17:40.762" v="3996" actId="20577"/>
          <ac:spMkLst>
            <pc:docMk/>
            <pc:sldMk cId="4104422414" sldId="264"/>
            <ac:spMk id="2" creationId="{C4F9E822-0D3A-DDE2-8F50-F420C7B89DBC}"/>
          </ac:spMkLst>
        </pc:spChg>
        <pc:spChg chg="mod">
          <ac:chgData name="ALFA DESIGN STUDIO" userId="e3f148eb-4aaa-4303-8f3b-29cde3a54df4" providerId="ADAL" clId="{C734D180-05FD-45EB-B2B6-5C58A975ADC3}" dt="2024-11-29T14:07:58.192" v="8110" actId="113"/>
          <ac:spMkLst>
            <pc:docMk/>
            <pc:sldMk cId="4104422414" sldId="264"/>
            <ac:spMk id="3" creationId="{DD9EAD14-12FC-5A84-590A-65238E0D0D03}"/>
          </ac:spMkLst>
        </pc:spChg>
      </pc:sldChg>
      <pc:sldChg chg="modSp new mod ord">
        <pc:chgData name="ALFA DESIGN STUDIO" userId="e3f148eb-4aaa-4303-8f3b-29cde3a54df4" providerId="ADAL" clId="{C734D180-05FD-45EB-B2B6-5C58A975ADC3}" dt="2024-11-29T13:17:58.628" v="4000"/>
        <pc:sldMkLst>
          <pc:docMk/>
          <pc:sldMk cId="1603549109" sldId="265"/>
        </pc:sldMkLst>
        <pc:spChg chg="mod">
          <ac:chgData name="ALFA DESIGN STUDIO" userId="e3f148eb-4aaa-4303-8f3b-29cde3a54df4" providerId="ADAL" clId="{C734D180-05FD-45EB-B2B6-5C58A975ADC3}" dt="2024-11-29T12:51:28.111" v="1491" actId="207"/>
          <ac:spMkLst>
            <pc:docMk/>
            <pc:sldMk cId="1603549109" sldId="265"/>
            <ac:spMk id="2" creationId="{BBE8BF52-F7C1-7EE2-4713-A47E20CA258F}"/>
          </ac:spMkLst>
        </pc:spChg>
        <pc:spChg chg="mod">
          <ac:chgData name="ALFA DESIGN STUDIO" userId="e3f148eb-4aaa-4303-8f3b-29cde3a54df4" providerId="ADAL" clId="{C734D180-05FD-45EB-B2B6-5C58A975ADC3}" dt="2024-11-29T12:54:14.524" v="1511" actId="255"/>
          <ac:spMkLst>
            <pc:docMk/>
            <pc:sldMk cId="1603549109" sldId="265"/>
            <ac:spMk id="3" creationId="{2CDC9AC5-E4E7-B5A7-7D20-D00C2C1CE180}"/>
          </ac:spMkLst>
        </pc:spChg>
      </pc:sldChg>
      <pc:sldChg chg="modSp new mod">
        <pc:chgData name="ALFA DESIGN STUDIO" userId="e3f148eb-4aaa-4303-8f3b-29cde3a54df4" providerId="ADAL" clId="{C734D180-05FD-45EB-B2B6-5C58A975ADC3}" dt="2024-11-29T13:03:28.824" v="2842" actId="20577"/>
        <pc:sldMkLst>
          <pc:docMk/>
          <pc:sldMk cId="535787897" sldId="266"/>
        </pc:sldMkLst>
        <pc:spChg chg="mod">
          <ac:chgData name="ALFA DESIGN STUDIO" userId="e3f148eb-4aaa-4303-8f3b-29cde3a54df4" providerId="ADAL" clId="{C734D180-05FD-45EB-B2B6-5C58A975ADC3}" dt="2024-11-29T12:59:21.911" v="2199" actId="122"/>
          <ac:spMkLst>
            <pc:docMk/>
            <pc:sldMk cId="535787897" sldId="266"/>
            <ac:spMk id="2" creationId="{CE3F692E-0C30-B93C-A6A9-872F52E4EAC2}"/>
          </ac:spMkLst>
        </pc:spChg>
        <pc:spChg chg="mod">
          <ac:chgData name="ALFA DESIGN STUDIO" userId="e3f148eb-4aaa-4303-8f3b-29cde3a54df4" providerId="ADAL" clId="{C734D180-05FD-45EB-B2B6-5C58A975ADC3}" dt="2024-11-29T13:03:28.824" v="2842" actId="20577"/>
          <ac:spMkLst>
            <pc:docMk/>
            <pc:sldMk cId="535787897" sldId="266"/>
            <ac:spMk id="3" creationId="{0D6E0DB1-8158-3EE7-DFAC-FDCF343CA22B}"/>
          </ac:spMkLst>
        </pc:spChg>
      </pc:sldChg>
      <pc:sldChg chg="modSp new mod">
        <pc:chgData name="ALFA DESIGN STUDIO" userId="e3f148eb-4aaa-4303-8f3b-29cde3a54df4" providerId="ADAL" clId="{C734D180-05FD-45EB-B2B6-5C58A975ADC3}" dt="2024-11-29T13:13:48.690" v="3501" actId="255"/>
        <pc:sldMkLst>
          <pc:docMk/>
          <pc:sldMk cId="469860507" sldId="267"/>
        </pc:sldMkLst>
        <pc:spChg chg="mod">
          <ac:chgData name="ALFA DESIGN STUDIO" userId="e3f148eb-4aaa-4303-8f3b-29cde3a54df4" providerId="ADAL" clId="{C734D180-05FD-45EB-B2B6-5C58A975ADC3}" dt="2024-11-29T13:13:48.690" v="3501" actId="255"/>
          <ac:spMkLst>
            <pc:docMk/>
            <pc:sldMk cId="469860507" sldId="267"/>
            <ac:spMk id="2" creationId="{42D82FB1-DCB6-C4CA-523B-C03E2B8B22B9}"/>
          </ac:spMkLst>
        </pc:spChg>
        <pc:spChg chg="mod">
          <ac:chgData name="ALFA DESIGN STUDIO" userId="e3f148eb-4aaa-4303-8f3b-29cde3a54df4" providerId="ADAL" clId="{C734D180-05FD-45EB-B2B6-5C58A975ADC3}" dt="2024-11-29T13:13:14.462" v="3494" actId="20577"/>
          <ac:spMkLst>
            <pc:docMk/>
            <pc:sldMk cId="469860507" sldId="267"/>
            <ac:spMk id="3" creationId="{57F69E27-6367-6D4C-573E-D7C826196E71}"/>
          </ac:spMkLst>
        </pc:spChg>
      </pc:sldChg>
      <pc:sldChg chg="modSp new mod">
        <pc:chgData name="ALFA DESIGN STUDIO" userId="e3f148eb-4aaa-4303-8f3b-29cde3a54df4" providerId="ADAL" clId="{C734D180-05FD-45EB-B2B6-5C58A975ADC3}" dt="2024-11-29T13:17:10.980" v="3967" actId="255"/>
        <pc:sldMkLst>
          <pc:docMk/>
          <pc:sldMk cId="642915401" sldId="268"/>
        </pc:sldMkLst>
        <pc:spChg chg="mod">
          <ac:chgData name="ALFA DESIGN STUDIO" userId="e3f148eb-4aaa-4303-8f3b-29cde3a54df4" providerId="ADAL" clId="{C734D180-05FD-45EB-B2B6-5C58A975ADC3}" dt="2024-11-29T13:17:03.410" v="3966" actId="255"/>
          <ac:spMkLst>
            <pc:docMk/>
            <pc:sldMk cId="642915401" sldId="268"/>
            <ac:spMk id="2" creationId="{1154D80C-A321-2086-6ED1-01861FF8E24C}"/>
          </ac:spMkLst>
        </pc:spChg>
        <pc:spChg chg="mod">
          <ac:chgData name="ALFA DESIGN STUDIO" userId="e3f148eb-4aaa-4303-8f3b-29cde3a54df4" providerId="ADAL" clId="{C734D180-05FD-45EB-B2B6-5C58A975ADC3}" dt="2024-11-29T13:17:10.980" v="3967" actId="255"/>
          <ac:spMkLst>
            <pc:docMk/>
            <pc:sldMk cId="642915401" sldId="268"/>
            <ac:spMk id="3" creationId="{9BC4DEA4-F090-6B47-B526-170777B94423}"/>
          </ac:spMkLst>
        </pc:spChg>
      </pc:sldChg>
      <pc:sldChg chg="modSp new mod">
        <pc:chgData name="ALFA DESIGN STUDIO" userId="e3f148eb-4aaa-4303-8f3b-29cde3a54df4" providerId="ADAL" clId="{C734D180-05FD-45EB-B2B6-5C58A975ADC3}" dt="2024-11-29T13:47:19.192" v="6115" actId="20577"/>
        <pc:sldMkLst>
          <pc:docMk/>
          <pc:sldMk cId="3050778320" sldId="269"/>
        </pc:sldMkLst>
        <pc:spChg chg="mod">
          <ac:chgData name="ALFA DESIGN STUDIO" userId="e3f148eb-4aaa-4303-8f3b-29cde3a54df4" providerId="ADAL" clId="{C734D180-05FD-45EB-B2B6-5C58A975ADC3}" dt="2024-11-29T13:47:19.192" v="6115" actId="20577"/>
          <ac:spMkLst>
            <pc:docMk/>
            <pc:sldMk cId="3050778320" sldId="269"/>
            <ac:spMk id="2" creationId="{86EE5A65-D622-3E23-5823-F20D3686D85D}"/>
          </ac:spMkLst>
        </pc:spChg>
        <pc:spChg chg="mod">
          <ac:chgData name="ALFA DESIGN STUDIO" userId="e3f148eb-4aaa-4303-8f3b-29cde3a54df4" providerId="ADAL" clId="{C734D180-05FD-45EB-B2B6-5C58A975ADC3}" dt="2024-11-29T13:36:11.793" v="5120" actId="20577"/>
          <ac:spMkLst>
            <pc:docMk/>
            <pc:sldMk cId="3050778320" sldId="269"/>
            <ac:spMk id="3" creationId="{BAFE29E8-3D32-7F8C-AEC4-0C480A119BF0}"/>
          </ac:spMkLst>
        </pc:spChg>
      </pc:sldChg>
      <pc:sldChg chg="modSp new mod">
        <pc:chgData name="ALFA DESIGN STUDIO" userId="e3f148eb-4aaa-4303-8f3b-29cde3a54df4" providerId="ADAL" clId="{C734D180-05FD-45EB-B2B6-5C58A975ADC3}" dt="2024-11-29T14:15:36.681" v="8638" actId="113"/>
        <pc:sldMkLst>
          <pc:docMk/>
          <pc:sldMk cId="2437173753" sldId="270"/>
        </pc:sldMkLst>
        <pc:spChg chg="mod">
          <ac:chgData name="ALFA DESIGN STUDIO" userId="e3f148eb-4aaa-4303-8f3b-29cde3a54df4" providerId="ADAL" clId="{C734D180-05FD-45EB-B2B6-5C58A975ADC3}" dt="2024-11-29T13:47:46.779" v="6166" actId="20577"/>
          <ac:spMkLst>
            <pc:docMk/>
            <pc:sldMk cId="2437173753" sldId="270"/>
            <ac:spMk id="2" creationId="{A763CE04-5DDB-AD71-D084-AADDD2F3BD66}"/>
          </ac:spMkLst>
        </pc:spChg>
        <pc:spChg chg="mod">
          <ac:chgData name="ALFA DESIGN STUDIO" userId="e3f148eb-4aaa-4303-8f3b-29cde3a54df4" providerId="ADAL" clId="{C734D180-05FD-45EB-B2B6-5C58A975ADC3}" dt="2024-11-29T14:15:36.681" v="8638" actId="113"/>
          <ac:spMkLst>
            <pc:docMk/>
            <pc:sldMk cId="2437173753" sldId="270"/>
            <ac:spMk id="3" creationId="{0708F47B-4ED1-A5A6-7676-4F96488EF7A4}"/>
          </ac:spMkLst>
        </pc:spChg>
      </pc:sldChg>
      <pc:sldChg chg="modSp new mod">
        <pc:chgData name="ALFA DESIGN STUDIO" userId="e3f148eb-4aaa-4303-8f3b-29cde3a54df4" providerId="ADAL" clId="{C734D180-05FD-45EB-B2B6-5C58A975ADC3}" dt="2024-11-29T13:52:09.718" v="6710" actId="123"/>
        <pc:sldMkLst>
          <pc:docMk/>
          <pc:sldMk cId="2395032450" sldId="271"/>
        </pc:sldMkLst>
        <pc:spChg chg="mod">
          <ac:chgData name="ALFA DESIGN STUDIO" userId="e3f148eb-4aaa-4303-8f3b-29cde3a54df4" providerId="ADAL" clId="{C734D180-05FD-45EB-B2B6-5C58A975ADC3}" dt="2024-11-29T13:48:18.159" v="6173" actId="255"/>
          <ac:spMkLst>
            <pc:docMk/>
            <pc:sldMk cId="2395032450" sldId="271"/>
            <ac:spMk id="2" creationId="{9C2E009C-E564-602F-09B9-1AF553663394}"/>
          </ac:spMkLst>
        </pc:spChg>
        <pc:spChg chg="mod">
          <ac:chgData name="ALFA DESIGN STUDIO" userId="e3f148eb-4aaa-4303-8f3b-29cde3a54df4" providerId="ADAL" clId="{C734D180-05FD-45EB-B2B6-5C58A975ADC3}" dt="2024-11-29T13:52:09.718" v="6710" actId="123"/>
          <ac:spMkLst>
            <pc:docMk/>
            <pc:sldMk cId="2395032450" sldId="271"/>
            <ac:spMk id="3" creationId="{4303476A-B548-8C4F-A802-F70CEA7D3F5D}"/>
          </ac:spMkLst>
        </pc:spChg>
      </pc:sldChg>
      <pc:sldChg chg="modSp new mod">
        <pc:chgData name="ALFA DESIGN STUDIO" userId="e3f148eb-4aaa-4303-8f3b-29cde3a54df4" providerId="ADAL" clId="{C734D180-05FD-45EB-B2B6-5C58A975ADC3}" dt="2024-11-29T14:15:51.630" v="8639" actId="113"/>
        <pc:sldMkLst>
          <pc:docMk/>
          <pc:sldMk cId="411258632" sldId="272"/>
        </pc:sldMkLst>
        <pc:spChg chg="mod">
          <ac:chgData name="ALFA DESIGN STUDIO" userId="e3f148eb-4aaa-4303-8f3b-29cde3a54df4" providerId="ADAL" clId="{C734D180-05FD-45EB-B2B6-5C58A975ADC3}" dt="2024-11-29T13:52:46.195" v="6739" actId="122"/>
          <ac:spMkLst>
            <pc:docMk/>
            <pc:sldMk cId="411258632" sldId="272"/>
            <ac:spMk id="2" creationId="{98F66333-715C-77B6-C603-A5D73F05F591}"/>
          </ac:spMkLst>
        </pc:spChg>
        <pc:spChg chg="mod">
          <ac:chgData name="ALFA DESIGN STUDIO" userId="e3f148eb-4aaa-4303-8f3b-29cde3a54df4" providerId="ADAL" clId="{C734D180-05FD-45EB-B2B6-5C58A975ADC3}" dt="2024-11-29T14:15:51.630" v="8639" actId="113"/>
          <ac:spMkLst>
            <pc:docMk/>
            <pc:sldMk cId="411258632" sldId="272"/>
            <ac:spMk id="3" creationId="{D4680976-002A-6C3F-D25D-ABD5724B8231}"/>
          </ac:spMkLst>
        </pc:spChg>
      </pc:sldChg>
      <pc:sldChg chg="modSp new mod">
        <pc:chgData name="ALFA DESIGN STUDIO" userId="e3f148eb-4aaa-4303-8f3b-29cde3a54df4" providerId="ADAL" clId="{C734D180-05FD-45EB-B2B6-5C58A975ADC3}" dt="2024-11-29T14:08:03.494" v="8111" actId="113"/>
        <pc:sldMkLst>
          <pc:docMk/>
          <pc:sldMk cId="2414271721" sldId="273"/>
        </pc:sldMkLst>
        <pc:spChg chg="mod">
          <ac:chgData name="ALFA DESIGN STUDIO" userId="e3f148eb-4aaa-4303-8f3b-29cde3a54df4" providerId="ADAL" clId="{C734D180-05FD-45EB-B2B6-5C58A975ADC3}" dt="2024-11-29T14:02:34.137" v="7505" actId="207"/>
          <ac:spMkLst>
            <pc:docMk/>
            <pc:sldMk cId="2414271721" sldId="273"/>
            <ac:spMk id="2" creationId="{499F5A30-7CC3-85B1-E258-F924EE52CB10}"/>
          </ac:spMkLst>
        </pc:spChg>
        <pc:spChg chg="mod">
          <ac:chgData name="ALFA DESIGN STUDIO" userId="e3f148eb-4aaa-4303-8f3b-29cde3a54df4" providerId="ADAL" clId="{C734D180-05FD-45EB-B2B6-5C58A975ADC3}" dt="2024-11-29T14:08:03.494" v="8111" actId="113"/>
          <ac:spMkLst>
            <pc:docMk/>
            <pc:sldMk cId="2414271721" sldId="273"/>
            <ac:spMk id="3" creationId="{9204F34A-F0B4-EE2A-E95A-D97DBBFFE282}"/>
          </ac:spMkLst>
        </pc:spChg>
      </pc:sldChg>
      <pc:sldChg chg="modSp new mod">
        <pc:chgData name="ALFA DESIGN STUDIO" userId="e3f148eb-4aaa-4303-8f3b-29cde3a54df4" providerId="ADAL" clId="{C734D180-05FD-45EB-B2B6-5C58A975ADC3}" dt="2024-11-29T14:12:52.977" v="8637" actId="255"/>
        <pc:sldMkLst>
          <pc:docMk/>
          <pc:sldMk cId="400624253" sldId="274"/>
        </pc:sldMkLst>
        <pc:spChg chg="mod">
          <ac:chgData name="ALFA DESIGN STUDIO" userId="e3f148eb-4aaa-4303-8f3b-29cde3a54df4" providerId="ADAL" clId="{C734D180-05FD-45EB-B2B6-5C58A975ADC3}" dt="2024-11-29T14:10:07.122" v="8126" actId="207"/>
          <ac:spMkLst>
            <pc:docMk/>
            <pc:sldMk cId="400624253" sldId="274"/>
            <ac:spMk id="2" creationId="{5118C064-D8FB-841A-872E-47ECEE399E1E}"/>
          </ac:spMkLst>
        </pc:spChg>
        <pc:spChg chg="mod">
          <ac:chgData name="ALFA DESIGN STUDIO" userId="e3f148eb-4aaa-4303-8f3b-29cde3a54df4" providerId="ADAL" clId="{C734D180-05FD-45EB-B2B6-5C58A975ADC3}" dt="2024-11-29T14:12:52.977" v="8637" actId="255"/>
          <ac:spMkLst>
            <pc:docMk/>
            <pc:sldMk cId="400624253" sldId="274"/>
            <ac:spMk id="3" creationId="{B27B1970-C50A-6884-8A70-A3638AA0EB90}"/>
          </ac:spMkLst>
        </pc:spChg>
      </pc:sldChg>
      <pc:sldMasterChg chg="del delSldLayout">
        <pc:chgData name="ALFA DESIGN STUDIO" userId="e3f148eb-4aaa-4303-8f3b-29cde3a54df4" providerId="ADAL" clId="{C734D180-05FD-45EB-B2B6-5C58A975ADC3}" dt="2024-11-29T12:23:56.817" v="4" actId="2696"/>
        <pc:sldMasterMkLst>
          <pc:docMk/>
          <pc:sldMasterMk cId="4152554841" sldId="2147483648"/>
        </pc:sldMasterMkLst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3935064136" sldId="2147483649"/>
          </pc:sldLayoutMkLst>
        </pc:sldLayoutChg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2535543926" sldId="2147483650"/>
          </pc:sldLayoutMkLst>
        </pc:sldLayoutChg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961718082" sldId="2147483651"/>
          </pc:sldLayoutMkLst>
        </pc:sldLayoutChg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1344548017" sldId="2147483652"/>
          </pc:sldLayoutMkLst>
        </pc:sldLayoutChg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2012456055" sldId="2147483653"/>
          </pc:sldLayoutMkLst>
        </pc:sldLayoutChg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1072431537" sldId="2147483654"/>
          </pc:sldLayoutMkLst>
        </pc:sldLayoutChg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1759788812" sldId="2147483655"/>
          </pc:sldLayoutMkLst>
        </pc:sldLayoutChg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4191407968" sldId="2147483656"/>
          </pc:sldLayoutMkLst>
        </pc:sldLayoutChg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679824601" sldId="2147483657"/>
          </pc:sldLayoutMkLst>
        </pc:sldLayoutChg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653887963" sldId="2147483658"/>
          </pc:sldLayoutMkLst>
        </pc:sldLayoutChg>
        <pc:sldLayoutChg chg="del">
          <pc:chgData name="ALFA DESIGN STUDIO" userId="e3f148eb-4aaa-4303-8f3b-29cde3a54df4" providerId="ADAL" clId="{C734D180-05FD-45EB-B2B6-5C58A975ADC3}" dt="2024-11-29T12:23:56.817" v="4" actId="2696"/>
          <pc:sldLayoutMkLst>
            <pc:docMk/>
            <pc:sldMasterMk cId="4152554841" sldId="2147483648"/>
            <pc:sldLayoutMk cId="4271840822" sldId="2147483659"/>
          </pc:sldLayoutMkLst>
        </pc:sldLayoutChg>
      </pc:sldMasterChg>
      <pc:sldMasterChg chg="add addSldLayout">
        <pc:chgData name="ALFA DESIGN STUDIO" userId="e3f148eb-4aaa-4303-8f3b-29cde3a54df4" providerId="ADAL" clId="{C734D180-05FD-45EB-B2B6-5C58A975ADC3}" dt="2024-11-29T12:23:50.781" v="2" actId="27028"/>
        <pc:sldMasterMkLst>
          <pc:docMk/>
          <pc:sldMasterMk cId="3497991546" sldId="2147483712"/>
        </pc:sldMasterMkLst>
        <pc:sldLayoutChg chg="add">
          <pc:chgData name="ALFA DESIGN STUDIO" userId="e3f148eb-4aaa-4303-8f3b-29cde3a54df4" providerId="ADAL" clId="{C734D180-05FD-45EB-B2B6-5C58A975ADC3}" dt="2024-11-29T12:23:41.281" v="0" actId="27028"/>
          <pc:sldLayoutMkLst>
            <pc:docMk/>
            <pc:sldMasterMk cId="3497991546" sldId="2147483712"/>
            <pc:sldLayoutMk cId="680069168" sldId="2147483701"/>
          </pc:sldLayoutMkLst>
        </pc:sldLayoutChg>
        <pc:sldLayoutChg chg="add">
          <pc:chgData name="ALFA DESIGN STUDIO" userId="e3f148eb-4aaa-4303-8f3b-29cde3a54df4" providerId="ADAL" clId="{C734D180-05FD-45EB-B2B6-5C58A975ADC3}" dt="2024-11-29T12:23:50.781" v="2" actId="27028"/>
          <pc:sldLayoutMkLst>
            <pc:docMk/>
            <pc:sldMasterMk cId="3497991546" sldId="2147483712"/>
            <pc:sldLayoutMk cId="1371982659" sldId="2147483702"/>
          </pc:sldLayoutMkLst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November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8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November 29,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6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79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45">
            <a:extLst>
              <a:ext uri="{FF2B5EF4-FFF2-40B4-BE49-F238E27FC236}">
                <a16:creationId xmlns:a16="http://schemas.microsoft.com/office/drawing/2014/main" id="{116920EA-132F-46AA-8856-B5D5741D9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47">
            <a:extLst>
              <a:ext uri="{FF2B5EF4-FFF2-40B4-BE49-F238E27FC236}">
                <a16:creationId xmlns:a16="http://schemas.microsoft.com/office/drawing/2014/main" id="{57EEA55F-F9C5-4595-AE34-0E172F218B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7807404" cy="6857999"/>
          </a:xfrm>
          <a:custGeom>
            <a:avLst/>
            <a:gdLst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7022196 w 7807404"/>
              <a:gd name="connsiteY40" fmla="*/ 3478439 h 6857999"/>
              <a:gd name="connsiteX41" fmla="*/ 6982022 w 7807404"/>
              <a:gd name="connsiteY41" fmla="*/ 3696746 h 6857999"/>
              <a:gd name="connsiteX42" fmla="*/ 6987385 w 7807404"/>
              <a:gd name="connsiteY42" fmla="*/ 3815651 h 6857999"/>
              <a:gd name="connsiteX43" fmla="*/ 6996939 w 7807404"/>
              <a:gd name="connsiteY43" fmla="*/ 3857058 h 6857999"/>
              <a:gd name="connsiteX44" fmla="*/ 7012470 w 7807404"/>
              <a:gd name="connsiteY44" fmla="*/ 3926486 h 6857999"/>
              <a:gd name="connsiteX45" fmla="*/ 7038860 w 7807404"/>
              <a:gd name="connsiteY45" fmla="*/ 3988495 h 6857999"/>
              <a:gd name="connsiteX46" fmla="*/ 7025357 w 7807404"/>
              <a:gd name="connsiteY46" fmla="*/ 4051442 h 6857999"/>
              <a:gd name="connsiteX47" fmla="*/ 7024708 w 7807404"/>
              <a:gd name="connsiteY47" fmla="*/ 4105625 h 6857999"/>
              <a:gd name="connsiteX48" fmla="*/ 7032013 w 7807404"/>
              <a:gd name="connsiteY48" fmla="*/ 4109626 h 6857999"/>
              <a:gd name="connsiteX49" fmla="*/ 7032673 w 7807404"/>
              <a:gd name="connsiteY49" fmla="*/ 4116557 h 6857999"/>
              <a:gd name="connsiteX50" fmla="*/ 7025240 w 7807404"/>
              <a:gd name="connsiteY50" fmla="*/ 4120637 h 6857999"/>
              <a:gd name="connsiteX51" fmla="*/ 7001151 w 7807404"/>
              <a:gd name="connsiteY51" fmla="*/ 4208493 h 6857999"/>
              <a:gd name="connsiteX52" fmla="*/ 6981187 w 7807404"/>
              <a:gd name="connsiteY52" fmla="*/ 4327914 h 6857999"/>
              <a:gd name="connsiteX53" fmla="*/ 6996887 w 7807404"/>
              <a:gd name="connsiteY53" fmla="*/ 4375181 h 6857999"/>
              <a:gd name="connsiteX54" fmla="*/ 6993908 w 7807404"/>
              <a:gd name="connsiteY54" fmla="*/ 4388524 h 6857999"/>
              <a:gd name="connsiteX55" fmla="*/ 7004982 w 7807404"/>
              <a:gd name="connsiteY55" fmla="*/ 4415915 h 6857999"/>
              <a:gd name="connsiteX56" fmla="*/ 7050435 w 7807404"/>
              <a:gd name="connsiteY56" fmla="*/ 4479913 h 6857999"/>
              <a:gd name="connsiteX57" fmla="*/ 7121988 w 7807404"/>
              <a:gd name="connsiteY57" fmla="*/ 4534160 h 6857999"/>
              <a:gd name="connsiteX58" fmla="*/ 7173289 w 7807404"/>
              <a:gd name="connsiteY58" fmla="*/ 4634254 h 6857999"/>
              <a:gd name="connsiteX59" fmla="*/ 7188878 w 7807404"/>
              <a:gd name="connsiteY59" fmla="*/ 4672371 h 6857999"/>
              <a:gd name="connsiteX60" fmla="*/ 7226673 w 7807404"/>
              <a:gd name="connsiteY60" fmla="*/ 4796523 h 6857999"/>
              <a:gd name="connsiteX61" fmla="*/ 7240375 w 7807404"/>
              <a:gd name="connsiteY61" fmla="*/ 4838614 h 6857999"/>
              <a:gd name="connsiteX62" fmla="*/ 7285168 w 7807404"/>
              <a:gd name="connsiteY62" fmla="*/ 4861231 h 6857999"/>
              <a:gd name="connsiteX63" fmla="*/ 7298142 w 7807404"/>
              <a:gd name="connsiteY63" fmla="*/ 4993732 h 6857999"/>
              <a:gd name="connsiteX64" fmla="*/ 7322875 w 7807404"/>
              <a:gd name="connsiteY64" fmla="*/ 5208172 h 6857999"/>
              <a:gd name="connsiteX65" fmla="*/ 7342672 w 7807404"/>
              <a:gd name="connsiteY65" fmla="*/ 5255191 h 6857999"/>
              <a:gd name="connsiteX66" fmla="*/ 7321006 w 7807404"/>
              <a:gd name="connsiteY66" fmla="*/ 5337537 h 6857999"/>
              <a:gd name="connsiteX67" fmla="*/ 7360096 w 7807404"/>
              <a:gd name="connsiteY67" fmla="*/ 5418522 h 6857999"/>
              <a:gd name="connsiteX68" fmla="*/ 7400954 w 7807404"/>
              <a:gd name="connsiteY68" fmla="*/ 5473319 h 6857999"/>
              <a:gd name="connsiteX69" fmla="*/ 7418953 w 7807404"/>
              <a:gd name="connsiteY69" fmla="*/ 5506769 h 6857999"/>
              <a:gd name="connsiteX70" fmla="*/ 7437497 w 7807404"/>
              <a:gd name="connsiteY70" fmla="*/ 5528086 h 6857999"/>
              <a:gd name="connsiteX71" fmla="*/ 7472839 w 7807404"/>
              <a:gd name="connsiteY71" fmla="*/ 5722307 h 6857999"/>
              <a:gd name="connsiteX72" fmla="*/ 7520312 w 7807404"/>
              <a:gd name="connsiteY72" fmla="*/ 5848020 h 6857999"/>
              <a:gd name="connsiteX73" fmla="*/ 7546603 w 7807404"/>
              <a:gd name="connsiteY73" fmla="*/ 5895435 h 6857999"/>
              <a:gd name="connsiteX74" fmla="*/ 7574370 w 7807404"/>
              <a:gd name="connsiteY74" fmla="*/ 6116987 h 6857999"/>
              <a:gd name="connsiteX75" fmla="*/ 7588278 w 7807404"/>
              <a:gd name="connsiteY75" fmla="*/ 6239240 h 6857999"/>
              <a:gd name="connsiteX76" fmla="*/ 7651779 w 7807404"/>
              <a:gd name="connsiteY76" fmla="*/ 6536040 h 6857999"/>
              <a:gd name="connsiteX77" fmla="*/ 7634970 w 7807404"/>
              <a:gd name="connsiteY77" fmla="*/ 6596308 h 6857999"/>
              <a:gd name="connsiteX78" fmla="*/ 7634433 w 7807404"/>
              <a:gd name="connsiteY78" fmla="*/ 6610438 h 6857999"/>
              <a:gd name="connsiteX79" fmla="*/ 7628165 w 7807404"/>
              <a:gd name="connsiteY79" fmla="*/ 6640287 h 6857999"/>
              <a:gd name="connsiteX80" fmla="*/ 7631881 w 7807404"/>
              <a:gd name="connsiteY80" fmla="*/ 6643984 h 6857999"/>
              <a:gd name="connsiteX81" fmla="*/ 7630037 w 7807404"/>
              <a:gd name="connsiteY81" fmla="*/ 6686063 h 6857999"/>
              <a:gd name="connsiteX82" fmla="*/ 7632333 w 7807404"/>
              <a:gd name="connsiteY82" fmla="*/ 6685744 h 6857999"/>
              <a:gd name="connsiteX83" fmla="*/ 7641954 w 7807404"/>
              <a:gd name="connsiteY83" fmla="*/ 6693689 h 6857999"/>
              <a:gd name="connsiteX84" fmla="*/ 7655048 w 7807404"/>
              <a:gd name="connsiteY84" fmla="*/ 6710915 h 6857999"/>
              <a:gd name="connsiteX85" fmla="*/ 7713961 w 7807404"/>
              <a:gd name="connsiteY85" fmla="*/ 6739542 h 6857999"/>
              <a:gd name="connsiteX86" fmla="*/ 7712298 w 7807404"/>
              <a:gd name="connsiteY86" fmla="*/ 6783313 h 6857999"/>
              <a:gd name="connsiteX87" fmla="*/ 7713229 w 7807404"/>
              <a:gd name="connsiteY87" fmla="*/ 6791653 h 6857999"/>
              <a:gd name="connsiteX88" fmla="*/ 7713771 w 7807404"/>
              <a:gd name="connsiteY88" fmla="*/ 6791625 h 6857999"/>
              <a:gd name="connsiteX89" fmla="*/ 7715794 w 7807404"/>
              <a:gd name="connsiteY89" fmla="*/ 6800036 h 6857999"/>
              <a:gd name="connsiteX90" fmla="*/ 7714926 w 7807404"/>
              <a:gd name="connsiteY90" fmla="*/ 6806857 h 6857999"/>
              <a:gd name="connsiteX91" fmla="*/ 7716734 w 7807404"/>
              <a:gd name="connsiteY91" fmla="*/ 6823036 h 6857999"/>
              <a:gd name="connsiteX92" fmla="*/ 7720829 w 7807404"/>
              <a:gd name="connsiteY92" fmla="*/ 6827317 h 6857999"/>
              <a:gd name="connsiteX93" fmla="*/ 7791089 w 7807404"/>
              <a:gd name="connsiteY93" fmla="*/ 6843616 h 6857999"/>
              <a:gd name="connsiteX94" fmla="*/ 7807404 w 7807404"/>
              <a:gd name="connsiteY94" fmla="*/ 6857999 h 6857999"/>
              <a:gd name="connsiteX95" fmla="*/ 2910541 w 7807404"/>
              <a:gd name="connsiteY95" fmla="*/ 6857999 h 6857999"/>
              <a:gd name="connsiteX96" fmla="*/ 737233 w 7807404"/>
              <a:gd name="connsiteY96" fmla="*/ 6857999 h 6857999"/>
              <a:gd name="connsiteX97" fmla="*/ 0 w 7807404"/>
              <a:gd name="connsiteY97" fmla="*/ 6857999 h 6857999"/>
              <a:gd name="connsiteX98" fmla="*/ 0 w 7807404"/>
              <a:gd name="connsiteY98" fmla="*/ 1 h 6857999"/>
              <a:gd name="connsiteX99" fmla="*/ 737233 w 7807404"/>
              <a:gd name="connsiteY99" fmla="*/ 1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713961 w 7807404"/>
              <a:gd name="connsiteY83" fmla="*/ 6739542 h 6857999"/>
              <a:gd name="connsiteX84" fmla="*/ 7712298 w 7807404"/>
              <a:gd name="connsiteY84" fmla="*/ 6783313 h 6857999"/>
              <a:gd name="connsiteX85" fmla="*/ 7713229 w 7807404"/>
              <a:gd name="connsiteY85" fmla="*/ 6791653 h 6857999"/>
              <a:gd name="connsiteX86" fmla="*/ 7713771 w 7807404"/>
              <a:gd name="connsiteY86" fmla="*/ 6791625 h 6857999"/>
              <a:gd name="connsiteX87" fmla="*/ 7715794 w 7807404"/>
              <a:gd name="connsiteY87" fmla="*/ 6800036 h 6857999"/>
              <a:gd name="connsiteX88" fmla="*/ 7714926 w 7807404"/>
              <a:gd name="connsiteY88" fmla="*/ 6806857 h 6857999"/>
              <a:gd name="connsiteX89" fmla="*/ 7716734 w 7807404"/>
              <a:gd name="connsiteY89" fmla="*/ 6823036 h 6857999"/>
              <a:gd name="connsiteX90" fmla="*/ 7720829 w 7807404"/>
              <a:gd name="connsiteY90" fmla="*/ 6827317 h 6857999"/>
              <a:gd name="connsiteX91" fmla="*/ 7791089 w 7807404"/>
              <a:gd name="connsiteY91" fmla="*/ 6843616 h 6857999"/>
              <a:gd name="connsiteX92" fmla="*/ 7807404 w 7807404"/>
              <a:gd name="connsiteY92" fmla="*/ 6857999 h 6857999"/>
              <a:gd name="connsiteX93" fmla="*/ 2910541 w 7807404"/>
              <a:gd name="connsiteY93" fmla="*/ 6857999 h 6857999"/>
              <a:gd name="connsiteX94" fmla="*/ 737233 w 7807404"/>
              <a:gd name="connsiteY94" fmla="*/ 6857999 h 6857999"/>
              <a:gd name="connsiteX95" fmla="*/ 0 w 7807404"/>
              <a:gd name="connsiteY95" fmla="*/ 6857999 h 6857999"/>
              <a:gd name="connsiteX96" fmla="*/ 0 w 7807404"/>
              <a:gd name="connsiteY96" fmla="*/ 1 h 6857999"/>
              <a:gd name="connsiteX97" fmla="*/ 737233 w 7807404"/>
              <a:gd name="connsiteY97" fmla="*/ 1 h 6857999"/>
              <a:gd name="connsiteX98" fmla="*/ 737233 w 7807404"/>
              <a:gd name="connsiteY98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703817 w 7807404"/>
              <a:gd name="connsiteY81" fmla="*/ 6673830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91089 w 7807404"/>
              <a:gd name="connsiteY88" fmla="*/ 6843616 h 6857999"/>
              <a:gd name="connsiteX89" fmla="*/ 7807404 w 7807404"/>
              <a:gd name="connsiteY89" fmla="*/ 6857999 h 6857999"/>
              <a:gd name="connsiteX90" fmla="*/ 2910541 w 7807404"/>
              <a:gd name="connsiteY90" fmla="*/ 6857999 h 6857999"/>
              <a:gd name="connsiteX91" fmla="*/ 737233 w 7807404"/>
              <a:gd name="connsiteY91" fmla="*/ 6857999 h 6857999"/>
              <a:gd name="connsiteX92" fmla="*/ 0 w 7807404"/>
              <a:gd name="connsiteY92" fmla="*/ 6857999 h 6857999"/>
              <a:gd name="connsiteX93" fmla="*/ 0 w 7807404"/>
              <a:gd name="connsiteY93" fmla="*/ 1 h 6857999"/>
              <a:gd name="connsiteX94" fmla="*/ 737233 w 7807404"/>
              <a:gd name="connsiteY94" fmla="*/ 1 h 6857999"/>
              <a:gd name="connsiteX95" fmla="*/ 737233 w 7807404"/>
              <a:gd name="connsiteY95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62582 w 7807404"/>
              <a:gd name="connsiteY86" fmla="*/ 6800900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62582 w 7807404"/>
              <a:gd name="connsiteY85" fmla="*/ 6800900 h 6857999"/>
              <a:gd name="connsiteX86" fmla="*/ 7791089 w 7807404"/>
              <a:gd name="connsiteY86" fmla="*/ 6843616 h 6857999"/>
              <a:gd name="connsiteX87" fmla="*/ 7807404 w 7807404"/>
              <a:gd name="connsiteY87" fmla="*/ 6857999 h 6857999"/>
              <a:gd name="connsiteX88" fmla="*/ 2910541 w 7807404"/>
              <a:gd name="connsiteY88" fmla="*/ 6857999 h 6857999"/>
              <a:gd name="connsiteX89" fmla="*/ 737233 w 7807404"/>
              <a:gd name="connsiteY89" fmla="*/ 6857999 h 6857999"/>
              <a:gd name="connsiteX90" fmla="*/ 0 w 7807404"/>
              <a:gd name="connsiteY90" fmla="*/ 6857999 h 6857999"/>
              <a:gd name="connsiteX91" fmla="*/ 0 w 7807404"/>
              <a:gd name="connsiteY91" fmla="*/ 1 h 6857999"/>
              <a:gd name="connsiteX92" fmla="*/ 737233 w 7807404"/>
              <a:gd name="connsiteY92" fmla="*/ 1 h 6857999"/>
              <a:gd name="connsiteX93" fmla="*/ 737233 w 7807404"/>
              <a:gd name="connsiteY93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62582 w 7807404"/>
              <a:gd name="connsiteY84" fmla="*/ 6800900 h 6857999"/>
              <a:gd name="connsiteX85" fmla="*/ 7791089 w 7807404"/>
              <a:gd name="connsiteY85" fmla="*/ 6843616 h 6857999"/>
              <a:gd name="connsiteX86" fmla="*/ 7807404 w 7807404"/>
              <a:gd name="connsiteY86" fmla="*/ 6857999 h 6857999"/>
              <a:gd name="connsiteX87" fmla="*/ 2910541 w 7807404"/>
              <a:gd name="connsiteY87" fmla="*/ 6857999 h 6857999"/>
              <a:gd name="connsiteX88" fmla="*/ 737233 w 7807404"/>
              <a:gd name="connsiteY88" fmla="*/ 6857999 h 6857999"/>
              <a:gd name="connsiteX89" fmla="*/ 0 w 7807404"/>
              <a:gd name="connsiteY89" fmla="*/ 6857999 h 6857999"/>
              <a:gd name="connsiteX90" fmla="*/ 0 w 7807404"/>
              <a:gd name="connsiteY90" fmla="*/ 1 h 6857999"/>
              <a:gd name="connsiteX91" fmla="*/ 737233 w 7807404"/>
              <a:gd name="connsiteY91" fmla="*/ 1 h 6857999"/>
              <a:gd name="connsiteX92" fmla="*/ 737233 w 7807404"/>
              <a:gd name="connsiteY92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42083 w 7807404"/>
              <a:gd name="connsiteY82" fmla="*/ 6765442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79537 w 7807404"/>
              <a:gd name="connsiteY78" fmla="*/ 6620156 h 6857999"/>
              <a:gd name="connsiteX79" fmla="*/ 7703817 w 7807404"/>
              <a:gd name="connsiteY79" fmla="*/ 6673830 h 6857999"/>
              <a:gd name="connsiteX80" fmla="*/ 7713961 w 7807404"/>
              <a:gd name="connsiteY80" fmla="*/ 6739542 h 6857999"/>
              <a:gd name="connsiteX81" fmla="*/ 7742083 w 7807404"/>
              <a:gd name="connsiteY81" fmla="*/ 6765442 h 6857999"/>
              <a:gd name="connsiteX82" fmla="*/ 7762582 w 7807404"/>
              <a:gd name="connsiteY82" fmla="*/ 6800900 h 6857999"/>
              <a:gd name="connsiteX83" fmla="*/ 7791089 w 7807404"/>
              <a:gd name="connsiteY83" fmla="*/ 6843616 h 6857999"/>
              <a:gd name="connsiteX84" fmla="*/ 7807404 w 7807404"/>
              <a:gd name="connsiteY84" fmla="*/ 6857999 h 6857999"/>
              <a:gd name="connsiteX85" fmla="*/ 2910541 w 7807404"/>
              <a:gd name="connsiteY85" fmla="*/ 6857999 h 6857999"/>
              <a:gd name="connsiteX86" fmla="*/ 737233 w 7807404"/>
              <a:gd name="connsiteY86" fmla="*/ 6857999 h 6857999"/>
              <a:gd name="connsiteX87" fmla="*/ 0 w 7807404"/>
              <a:gd name="connsiteY87" fmla="*/ 6857999 h 6857999"/>
              <a:gd name="connsiteX88" fmla="*/ 0 w 7807404"/>
              <a:gd name="connsiteY88" fmla="*/ 1 h 6857999"/>
              <a:gd name="connsiteX89" fmla="*/ 737233 w 7807404"/>
              <a:gd name="connsiteY89" fmla="*/ 1 h 6857999"/>
              <a:gd name="connsiteX90" fmla="*/ 737233 w 7807404"/>
              <a:gd name="connsiteY90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41564 w 7807404"/>
              <a:gd name="connsiteY53" fmla="*/ 4376610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7041564 w 7807404"/>
              <a:gd name="connsiteY52" fmla="*/ 4376610 h 6857999"/>
              <a:gd name="connsiteX53" fmla="*/ 7050435 w 7807404"/>
              <a:gd name="connsiteY53" fmla="*/ 4479913 h 6857999"/>
              <a:gd name="connsiteX54" fmla="*/ 7106916 w 7807404"/>
              <a:gd name="connsiteY54" fmla="*/ 4549233 h 6857999"/>
              <a:gd name="connsiteX55" fmla="*/ 7173289 w 7807404"/>
              <a:gd name="connsiteY55" fmla="*/ 4634254 h 6857999"/>
              <a:gd name="connsiteX56" fmla="*/ 7188878 w 7807404"/>
              <a:gd name="connsiteY56" fmla="*/ 4672371 h 6857999"/>
              <a:gd name="connsiteX57" fmla="*/ 7226673 w 7807404"/>
              <a:gd name="connsiteY57" fmla="*/ 4796523 h 6857999"/>
              <a:gd name="connsiteX58" fmla="*/ 7240375 w 7807404"/>
              <a:gd name="connsiteY58" fmla="*/ 4838614 h 6857999"/>
              <a:gd name="connsiteX59" fmla="*/ 7270096 w 7807404"/>
              <a:gd name="connsiteY59" fmla="*/ 4896400 h 6857999"/>
              <a:gd name="connsiteX60" fmla="*/ 7298142 w 7807404"/>
              <a:gd name="connsiteY60" fmla="*/ 4993732 h 6857999"/>
              <a:gd name="connsiteX61" fmla="*/ 7322875 w 7807404"/>
              <a:gd name="connsiteY61" fmla="*/ 5208172 h 6857999"/>
              <a:gd name="connsiteX62" fmla="*/ 7342672 w 7807404"/>
              <a:gd name="connsiteY62" fmla="*/ 5255191 h 6857999"/>
              <a:gd name="connsiteX63" fmla="*/ 7321006 w 7807404"/>
              <a:gd name="connsiteY63" fmla="*/ 5337537 h 6857999"/>
              <a:gd name="connsiteX64" fmla="*/ 7360096 w 7807404"/>
              <a:gd name="connsiteY64" fmla="*/ 5418522 h 6857999"/>
              <a:gd name="connsiteX65" fmla="*/ 7400954 w 7807404"/>
              <a:gd name="connsiteY65" fmla="*/ 5473319 h 6857999"/>
              <a:gd name="connsiteX66" fmla="*/ 7418953 w 7807404"/>
              <a:gd name="connsiteY66" fmla="*/ 5506769 h 6857999"/>
              <a:gd name="connsiteX67" fmla="*/ 7437497 w 7807404"/>
              <a:gd name="connsiteY67" fmla="*/ 5528086 h 6857999"/>
              <a:gd name="connsiteX68" fmla="*/ 7472839 w 7807404"/>
              <a:gd name="connsiteY68" fmla="*/ 5722307 h 6857999"/>
              <a:gd name="connsiteX69" fmla="*/ 7520312 w 7807404"/>
              <a:gd name="connsiteY69" fmla="*/ 5848020 h 6857999"/>
              <a:gd name="connsiteX70" fmla="*/ 7546603 w 7807404"/>
              <a:gd name="connsiteY70" fmla="*/ 5895435 h 6857999"/>
              <a:gd name="connsiteX71" fmla="*/ 7574370 w 7807404"/>
              <a:gd name="connsiteY71" fmla="*/ 6116987 h 6857999"/>
              <a:gd name="connsiteX72" fmla="*/ 7588278 w 7807404"/>
              <a:gd name="connsiteY72" fmla="*/ 6239240 h 6857999"/>
              <a:gd name="connsiteX73" fmla="*/ 7651779 w 7807404"/>
              <a:gd name="connsiteY73" fmla="*/ 6536040 h 6857999"/>
              <a:gd name="connsiteX74" fmla="*/ 7634970 w 7807404"/>
              <a:gd name="connsiteY74" fmla="*/ 6596308 h 6857999"/>
              <a:gd name="connsiteX75" fmla="*/ 7634433 w 7807404"/>
              <a:gd name="connsiteY75" fmla="*/ 6610438 h 6857999"/>
              <a:gd name="connsiteX76" fmla="*/ 7679537 w 7807404"/>
              <a:gd name="connsiteY76" fmla="*/ 6620156 h 6857999"/>
              <a:gd name="connsiteX77" fmla="*/ 7703817 w 7807404"/>
              <a:gd name="connsiteY77" fmla="*/ 6673830 h 6857999"/>
              <a:gd name="connsiteX78" fmla="*/ 7713961 w 7807404"/>
              <a:gd name="connsiteY78" fmla="*/ 6739542 h 6857999"/>
              <a:gd name="connsiteX79" fmla="*/ 7742083 w 7807404"/>
              <a:gd name="connsiteY79" fmla="*/ 6765442 h 6857999"/>
              <a:gd name="connsiteX80" fmla="*/ 7762582 w 7807404"/>
              <a:gd name="connsiteY80" fmla="*/ 6800900 h 6857999"/>
              <a:gd name="connsiteX81" fmla="*/ 7791089 w 7807404"/>
              <a:gd name="connsiteY81" fmla="*/ 6843616 h 6857999"/>
              <a:gd name="connsiteX82" fmla="*/ 7807404 w 7807404"/>
              <a:gd name="connsiteY82" fmla="*/ 6857999 h 6857999"/>
              <a:gd name="connsiteX83" fmla="*/ 2910541 w 7807404"/>
              <a:gd name="connsiteY83" fmla="*/ 6857999 h 6857999"/>
              <a:gd name="connsiteX84" fmla="*/ 737233 w 7807404"/>
              <a:gd name="connsiteY84" fmla="*/ 6857999 h 6857999"/>
              <a:gd name="connsiteX85" fmla="*/ 0 w 7807404"/>
              <a:gd name="connsiteY85" fmla="*/ 6857999 h 6857999"/>
              <a:gd name="connsiteX86" fmla="*/ 0 w 7807404"/>
              <a:gd name="connsiteY86" fmla="*/ 1 h 6857999"/>
              <a:gd name="connsiteX87" fmla="*/ 737233 w 7807404"/>
              <a:gd name="connsiteY87" fmla="*/ 1 h 6857999"/>
              <a:gd name="connsiteX88" fmla="*/ 737233 w 7807404"/>
              <a:gd name="connsiteY8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7807404" h="6857999">
                <a:moveTo>
                  <a:pt x="737233" y="0"/>
                </a:moveTo>
                <a:lnTo>
                  <a:pt x="7401738" y="0"/>
                </a:lnTo>
                <a:lnTo>
                  <a:pt x="7401276" y="1038"/>
                </a:lnTo>
                <a:cubicBezTo>
                  <a:pt x="7397883" y="7721"/>
                  <a:pt x="7396279" y="14445"/>
                  <a:pt x="7411981" y="22134"/>
                </a:cubicBezTo>
                <a:cubicBezTo>
                  <a:pt x="7406782" y="34427"/>
                  <a:pt x="7396732" y="39735"/>
                  <a:pt x="7413848" y="51691"/>
                </a:cubicBezTo>
                <a:cubicBezTo>
                  <a:pt x="7409360" y="85725"/>
                  <a:pt x="7396014" y="180654"/>
                  <a:pt x="7385053" y="226336"/>
                </a:cubicBezTo>
                <a:cubicBezTo>
                  <a:pt x="7382351" y="285414"/>
                  <a:pt x="7388817" y="267248"/>
                  <a:pt x="7382560" y="360946"/>
                </a:cubicBezTo>
                <a:cubicBezTo>
                  <a:pt x="7362395" y="386524"/>
                  <a:pt x="7368412" y="438997"/>
                  <a:pt x="7350606" y="461806"/>
                </a:cubicBezTo>
                <a:cubicBezTo>
                  <a:pt x="7337309" y="516021"/>
                  <a:pt x="7352784" y="530432"/>
                  <a:pt x="7325584" y="584071"/>
                </a:cubicBezTo>
                <a:cubicBezTo>
                  <a:pt x="7297965" y="609443"/>
                  <a:pt x="7244082" y="751142"/>
                  <a:pt x="7209500" y="815815"/>
                </a:cubicBezTo>
                <a:cubicBezTo>
                  <a:pt x="7179422" y="876943"/>
                  <a:pt x="7201479" y="869298"/>
                  <a:pt x="7151173" y="938922"/>
                </a:cubicBezTo>
                <a:cubicBezTo>
                  <a:pt x="7175063" y="958185"/>
                  <a:pt x="7121332" y="1005266"/>
                  <a:pt x="7115206" y="1019095"/>
                </a:cubicBezTo>
                <a:cubicBezTo>
                  <a:pt x="7104539" y="1034724"/>
                  <a:pt x="7095782" y="1040818"/>
                  <a:pt x="7081111" y="1074755"/>
                </a:cubicBezTo>
                <a:cubicBezTo>
                  <a:pt x="7060678" y="1130635"/>
                  <a:pt x="7052105" y="1171346"/>
                  <a:pt x="7005747" y="1281782"/>
                </a:cubicBezTo>
                <a:cubicBezTo>
                  <a:pt x="6994552" y="1313986"/>
                  <a:pt x="6987233" y="1417431"/>
                  <a:pt x="6969151" y="1451417"/>
                </a:cubicBezTo>
                <a:lnTo>
                  <a:pt x="6951201" y="1490043"/>
                </a:lnTo>
                <a:lnTo>
                  <a:pt x="6954326" y="1497365"/>
                </a:lnTo>
                <a:lnTo>
                  <a:pt x="6956045" y="1498098"/>
                </a:lnTo>
                <a:lnTo>
                  <a:pt x="6937823" y="1612249"/>
                </a:lnTo>
                <a:cubicBezTo>
                  <a:pt x="6934942" y="1617808"/>
                  <a:pt x="6933943" y="1625365"/>
                  <a:pt x="6937218" y="1637399"/>
                </a:cubicBezTo>
                <a:lnTo>
                  <a:pt x="6938799" y="1640074"/>
                </a:lnTo>
                <a:lnTo>
                  <a:pt x="6932154" y="1661611"/>
                </a:lnTo>
                <a:cubicBezTo>
                  <a:pt x="6928945" y="1668683"/>
                  <a:pt x="6919718" y="1695224"/>
                  <a:pt x="6914131" y="1700723"/>
                </a:cubicBezTo>
                <a:cubicBezTo>
                  <a:pt x="6918380" y="1796784"/>
                  <a:pt x="6924801" y="1826287"/>
                  <a:pt x="6933794" y="1901522"/>
                </a:cubicBezTo>
                <a:cubicBezTo>
                  <a:pt x="6936527" y="1993082"/>
                  <a:pt x="6954072" y="2106413"/>
                  <a:pt x="6953202" y="2210818"/>
                </a:cubicBezTo>
                <a:cubicBezTo>
                  <a:pt x="6954917" y="2284834"/>
                  <a:pt x="6959766" y="2365892"/>
                  <a:pt x="6947122" y="2457618"/>
                </a:cubicBezTo>
                <a:cubicBezTo>
                  <a:pt x="6955191" y="2531260"/>
                  <a:pt x="6936170" y="2539864"/>
                  <a:pt x="6946239" y="2589494"/>
                </a:cubicBezTo>
                <a:cubicBezTo>
                  <a:pt x="6907917" y="2580541"/>
                  <a:pt x="6970297" y="2648212"/>
                  <a:pt x="6927926" y="2656505"/>
                </a:cubicBezTo>
                <a:lnTo>
                  <a:pt x="6942720" y="2686012"/>
                </a:lnTo>
                <a:lnTo>
                  <a:pt x="6945228" y="2704186"/>
                </a:lnTo>
                <a:lnTo>
                  <a:pt x="6955127" y="2708117"/>
                </a:lnTo>
                <a:lnTo>
                  <a:pt x="6965487" y="2734616"/>
                </a:lnTo>
                <a:cubicBezTo>
                  <a:pt x="6967947" y="2744723"/>
                  <a:pt x="6968932" y="2755815"/>
                  <a:pt x="6967536" y="2768400"/>
                </a:cubicBezTo>
                <a:cubicBezTo>
                  <a:pt x="6947005" y="2811742"/>
                  <a:pt x="6994552" y="2876460"/>
                  <a:pt x="6966999" y="2930098"/>
                </a:cubicBezTo>
                <a:cubicBezTo>
                  <a:pt x="6960243" y="2950065"/>
                  <a:pt x="6960000" y="3013334"/>
                  <a:pt x="6972540" y="3026188"/>
                </a:cubicBezTo>
                <a:cubicBezTo>
                  <a:pt x="6975084" y="3039563"/>
                  <a:pt x="6970315" y="3054622"/>
                  <a:pt x="6983856" y="3061666"/>
                </a:cubicBezTo>
                <a:cubicBezTo>
                  <a:pt x="7000105" y="3072873"/>
                  <a:pt x="6973987" y="3117097"/>
                  <a:pt x="6993463" y="3111897"/>
                </a:cubicBezTo>
                <a:cubicBezTo>
                  <a:pt x="6975550" y="3143346"/>
                  <a:pt x="6992893" y="3207447"/>
                  <a:pt x="7000936" y="3235495"/>
                </a:cubicBezTo>
                <a:cubicBezTo>
                  <a:pt x="7004147" y="3285267"/>
                  <a:pt x="6997232" y="3339060"/>
                  <a:pt x="6997660" y="3375355"/>
                </a:cubicBezTo>
                <a:cubicBezTo>
                  <a:pt x="7000348" y="3377199"/>
                  <a:pt x="7002631" y="3424250"/>
                  <a:pt x="7000025" y="3477815"/>
                </a:cubicBezTo>
                <a:cubicBezTo>
                  <a:pt x="6997419" y="3531380"/>
                  <a:pt x="6987478" y="3630392"/>
                  <a:pt x="6982022" y="3696746"/>
                </a:cubicBezTo>
                <a:cubicBezTo>
                  <a:pt x="6978811" y="3772319"/>
                  <a:pt x="7021583" y="3718924"/>
                  <a:pt x="6987385" y="3815651"/>
                </a:cubicBezTo>
                <a:cubicBezTo>
                  <a:pt x="7002772" y="3824519"/>
                  <a:pt x="7003756" y="3836375"/>
                  <a:pt x="6996939" y="3857058"/>
                </a:cubicBezTo>
                <a:cubicBezTo>
                  <a:pt x="6996512" y="3893686"/>
                  <a:pt x="7034587" y="3887664"/>
                  <a:pt x="7012470" y="3926486"/>
                </a:cubicBezTo>
                <a:lnTo>
                  <a:pt x="7038860" y="3988495"/>
                </a:lnTo>
                <a:cubicBezTo>
                  <a:pt x="7032643" y="3985549"/>
                  <a:pt x="7025769" y="4036629"/>
                  <a:pt x="7025357" y="4051442"/>
                </a:cubicBezTo>
                <a:cubicBezTo>
                  <a:pt x="7027718" y="4082597"/>
                  <a:pt x="6999245" y="4088879"/>
                  <a:pt x="7024708" y="4105625"/>
                </a:cubicBezTo>
                <a:lnTo>
                  <a:pt x="7032013" y="4109626"/>
                </a:lnTo>
                <a:cubicBezTo>
                  <a:pt x="7032232" y="4111936"/>
                  <a:pt x="7032452" y="4114247"/>
                  <a:pt x="7032673" y="4116557"/>
                </a:cubicBezTo>
                <a:cubicBezTo>
                  <a:pt x="7032129" y="4120146"/>
                  <a:pt x="7030109" y="4121935"/>
                  <a:pt x="7025240" y="4120637"/>
                </a:cubicBezTo>
                <a:cubicBezTo>
                  <a:pt x="7043153" y="4152084"/>
                  <a:pt x="7009196" y="4180445"/>
                  <a:pt x="7001151" y="4208493"/>
                </a:cubicBezTo>
                <a:cubicBezTo>
                  <a:pt x="7018815" y="4233012"/>
                  <a:pt x="7008350" y="4220026"/>
                  <a:pt x="7005015" y="4280258"/>
                </a:cubicBezTo>
                <a:cubicBezTo>
                  <a:pt x="7011750" y="4308277"/>
                  <a:pt x="7033994" y="4343334"/>
                  <a:pt x="7041564" y="4376610"/>
                </a:cubicBezTo>
                <a:lnTo>
                  <a:pt x="7050435" y="4479913"/>
                </a:lnTo>
                <a:cubicBezTo>
                  <a:pt x="7069335" y="4520148"/>
                  <a:pt x="7089645" y="4501330"/>
                  <a:pt x="7106916" y="4549233"/>
                </a:cubicBezTo>
                <a:cubicBezTo>
                  <a:pt x="7124763" y="4586808"/>
                  <a:pt x="7169428" y="4595382"/>
                  <a:pt x="7173289" y="4634254"/>
                </a:cubicBezTo>
                <a:cubicBezTo>
                  <a:pt x="7190716" y="4640073"/>
                  <a:pt x="7200893" y="4649488"/>
                  <a:pt x="7188878" y="4672371"/>
                </a:cubicBezTo>
                <a:lnTo>
                  <a:pt x="7226673" y="4796523"/>
                </a:lnTo>
                <a:cubicBezTo>
                  <a:pt x="7250758" y="4804969"/>
                  <a:pt x="7213149" y="4831440"/>
                  <a:pt x="7240375" y="4838614"/>
                </a:cubicBezTo>
                <a:cubicBezTo>
                  <a:pt x="7265209" y="4813710"/>
                  <a:pt x="7269968" y="4852830"/>
                  <a:pt x="7270096" y="4896400"/>
                </a:cubicBezTo>
                <a:cubicBezTo>
                  <a:pt x="7285015" y="4912141"/>
                  <a:pt x="7287317" y="4967090"/>
                  <a:pt x="7298142" y="4993732"/>
                </a:cubicBezTo>
                <a:cubicBezTo>
                  <a:pt x="7304426" y="5051555"/>
                  <a:pt x="7320744" y="5154484"/>
                  <a:pt x="7322875" y="5208172"/>
                </a:cubicBezTo>
                <a:cubicBezTo>
                  <a:pt x="7321633" y="5247190"/>
                  <a:pt x="7342983" y="5233630"/>
                  <a:pt x="7342672" y="5255191"/>
                </a:cubicBezTo>
                <a:cubicBezTo>
                  <a:pt x="7313212" y="5307847"/>
                  <a:pt x="7344254" y="5306620"/>
                  <a:pt x="7321006" y="5337537"/>
                </a:cubicBezTo>
                <a:cubicBezTo>
                  <a:pt x="7332052" y="5381812"/>
                  <a:pt x="7380085" y="5390816"/>
                  <a:pt x="7360096" y="5418522"/>
                </a:cubicBezTo>
                <a:cubicBezTo>
                  <a:pt x="7373594" y="5435837"/>
                  <a:pt x="7420489" y="5440195"/>
                  <a:pt x="7400954" y="5473319"/>
                </a:cubicBezTo>
                <a:cubicBezTo>
                  <a:pt x="7425442" y="5459434"/>
                  <a:pt x="7396779" y="5506488"/>
                  <a:pt x="7418953" y="5506769"/>
                </a:cubicBezTo>
                <a:cubicBezTo>
                  <a:pt x="7437176" y="5505251"/>
                  <a:pt x="7432725" y="5519173"/>
                  <a:pt x="7437497" y="5528086"/>
                </a:cubicBezTo>
                <a:cubicBezTo>
                  <a:pt x="7446477" y="5564009"/>
                  <a:pt x="7465877" y="5685813"/>
                  <a:pt x="7472839" y="5722307"/>
                </a:cubicBezTo>
                <a:cubicBezTo>
                  <a:pt x="7486640" y="5775629"/>
                  <a:pt x="7508016" y="5819165"/>
                  <a:pt x="7520312" y="5848020"/>
                </a:cubicBezTo>
                <a:cubicBezTo>
                  <a:pt x="7538835" y="5880777"/>
                  <a:pt x="7486067" y="5884250"/>
                  <a:pt x="7546603" y="5895435"/>
                </a:cubicBezTo>
                <a:cubicBezTo>
                  <a:pt x="7540608" y="5971886"/>
                  <a:pt x="7608013" y="6035789"/>
                  <a:pt x="7574370" y="6116987"/>
                </a:cubicBezTo>
                <a:cubicBezTo>
                  <a:pt x="7591907" y="6168748"/>
                  <a:pt x="7582324" y="6196031"/>
                  <a:pt x="7588278" y="6239240"/>
                </a:cubicBezTo>
                <a:cubicBezTo>
                  <a:pt x="7579024" y="6350781"/>
                  <a:pt x="7645844" y="6378237"/>
                  <a:pt x="7651779" y="6536040"/>
                </a:cubicBezTo>
                <a:lnTo>
                  <a:pt x="7634970" y="6596308"/>
                </a:lnTo>
                <a:lnTo>
                  <a:pt x="7634433" y="6610438"/>
                </a:lnTo>
                <a:lnTo>
                  <a:pt x="7679537" y="6620156"/>
                </a:lnTo>
                <a:cubicBezTo>
                  <a:pt x="7692146" y="6625746"/>
                  <a:pt x="7690137" y="6657904"/>
                  <a:pt x="7703817" y="6673830"/>
                </a:cubicBezTo>
                <a:cubicBezTo>
                  <a:pt x="7717804" y="6682743"/>
                  <a:pt x="7700634" y="6723281"/>
                  <a:pt x="7713961" y="6739542"/>
                </a:cubicBezTo>
                <a:cubicBezTo>
                  <a:pt x="7712486" y="6753979"/>
                  <a:pt x="7741638" y="6750833"/>
                  <a:pt x="7742083" y="6765442"/>
                </a:cubicBezTo>
                <a:lnTo>
                  <a:pt x="7762582" y="6800900"/>
                </a:lnTo>
                <a:lnTo>
                  <a:pt x="7791089" y="6843616"/>
                </a:lnTo>
                <a:lnTo>
                  <a:pt x="7807404" y="6857999"/>
                </a:lnTo>
                <a:lnTo>
                  <a:pt x="2910541" y="6857999"/>
                </a:lnTo>
                <a:lnTo>
                  <a:pt x="737233" y="6857999"/>
                </a:lnTo>
                <a:lnTo>
                  <a:pt x="0" y="6857999"/>
                </a:lnTo>
                <a:lnTo>
                  <a:pt x="0" y="1"/>
                </a:lnTo>
                <a:lnTo>
                  <a:pt x="737233" y="1"/>
                </a:lnTo>
                <a:lnTo>
                  <a:pt x="737233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4EBD43E-08F4-A9A5-CAA7-EA612FA01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534" y="898842"/>
            <a:ext cx="5125988" cy="2664892"/>
          </a:xfrm>
        </p:spPr>
        <p:txBody>
          <a:bodyPr>
            <a:normAutofit/>
          </a:bodyPr>
          <a:lstStyle/>
          <a:p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Lettura e commento delle  </a:t>
            </a:r>
            <a:r>
              <a:rPr lang="it-IT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Properzio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65D761-7FCE-8F22-74EF-6D6638844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535" y="3902635"/>
            <a:ext cx="5125987" cy="984023"/>
          </a:xfrm>
        </p:spPr>
        <p:txBody>
          <a:bodyPr>
            <a:normAutofit/>
          </a:bodyPr>
          <a:lstStyle/>
          <a:p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8, A.A. 2024-2025</a:t>
            </a:r>
          </a:p>
        </p:txBody>
      </p:sp>
      <p:pic>
        <p:nvPicPr>
          <p:cNvPr id="4" name="Picture 3" descr="Immagine che contiene calligrafia, lettera, vestiti, vestito&#10;&#10;Descrizione generata automaticamente">
            <a:extLst>
              <a:ext uri="{FF2B5EF4-FFF2-40B4-BE49-F238E27FC236}">
                <a16:creationId xmlns:a16="http://schemas.microsoft.com/office/drawing/2014/main" id="{E0B8DC32-2AA0-3E4F-5089-0D73237B1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7" r="1" b="10530"/>
          <a:stretch/>
        </p:blipFill>
        <p:spPr>
          <a:xfrm>
            <a:off x="7805276" y="1802149"/>
            <a:ext cx="3484055" cy="329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54D80C-A321-2086-6ED1-01861FF8E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prima parte (4)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C4DEA4-F090-6B47-B526-170777B94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i lidi espugnati della tolemaica Faro,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 se cantassi l’Egitto e il Nilo, allorché trascinato nell’Urbe,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precedeva privo di forze con le sette foci in catene,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il collo dei re serrato da vincoli d’oro,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la sfilata dei rostri di Azio lungo la via Appia,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 la mia Musa intreccerebbe sempre a quelle belliche imprese,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te, in pace e in guerra, compagno fedele di Cesare.</a:t>
            </a:r>
          </a:p>
          <a:p>
            <a:pPr marL="0" indent="0">
              <a:buNone/>
            </a:pP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915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EE5A65-D622-3E23-5823-F20D3686D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Commento: la lode di Cinzia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FE29E8-3D32-7F8C-AEC4-0C480A119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Nei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1-16, Properzio risponde alla domanda (indiretta) dei lettori cerca la sua scelta di continuare a praticare l’elegia amorosa dopo l’uscita del primo libro. Il poeta risponde che non è ispirato dalle divinità preposte alla poesia, ma dalla stessa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donna amata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della quale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tesse le lodi nei primi 6 distici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 v. 2, il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liber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(cioè il secondo libro, che si appresta ad essere diffuso nelle botteghe dei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librarii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è definito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mollis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tenue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è un chiaro riferimento allo stile conciso ma curato della poesia greca di età ellenistica, già modello di Catullo. L’opposizione è tra la musicalità del distico elegiaco e la rigidità dell’esametro epico, che veniva chiamato «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versus </a:t>
            </a:r>
            <a:r>
              <a:rPr lang="it-IT" sz="22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durus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». </a:t>
            </a:r>
          </a:p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5-16. La struttura dei versi di elogio è ben calibrata: nell’esametro troviamo descritta una caratteristica di Cinzia, mentre nel pentametro le sue conseguenze sull’ispirazione di Properzio. </a:t>
            </a:r>
          </a:p>
        </p:txBody>
      </p:sp>
    </p:spTree>
    <p:extLst>
      <p:ext uri="{BB962C8B-B14F-4D97-AF65-F5344CB8AC3E}">
        <p14:creationId xmlns:p14="http://schemas.microsoft.com/office/powerpoint/2010/main" val="3050778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63CE04-5DDB-AD71-D084-AADDD2F3B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Commento: I fatti antichi che il poeta non racconterà(1)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08F47B-4ED1-A5A6-7676-4F96488EF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 v. 17 compare finalmente il nome del dedicatario dell’elegia, Mecenate. Properzio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elenca una serie di fatti mitici e storici che NON tratterebbe, nemmeno se il fato gli avesse concesso un’ispirazione di tipo epico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a questi, infatti, preferirebbe le imprese di Augusto. Tali fatti mitici e storici sono elencati in ordine cronologico (a parte il riferimento a Serse).</a:t>
            </a:r>
          </a:p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19-20. Si allude alla Titanomachia (lotta dei Titani), anche se si ricorda la Gigantomachia, e cioè il momento in cui due Giganti posero due monti (tra cui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l’Ossa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sopra la cima dell’Olimpo, per scalare verso il cielo.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 v. 21 si allude alla vicenda tebana, legata quindi alla progenie di Edipo. Si tratta di un evento precedente alla guerra di Troia (da qui, l’uso di </a:t>
            </a:r>
            <a:r>
              <a:rPr lang="it-IT" sz="22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veteres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Sempre nello stesso v. si allude a Troia, chiamata con il nome omerico di Pergamo al plurale. </a:t>
            </a: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73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2E009C-E564-602F-09B9-1AF55366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Commento: I fatti antichi che il poeta non racconterà (2)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03476A-B548-8C4F-A802-F70CEA7D3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 il v. 22 si passa ad avvenimenti storici.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nomina prima il taglio dell’Istmo nel monte Athos da parte del re persiano Serse, che consentì il passaggio della sua flotta nel 484 a.C.; questa vicenda storica è spesso presa come esempio di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hybris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(tracotanza).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passa poi alla storia romana, con l’allusione alla fondazione da parte di Romolo e Remo e poi ai grandi nemici affrontati: Cartagine e i barbari (Cimbri e Teutoni, sconfitti da Mario nel 103-102 a.C.). </a:t>
            </a:r>
          </a:p>
        </p:txBody>
      </p:sp>
    </p:spTree>
    <p:extLst>
      <p:ext uri="{BB962C8B-B14F-4D97-AF65-F5344CB8AC3E}">
        <p14:creationId xmlns:p14="http://schemas.microsoft.com/office/powerpoint/2010/main" val="2395032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F66333-715C-77B6-C603-A5D73F05F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Commento: Le imprese di Augusto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680976-002A-6C3F-D25D-ABD5724B8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Dal v. 25 si passa ad elencare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alcune imprese di Augusto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bella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), che Properzio invece celebrerebbe volentieri, se avesse una vocazione poetica di tipo storico. Anche Mecenate viene lodato, e accostato alle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pacifiche del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princeps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elencano quindi i vari successi militari di Augusto: battaglia di Modena (43 a.C.), battaglia di Filippi (31 a.C.), scontro navale di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Nauloco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(36 a.C.), la guerra di Perugia (41 a.C.) e la conquista dell’Egitto dopo Azio (31-30 a.C.; si  menziona Faro, un’isoletta all’entrata del porto di Alessandria, famosa per il suo faro, una delle meraviglie del mondo). Si celebra poi il trionfo celebrato a Roma da Augusto. </a:t>
            </a: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58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F9E822-0D3A-DDE2-8F50-F420C7B8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genere letterario (</a:t>
            </a:r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41-48)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9EAD14-12FC-5A84-590A-65238E0D0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nec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mea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conveniunt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duro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praecordia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versu</a:t>
            </a:r>
            <a:endParaRPr lang="it-IT" sz="2400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Caesaris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Phrygios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condere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nomen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avos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Navita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ventis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tauris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narrat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arator,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enumerat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miles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vulnera, pastor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ovis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nos contra angusto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versamus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proelia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lecto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quisque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in ea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conterat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arte diem.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Laus in amore mori: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altera si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datur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uno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posse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frui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fruar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solus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amore meo!</a:t>
            </a:r>
          </a:p>
        </p:txBody>
      </p:sp>
    </p:spTree>
    <p:extLst>
      <p:ext uri="{BB962C8B-B14F-4D97-AF65-F5344CB8AC3E}">
        <p14:creationId xmlns:p14="http://schemas.microsoft.com/office/powerpoint/2010/main" val="4104422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9F5A30-7CC3-85B1-E258-F924EE52C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04F34A-F0B4-EE2A-E95A-D97DBBFFE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(…)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né il mio cuore acconsente a celebrare con il duro verso dell’epos</a:t>
            </a:r>
          </a:p>
          <a:p>
            <a:pPr marL="0" indent="0">
              <a:buNone/>
            </a:pP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gloria di Cesare risalendo ai suoi avi di Frigia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marinaio parla dei venti, l’aratore dei buoi,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passa in rassegna le sue ferite il soldato, il pastore il suo gregge;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io, invece, combatto le mie battaglie nei ristretti confini del letto: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ognuno consumi i suoi giorni nell’attività che sa praticare.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È motivo di gloria morire in amore, gloria ulteriore se di un unico amore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 è consentito godere; oh, che io possa per sempre godere del mio amore!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4271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E8BF52-F7C1-7EE2-4713-A47E20CA2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Conclusione (</a:t>
            </a:r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71-78)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DC9AC5-E4E7-B5A7-7D20-D00C2C1CE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Quandocumque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igitur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vitam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mea fata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reposcent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breve in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exiguo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marmore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nomen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ero,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Maecenas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nostrae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spes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invidiosa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iuventae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vitae et morti gloria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iusta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te forte meo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ducet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via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proxima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busto,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esseda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caelatis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siste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Britanna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iugis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taliaque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illacrimans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mutae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iace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verba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favillae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"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Huic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misero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fatum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dura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puella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fuit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1603549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18C064-D8FB-841A-872E-47ECEE39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7B1970-C50A-6884-8A70-A3638AA0E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Quando, dunque, il destino reclamerà la mia vita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sarò un nome breve su un esiguo pezzo di marmo,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 Mecenate, invidiata speranza della mia giovinezza,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giusto motivo di vanto della mia vita e della mia morte,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la strada per caso ti condurrà nei pressi del mio sepolcro 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ferma il cocchio britanno dai gioghi cesellati,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fra le lacrime rivolgi queste parole alle mie ceneri mute: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«A questo infelice una donna crudele è stata fatale». </a:t>
            </a:r>
          </a:p>
        </p:txBody>
      </p:sp>
    </p:spTree>
    <p:extLst>
      <p:ext uri="{BB962C8B-B14F-4D97-AF65-F5344CB8AC3E}">
        <p14:creationId xmlns:p14="http://schemas.microsoft.com/office/powerpoint/2010/main" val="400624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12C739-9E8F-AE9E-57CA-C75E466D0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L’inizio del II libro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F5579D-9D2C-95E4-48B2-4D0B5A68E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secondo libro inizia con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un’elegia programmatica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rivolta a Mecenate (del cui circolo il poeta aveva cominciato a far parte dopo la pubblicazione del primo libro).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nuovo, come aveva fatto nell’elegia 7 del libro I, Properzio ribadisce la sua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preferenza per la poesia amorosa, contrapposta al poema epico di carattere mitico e storico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Nel farlo, utilizza l’espediente retorico della </a:t>
            </a:r>
            <a:r>
              <a:rPr lang="it-IT" sz="22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recusatio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passato di cui dice di non voler trattare è però limitato al mito e alla storia di Roma fino a Mario (157-86 a.C.); se, infatti, egli volesse celebrare le gesta di Augusto, la scelta di temi sarebbe illimitata (cfr.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27-34) &gt; Properzio è quindi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consapevole «dell’inarrestabile tendenza verso la poesia celebrativa, incoraggiata a favorita dagli ambienti ufficiali»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(Fedeli). </a:t>
            </a:r>
            <a:endParaRPr lang="it-IT" sz="2200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questo modo, cerca di ritagliarsi il proprio spazio di libertà poetica pur compiacendo Mecenate. </a:t>
            </a:r>
          </a:p>
        </p:txBody>
      </p:sp>
    </p:spTree>
    <p:extLst>
      <p:ext uri="{BB962C8B-B14F-4D97-AF65-F5344CB8AC3E}">
        <p14:creationId xmlns:p14="http://schemas.microsoft.com/office/powerpoint/2010/main" val="316505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2D5FB-4717-9D3B-C294-DAFBDFF2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dedica a Mecenate (</a:t>
            </a:r>
            <a:r>
              <a:rPr lang="it-IT" sz="3200" i="1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II, 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C26960-560D-A5BB-FCCA-9B454B7EA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lvl="1" algn="just">
              <a:lnSpc>
                <a:spcPct val="120000"/>
              </a:lnSpc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Quaeritis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unde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totiens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scribantur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amores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45720" lvl="1" algn="just">
              <a:lnSpc>
                <a:spcPct val="120000"/>
              </a:lnSpc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unde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meus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veniat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mollis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ora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liber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45720" lvl="1" algn="just">
              <a:lnSpc>
                <a:spcPct val="120000"/>
              </a:lnSpc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haec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Calliope, non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haec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cantat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Apollo:</a:t>
            </a:r>
          </a:p>
          <a:p>
            <a:pPr marL="45720" lvl="1" algn="just">
              <a:lnSpc>
                <a:spcPct val="120000"/>
              </a:lnSpc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ingenium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nobis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ipsa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puella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facit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45720" lvl="1" algn="just">
              <a:lnSpc>
                <a:spcPct val="120000"/>
              </a:lnSpc>
            </a:pP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Sive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illam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Cois </a:t>
            </a: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fulgentem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incedere †</a:t>
            </a: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cogis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†,</a:t>
            </a:r>
          </a:p>
          <a:p>
            <a:pPr marL="45720" lvl="1" algn="just">
              <a:lnSpc>
                <a:spcPct val="120000"/>
              </a:lnSpc>
            </a:pP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hoc </a:t>
            </a: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totum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</a:t>
            </a: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Coa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veste </a:t>
            </a: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volumen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erit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45720" lvl="1" algn="just">
              <a:lnSpc>
                <a:spcPct val="120000"/>
              </a:lnSpc>
              <a:spcAft>
                <a:spcPts val="750"/>
              </a:spcAft>
            </a:pP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seu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vidi ad </a:t>
            </a: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frontem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sparsos</a:t>
            </a:r>
            <a:r>
              <a:rPr lang="it-IT" sz="22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errare </a:t>
            </a: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capillos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45720" lvl="1" algn="just">
              <a:lnSpc>
                <a:spcPct val="120000"/>
              </a:lnSpc>
              <a:spcAft>
                <a:spcPts val="750"/>
              </a:spcAft>
            </a:pP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gaudet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laudatis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ire superba </a:t>
            </a: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comis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45720" lvl="1" algn="just">
              <a:lnSpc>
                <a:spcPct val="120000"/>
              </a:lnSpc>
              <a:spcAft>
                <a:spcPts val="750"/>
              </a:spcAft>
            </a:pP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sive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lyrae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carmen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digitis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percussit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eburnis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45720" lvl="1" algn="just">
              <a:lnSpc>
                <a:spcPct val="120000"/>
              </a:lnSpc>
              <a:spcAft>
                <a:spcPts val="750"/>
              </a:spcAft>
            </a:pP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miramur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facilis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ut </a:t>
            </a:r>
            <a:r>
              <a:rPr lang="it-IT" sz="2200" b="0" i="0" dirty="0" err="1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premat</a:t>
            </a:r>
            <a:r>
              <a:rPr lang="it-IT" sz="2200" b="0" i="0" dirty="0">
                <a:solidFill>
                  <a:schemeClr val="tx1"/>
                </a:solidFill>
                <a:effectLst/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arte manus;</a:t>
            </a:r>
          </a:p>
          <a:p>
            <a:pPr marL="0" indent="0" algn="just">
              <a:buNone/>
            </a:pP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08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019337-33BB-7B57-94C8-80D7E4FC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…Continua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9F8971-BC0A-A9B8-C860-97E87EB74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seu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compescentis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somnum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declinat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ocellos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invenio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causas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mille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poëta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novas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seu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nuda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erepto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mecum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luctatur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amictu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vero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longas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condimus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Iliadas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seu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quidquid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fecit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sive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quodcumque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locuta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maxima de nihilo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nascitur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historia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Quod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si tantum,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Maecenas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fata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dedissent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possem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heroas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ducere in arma manus,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ego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Titanas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canerem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non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Ossan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Olympo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impositam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ut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caeli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Pelion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esset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iter,</a:t>
            </a:r>
          </a:p>
        </p:txBody>
      </p:sp>
    </p:spTree>
    <p:extLst>
      <p:ext uri="{BB962C8B-B14F-4D97-AF65-F5344CB8AC3E}">
        <p14:creationId xmlns:p14="http://schemas.microsoft.com/office/powerpoint/2010/main" val="12861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44D0F8-6775-51CC-A943-5BA396A77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…Continua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FFB6DE-F118-CA2D-7C15-C78025AC7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nec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veteres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Thebas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nec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Pergama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nomen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Homeri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Xersis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imperio bina coisse vada,</a:t>
            </a:r>
          </a:p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regnave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prima Remi aut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animos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Carthaginis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altae</a:t>
            </a: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Cimbrorumque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minas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bene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facta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Mari:</a:t>
            </a:r>
          </a:p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bellaque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resque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memorarem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Caesaris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tu</a:t>
            </a:r>
          </a:p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Caesare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sub magno cura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secunda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fores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quotiens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Mutinam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aut,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civilia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busta,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Philippos</a:t>
            </a: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aut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canerem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Siculae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classica bella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fugae</a:t>
            </a: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eversosque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focos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antiquae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gentis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Etruscae</a:t>
            </a: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83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1A9AD9-32FE-4EB0-4CF4-1A7C72E0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…Continua (fino a v. 36)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97222-4DF6-B6B4-8CD2-B282C6CA6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Ptolemaei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litora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capta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Phari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aut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canerem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Aegyptum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Nilum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attractus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urbem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septem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captivis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debilis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ibat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aquis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aut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regum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auratis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circumdata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colla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catenis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Actiaque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Sacra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currere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rostra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Via;</a:t>
            </a:r>
          </a:p>
          <a:p>
            <a:pPr marL="0" indent="0">
              <a:buNone/>
            </a:pPr>
            <a:r>
              <a:rPr lang="fr-F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 mea Musa </a:t>
            </a:r>
            <a:r>
              <a:rPr lang="fr-FR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illis</a:t>
            </a:r>
            <a:r>
              <a:rPr lang="fr-F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semper </a:t>
            </a:r>
            <a:r>
              <a:rPr lang="fr-FR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contexeret</a:t>
            </a:r>
            <a:r>
              <a:rPr lang="fr-F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fr-FR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armis</a:t>
            </a:r>
            <a:r>
              <a:rPr lang="fr-F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fr-F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fr-FR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sumpta</a:t>
            </a:r>
            <a:r>
              <a:rPr lang="fr-F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</a:t>
            </a:r>
            <a:r>
              <a:rPr lang="fr-FR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posita</a:t>
            </a:r>
            <a:r>
              <a:rPr lang="fr-F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pace </a:t>
            </a:r>
            <a:r>
              <a:rPr lang="fr-FR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fidele</a:t>
            </a:r>
            <a:r>
              <a:rPr lang="fr-F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fr-FR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caput</a:t>
            </a:r>
            <a:r>
              <a:rPr lang="fr-F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fr-F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(…)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49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42F030-74ED-8C5A-0867-A95F88D9F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prima parte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47FFD5-62A9-0D9F-D13B-607E76FEB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 chiedete perché così spesso scriva versi d’amore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perché sulle vostre labbra il mio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tenue libro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risuoni.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Questi versi non me li canta Calliope e non me li canta Apollo: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è la mia donna stessa che mi concede l’ispirazione poetica.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la osservo incedere avvolta in fulgide vesti di Cos,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dalle vesti di Cos prenderà spunto un rotolo intero;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ho visto i capelli errare sparsi sulla sua fronte,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ella gode di andare superba per l’elogio delle sue chiome;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canta e le sue dita d’avorio percorrono le corde della lira,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resto stupito dall’abile e artistico tocco della sua mano; </a:t>
            </a:r>
          </a:p>
          <a:p>
            <a:pPr marL="0" indent="0">
              <a:buNone/>
            </a:pP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474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3F692E-0C30-B93C-A6A9-872F52E4E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prima parte (2)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6E0DB1-8158-3EE7-DFAC-FDCF343CA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gli occhi socchiude in lotta con il sonno,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io, poeta, creo mille nuovi argomenti di canto;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poi, nuda, strappata la veste, si mette a lottare con me,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allora sì che compongo un’interminabile Iliade!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Qualunque cosa abbia fatto, qualunque cosa abbia detto,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una grandissima storia nasce dal nulla.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sé, Mecenate, tanto mi avesse concesso il destino,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 poter condurre in battaglia schiere d’eroi,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canterei i Titani né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l’Ossa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collocata sull’Olimpo,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perché il Pelio divenisse una via verso il cielo,</a:t>
            </a:r>
          </a:p>
        </p:txBody>
      </p:sp>
    </p:spTree>
    <p:extLst>
      <p:ext uri="{BB962C8B-B14F-4D97-AF65-F5344CB8AC3E}">
        <p14:creationId xmlns:p14="http://schemas.microsoft.com/office/powerpoint/2010/main" val="535787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D82FB1-DCB6-C4CA-523B-C03E2B8B2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prima parte (3)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F69E27-6367-6D4C-573E-D7C826196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né la vetusta Tebe né Pergamo, gloria di Omero,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né i due mari congiunti per il volere di Serse,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né l’antico regno di Remo o la superbia della tracotante Cartagine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le minacce dei Cimbri e le meritorie gesta di Mario: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del tuo Cesare, invece, ricorderei le guerre e le imprese,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tu, dopo il grande Cesare, saresti la mia seconda cura.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Ogni qual volta, infatti, io cantassi di Modena o di Filippi, sepolcro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cittadini romani, o lo scontro navale della sicula fuga,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i focolari sconvolti dell’antica gente d’Etruria</a:t>
            </a:r>
          </a:p>
        </p:txBody>
      </p:sp>
    </p:spTree>
    <p:extLst>
      <p:ext uri="{BB962C8B-B14F-4D97-AF65-F5344CB8AC3E}">
        <p14:creationId xmlns:p14="http://schemas.microsoft.com/office/powerpoint/2010/main" val="469860507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1824</Words>
  <Application>Microsoft Office PowerPoint</Application>
  <PresentationFormat>Widescreen</PresentationFormat>
  <Paragraphs>140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AA Times New Roman</vt:lpstr>
      <vt:lpstr>Arial</vt:lpstr>
      <vt:lpstr>Bembo</vt:lpstr>
      <vt:lpstr>ArchiveVTI</vt:lpstr>
      <vt:lpstr>Lettura e commento delle  elegie di Properzio </vt:lpstr>
      <vt:lpstr>L’inizio del II libro</vt:lpstr>
      <vt:lpstr>La dedica a Mecenate (Elegie II, 1)</vt:lpstr>
      <vt:lpstr>…Continua</vt:lpstr>
      <vt:lpstr>…Continua</vt:lpstr>
      <vt:lpstr>…Continua (fino a v. 36)</vt:lpstr>
      <vt:lpstr>Traduzione prima parte (1)</vt:lpstr>
      <vt:lpstr>Traduzione prima parte (2)</vt:lpstr>
      <vt:lpstr>Traduzione prima parte (3)</vt:lpstr>
      <vt:lpstr>Traduzione prima parte (4)</vt:lpstr>
      <vt:lpstr>Commento: la lode di Cinzia</vt:lpstr>
      <vt:lpstr>Commento: I fatti antichi che il poeta non racconterà(1)</vt:lpstr>
      <vt:lpstr>Commento: I fatti antichi che il poeta non racconterà (2)</vt:lpstr>
      <vt:lpstr>Commento: Le imprese di Augusto</vt:lpstr>
      <vt:lpstr>Il genere letterario (vv. 41-48)</vt:lpstr>
      <vt:lpstr>Traduzione</vt:lpstr>
      <vt:lpstr>La Conclusione (vv. 71-78)</vt:lpstr>
      <vt:lpstr>Traduzione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2024-11-29T12:23:09Z</dcterms:created>
  <dcterms:modified xsi:type="dcterms:W3CDTF">2024-11-29T14:15:54Z</dcterms:modified>
</cp:coreProperties>
</file>