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  <p:sldId id="272" r:id="rId15"/>
    <p:sldId id="270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CC2FD5-7A0E-456C-8142-4744C37271B9}" v="4" dt="2024-12-06T16:59:46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87CC2FD5-7A0E-456C-8142-4744C37271B9}"/>
    <pc:docChg chg="undo custSel addSld delSld modSld sldOrd delMainMaster">
      <pc:chgData name="ALFA DESIGN STUDIO" userId="e3f148eb-4aaa-4303-8f3b-29cde3a54df4" providerId="ADAL" clId="{87CC2FD5-7A0E-456C-8142-4744C37271B9}" dt="2024-12-06T17:02:55.050" v="6296" actId="20577"/>
      <pc:docMkLst>
        <pc:docMk/>
      </pc:docMkLst>
      <pc:sldChg chg="del">
        <pc:chgData name="ALFA DESIGN STUDIO" userId="e3f148eb-4aaa-4303-8f3b-29cde3a54df4" providerId="ADAL" clId="{87CC2FD5-7A0E-456C-8142-4744C37271B9}" dt="2024-12-06T15:38:26.202" v="6" actId="2696"/>
        <pc:sldMkLst>
          <pc:docMk/>
          <pc:sldMk cId="3775316000" sldId="256"/>
        </pc:sldMkLst>
      </pc:sldChg>
      <pc:sldChg chg="modSp mod ord">
        <pc:chgData name="ALFA DESIGN STUDIO" userId="e3f148eb-4aaa-4303-8f3b-29cde3a54df4" providerId="ADAL" clId="{87CC2FD5-7A0E-456C-8142-4744C37271B9}" dt="2024-12-06T15:37:59.485" v="3" actId="20577"/>
        <pc:sldMkLst>
          <pc:docMk/>
          <pc:sldMk cId="1327610931" sldId="257"/>
        </pc:sldMkLst>
        <pc:spChg chg="mod">
          <ac:chgData name="ALFA DESIGN STUDIO" userId="e3f148eb-4aaa-4303-8f3b-29cde3a54df4" providerId="ADAL" clId="{87CC2FD5-7A0E-456C-8142-4744C37271B9}" dt="2024-12-06T15:37:59.485" v="3" actId="20577"/>
          <ac:spMkLst>
            <pc:docMk/>
            <pc:sldMk cId="1327610931" sldId="257"/>
            <ac:spMk id="3" creationId="{EC65D761-7FCE-8F22-74EF-6D6638844BD5}"/>
          </ac:spMkLst>
        </pc:spChg>
      </pc:sldChg>
      <pc:sldChg chg="modSp add mod">
        <pc:chgData name="ALFA DESIGN STUDIO" userId="e3f148eb-4aaa-4303-8f3b-29cde3a54df4" providerId="ADAL" clId="{87CC2FD5-7A0E-456C-8142-4744C37271B9}" dt="2024-12-06T15:44:49.336" v="724" actId="113"/>
        <pc:sldMkLst>
          <pc:docMk/>
          <pc:sldMk cId="2450085751" sldId="258"/>
        </pc:sldMkLst>
        <pc:spChg chg="mod">
          <ac:chgData name="ALFA DESIGN STUDIO" userId="e3f148eb-4aaa-4303-8f3b-29cde3a54df4" providerId="ADAL" clId="{87CC2FD5-7A0E-456C-8142-4744C37271B9}" dt="2024-12-06T15:39:20.149" v="57" actId="255"/>
          <ac:spMkLst>
            <pc:docMk/>
            <pc:sldMk cId="2450085751" sldId="258"/>
            <ac:spMk id="2" creationId="{26F2D5FB-4717-9D3B-C294-DAFBDFF2019E}"/>
          </ac:spMkLst>
        </pc:spChg>
        <pc:spChg chg="mod">
          <ac:chgData name="ALFA DESIGN STUDIO" userId="e3f148eb-4aaa-4303-8f3b-29cde3a54df4" providerId="ADAL" clId="{87CC2FD5-7A0E-456C-8142-4744C37271B9}" dt="2024-12-06T15:44:49.336" v="724" actId="113"/>
          <ac:spMkLst>
            <pc:docMk/>
            <pc:sldMk cId="2450085751" sldId="258"/>
            <ac:spMk id="3" creationId="{95C26960-560D-A5BB-FCCA-9B454B7EAF64}"/>
          </ac:spMkLst>
        </pc:spChg>
      </pc:sldChg>
      <pc:sldChg chg="modSp new mod">
        <pc:chgData name="ALFA DESIGN STUDIO" userId="e3f148eb-4aaa-4303-8f3b-29cde3a54df4" providerId="ADAL" clId="{87CC2FD5-7A0E-456C-8142-4744C37271B9}" dt="2024-12-06T15:50:50.861" v="1229" actId="113"/>
        <pc:sldMkLst>
          <pc:docMk/>
          <pc:sldMk cId="1713013749" sldId="259"/>
        </pc:sldMkLst>
        <pc:spChg chg="mod">
          <ac:chgData name="ALFA DESIGN STUDIO" userId="e3f148eb-4aaa-4303-8f3b-29cde3a54df4" providerId="ADAL" clId="{87CC2FD5-7A0E-456C-8142-4744C37271B9}" dt="2024-12-06T15:45:39.532" v="762" actId="255"/>
          <ac:spMkLst>
            <pc:docMk/>
            <pc:sldMk cId="1713013749" sldId="259"/>
            <ac:spMk id="2" creationId="{D495777F-4964-CB51-34C7-056BF74AC6EE}"/>
          </ac:spMkLst>
        </pc:spChg>
        <pc:spChg chg="mod">
          <ac:chgData name="ALFA DESIGN STUDIO" userId="e3f148eb-4aaa-4303-8f3b-29cde3a54df4" providerId="ADAL" clId="{87CC2FD5-7A0E-456C-8142-4744C37271B9}" dt="2024-12-06T15:50:50.861" v="1229" actId="113"/>
          <ac:spMkLst>
            <pc:docMk/>
            <pc:sldMk cId="1713013749" sldId="259"/>
            <ac:spMk id="3" creationId="{C39E2C6B-4B3E-5D87-B9B5-FE387A0CEDB3}"/>
          </ac:spMkLst>
        </pc:spChg>
      </pc:sldChg>
      <pc:sldChg chg="modSp new mod">
        <pc:chgData name="ALFA DESIGN STUDIO" userId="e3f148eb-4aaa-4303-8f3b-29cde3a54df4" providerId="ADAL" clId="{87CC2FD5-7A0E-456C-8142-4744C37271B9}" dt="2024-12-06T15:55:06.920" v="1565" actId="113"/>
        <pc:sldMkLst>
          <pc:docMk/>
          <pc:sldMk cId="1681163229" sldId="260"/>
        </pc:sldMkLst>
        <pc:spChg chg="mod">
          <ac:chgData name="ALFA DESIGN STUDIO" userId="e3f148eb-4aaa-4303-8f3b-29cde3a54df4" providerId="ADAL" clId="{87CC2FD5-7A0E-456C-8142-4744C37271B9}" dt="2024-12-06T15:47:32.643" v="796" actId="207"/>
          <ac:spMkLst>
            <pc:docMk/>
            <pc:sldMk cId="1681163229" sldId="260"/>
            <ac:spMk id="2" creationId="{8330CABE-4C6A-9CA3-242B-4C1F48EF1820}"/>
          </ac:spMkLst>
        </pc:spChg>
        <pc:spChg chg="mod">
          <ac:chgData name="ALFA DESIGN STUDIO" userId="e3f148eb-4aaa-4303-8f3b-29cde3a54df4" providerId="ADAL" clId="{87CC2FD5-7A0E-456C-8142-4744C37271B9}" dt="2024-12-06T15:55:06.920" v="1565" actId="113"/>
          <ac:spMkLst>
            <pc:docMk/>
            <pc:sldMk cId="1681163229" sldId="260"/>
            <ac:spMk id="3" creationId="{30C5A3D5-A669-0D85-8F35-EEA16EEA552D}"/>
          </ac:spMkLst>
        </pc:spChg>
      </pc:sldChg>
      <pc:sldChg chg="modSp new mod">
        <pc:chgData name="ALFA DESIGN STUDIO" userId="e3f148eb-4aaa-4303-8f3b-29cde3a54df4" providerId="ADAL" clId="{87CC2FD5-7A0E-456C-8142-4744C37271B9}" dt="2024-12-06T15:58:24.112" v="2004" actId="113"/>
        <pc:sldMkLst>
          <pc:docMk/>
          <pc:sldMk cId="3807351114" sldId="261"/>
        </pc:sldMkLst>
        <pc:spChg chg="mod">
          <ac:chgData name="ALFA DESIGN STUDIO" userId="e3f148eb-4aaa-4303-8f3b-29cde3a54df4" providerId="ADAL" clId="{87CC2FD5-7A0E-456C-8142-4744C37271B9}" dt="2024-12-06T15:51:35.508" v="1242" actId="255"/>
          <ac:spMkLst>
            <pc:docMk/>
            <pc:sldMk cId="3807351114" sldId="261"/>
            <ac:spMk id="2" creationId="{4767D8B8-595A-7F16-15F8-D707AEC752E1}"/>
          </ac:spMkLst>
        </pc:spChg>
        <pc:spChg chg="mod">
          <ac:chgData name="ALFA DESIGN STUDIO" userId="e3f148eb-4aaa-4303-8f3b-29cde3a54df4" providerId="ADAL" clId="{87CC2FD5-7A0E-456C-8142-4744C37271B9}" dt="2024-12-06T15:58:24.112" v="2004" actId="113"/>
          <ac:spMkLst>
            <pc:docMk/>
            <pc:sldMk cId="3807351114" sldId="261"/>
            <ac:spMk id="3" creationId="{FB158058-361F-CF3A-8434-45737383E77A}"/>
          </ac:spMkLst>
        </pc:spChg>
      </pc:sldChg>
      <pc:sldChg chg="modSp new mod">
        <pc:chgData name="ALFA DESIGN STUDIO" userId="e3f148eb-4aaa-4303-8f3b-29cde3a54df4" providerId="ADAL" clId="{87CC2FD5-7A0E-456C-8142-4744C37271B9}" dt="2024-12-06T16:12:06.357" v="3160" actId="113"/>
        <pc:sldMkLst>
          <pc:docMk/>
          <pc:sldMk cId="1478426449" sldId="262"/>
        </pc:sldMkLst>
        <pc:spChg chg="mod">
          <ac:chgData name="ALFA DESIGN STUDIO" userId="e3f148eb-4aaa-4303-8f3b-29cde3a54df4" providerId="ADAL" clId="{87CC2FD5-7A0E-456C-8142-4744C37271B9}" dt="2024-12-06T15:59:07.412" v="2042" actId="255"/>
          <ac:spMkLst>
            <pc:docMk/>
            <pc:sldMk cId="1478426449" sldId="262"/>
            <ac:spMk id="2" creationId="{46AB32C2-A9DC-3C8C-7F2C-E78C70A015F4}"/>
          </ac:spMkLst>
        </pc:spChg>
        <pc:spChg chg="mod">
          <ac:chgData name="ALFA DESIGN STUDIO" userId="e3f148eb-4aaa-4303-8f3b-29cde3a54df4" providerId="ADAL" clId="{87CC2FD5-7A0E-456C-8142-4744C37271B9}" dt="2024-12-06T16:12:06.357" v="3160" actId="113"/>
          <ac:spMkLst>
            <pc:docMk/>
            <pc:sldMk cId="1478426449" sldId="262"/>
            <ac:spMk id="3" creationId="{4FE2D311-B5B4-434A-4F37-A6C60923B736}"/>
          </ac:spMkLst>
        </pc:spChg>
      </pc:sldChg>
      <pc:sldChg chg="modSp new mod">
        <pc:chgData name="ALFA DESIGN STUDIO" userId="e3f148eb-4aaa-4303-8f3b-29cde3a54df4" providerId="ADAL" clId="{87CC2FD5-7A0E-456C-8142-4744C37271B9}" dt="2024-12-06T17:01:53.223" v="6272" actId="113"/>
        <pc:sldMkLst>
          <pc:docMk/>
          <pc:sldMk cId="3412599547" sldId="263"/>
        </pc:sldMkLst>
        <pc:spChg chg="mod">
          <ac:chgData name="ALFA DESIGN STUDIO" userId="e3f148eb-4aaa-4303-8f3b-29cde3a54df4" providerId="ADAL" clId="{87CC2FD5-7A0E-456C-8142-4744C37271B9}" dt="2024-12-06T16:03:18.298" v="2460" actId="207"/>
          <ac:spMkLst>
            <pc:docMk/>
            <pc:sldMk cId="3412599547" sldId="263"/>
            <ac:spMk id="2" creationId="{AAF8FD2D-3964-764B-F1D5-F0C18CA9E033}"/>
          </ac:spMkLst>
        </pc:spChg>
        <pc:spChg chg="mod">
          <ac:chgData name="ALFA DESIGN STUDIO" userId="e3f148eb-4aaa-4303-8f3b-29cde3a54df4" providerId="ADAL" clId="{87CC2FD5-7A0E-456C-8142-4744C37271B9}" dt="2024-12-06T17:01:53.223" v="6272" actId="113"/>
          <ac:spMkLst>
            <pc:docMk/>
            <pc:sldMk cId="3412599547" sldId="263"/>
            <ac:spMk id="3" creationId="{AFF040F4-1513-B333-FBB2-C68641074AEC}"/>
          </ac:spMkLst>
        </pc:spChg>
      </pc:sldChg>
      <pc:sldChg chg="modSp new mod">
        <pc:chgData name="ALFA DESIGN STUDIO" userId="e3f148eb-4aaa-4303-8f3b-29cde3a54df4" providerId="ADAL" clId="{87CC2FD5-7A0E-456C-8142-4744C37271B9}" dt="2024-12-06T17:02:00.420" v="6273" actId="113"/>
        <pc:sldMkLst>
          <pc:docMk/>
          <pc:sldMk cId="740753516" sldId="264"/>
        </pc:sldMkLst>
        <pc:spChg chg="mod">
          <ac:chgData name="ALFA DESIGN STUDIO" userId="e3f148eb-4aaa-4303-8f3b-29cde3a54df4" providerId="ADAL" clId="{87CC2FD5-7A0E-456C-8142-4744C37271B9}" dt="2024-12-06T16:04:32.212" v="2497" actId="255"/>
          <ac:spMkLst>
            <pc:docMk/>
            <pc:sldMk cId="740753516" sldId="264"/>
            <ac:spMk id="2" creationId="{A0487AE3-BB70-288A-8116-C74BFD6A018C}"/>
          </ac:spMkLst>
        </pc:spChg>
        <pc:spChg chg="mod">
          <ac:chgData name="ALFA DESIGN STUDIO" userId="e3f148eb-4aaa-4303-8f3b-29cde3a54df4" providerId="ADAL" clId="{87CC2FD5-7A0E-456C-8142-4744C37271B9}" dt="2024-12-06T17:02:00.420" v="6273" actId="113"/>
          <ac:spMkLst>
            <pc:docMk/>
            <pc:sldMk cId="740753516" sldId="264"/>
            <ac:spMk id="3" creationId="{D41659B5-4DC0-C7DD-FE40-DBD85D042647}"/>
          </ac:spMkLst>
        </pc:spChg>
      </pc:sldChg>
      <pc:sldChg chg="modSp new mod">
        <pc:chgData name="ALFA DESIGN STUDIO" userId="e3f148eb-4aaa-4303-8f3b-29cde3a54df4" providerId="ADAL" clId="{87CC2FD5-7A0E-456C-8142-4744C37271B9}" dt="2024-12-06T17:01:20.797" v="6270" actId="20577"/>
        <pc:sldMkLst>
          <pc:docMk/>
          <pc:sldMk cId="1434897405" sldId="265"/>
        </pc:sldMkLst>
        <pc:spChg chg="mod">
          <ac:chgData name="ALFA DESIGN STUDIO" userId="e3f148eb-4aaa-4303-8f3b-29cde3a54df4" providerId="ADAL" clId="{87CC2FD5-7A0E-456C-8142-4744C37271B9}" dt="2024-12-06T16:16:11.292" v="3751" actId="114"/>
          <ac:spMkLst>
            <pc:docMk/>
            <pc:sldMk cId="1434897405" sldId="265"/>
            <ac:spMk id="2" creationId="{49AA8275-A6D7-B68C-6340-E81241932E47}"/>
          </ac:spMkLst>
        </pc:spChg>
        <pc:spChg chg="mod">
          <ac:chgData name="ALFA DESIGN STUDIO" userId="e3f148eb-4aaa-4303-8f3b-29cde3a54df4" providerId="ADAL" clId="{87CC2FD5-7A0E-456C-8142-4744C37271B9}" dt="2024-12-06T17:01:20.797" v="6270" actId="20577"/>
          <ac:spMkLst>
            <pc:docMk/>
            <pc:sldMk cId="1434897405" sldId="265"/>
            <ac:spMk id="3" creationId="{07050CEA-5873-5275-8830-975E49FFA11A}"/>
          </ac:spMkLst>
        </pc:spChg>
      </pc:sldChg>
      <pc:sldChg chg="modSp new mod">
        <pc:chgData name="ALFA DESIGN STUDIO" userId="e3f148eb-4aaa-4303-8f3b-29cde3a54df4" providerId="ADAL" clId="{87CC2FD5-7A0E-456C-8142-4744C37271B9}" dt="2024-12-06T17:02:55.050" v="6296" actId="20577"/>
        <pc:sldMkLst>
          <pc:docMk/>
          <pc:sldMk cId="3759257511" sldId="266"/>
        </pc:sldMkLst>
        <pc:spChg chg="mod">
          <ac:chgData name="ALFA DESIGN STUDIO" userId="e3f148eb-4aaa-4303-8f3b-29cde3a54df4" providerId="ADAL" clId="{87CC2FD5-7A0E-456C-8142-4744C37271B9}" dt="2024-12-06T16:21:05.209" v="3788" actId="207"/>
          <ac:spMkLst>
            <pc:docMk/>
            <pc:sldMk cId="3759257511" sldId="266"/>
            <ac:spMk id="2" creationId="{05C47F66-1E93-7553-A019-5B4180155BE4}"/>
          </ac:spMkLst>
        </pc:spChg>
        <pc:spChg chg="mod">
          <ac:chgData name="ALFA DESIGN STUDIO" userId="e3f148eb-4aaa-4303-8f3b-29cde3a54df4" providerId="ADAL" clId="{87CC2FD5-7A0E-456C-8142-4744C37271B9}" dt="2024-12-06T17:02:55.050" v="6296" actId="20577"/>
          <ac:spMkLst>
            <pc:docMk/>
            <pc:sldMk cId="3759257511" sldId="266"/>
            <ac:spMk id="3" creationId="{2B7FCAED-F688-64EC-E088-90FBA72C7FC6}"/>
          </ac:spMkLst>
        </pc:spChg>
      </pc:sldChg>
      <pc:sldChg chg="modSp new mod">
        <pc:chgData name="ALFA DESIGN STUDIO" userId="e3f148eb-4aaa-4303-8f3b-29cde3a54df4" providerId="ADAL" clId="{87CC2FD5-7A0E-456C-8142-4744C37271B9}" dt="2024-12-06T16:39:26.664" v="5093" actId="113"/>
        <pc:sldMkLst>
          <pc:docMk/>
          <pc:sldMk cId="4170817955" sldId="267"/>
        </pc:sldMkLst>
        <pc:spChg chg="mod">
          <ac:chgData name="ALFA DESIGN STUDIO" userId="e3f148eb-4aaa-4303-8f3b-29cde3a54df4" providerId="ADAL" clId="{87CC2FD5-7A0E-456C-8142-4744C37271B9}" dt="2024-12-06T16:22:24.331" v="3830" actId="255"/>
          <ac:spMkLst>
            <pc:docMk/>
            <pc:sldMk cId="4170817955" sldId="267"/>
            <ac:spMk id="2" creationId="{537C4743-93DC-A649-52B7-500D6A6B8088}"/>
          </ac:spMkLst>
        </pc:spChg>
        <pc:spChg chg="mod">
          <ac:chgData name="ALFA DESIGN STUDIO" userId="e3f148eb-4aaa-4303-8f3b-29cde3a54df4" providerId="ADAL" clId="{87CC2FD5-7A0E-456C-8142-4744C37271B9}" dt="2024-12-06T16:39:26.664" v="5093" actId="113"/>
          <ac:spMkLst>
            <pc:docMk/>
            <pc:sldMk cId="4170817955" sldId="267"/>
            <ac:spMk id="3" creationId="{D5257728-B004-715C-4EF0-B0A5024EE2B6}"/>
          </ac:spMkLst>
        </pc:spChg>
      </pc:sldChg>
      <pc:sldChg chg="modSp new mod">
        <pc:chgData name="ALFA DESIGN STUDIO" userId="e3f148eb-4aaa-4303-8f3b-29cde3a54df4" providerId="ADAL" clId="{87CC2FD5-7A0E-456C-8142-4744C37271B9}" dt="2024-12-06T16:39:32.319" v="5094" actId="113"/>
        <pc:sldMkLst>
          <pc:docMk/>
          <pc:sldMk cId="4181565583" sldId="268"/>
        </pc:sldMkLst>
        <pc:spChg chg="mod">
          <ac:chgData name="ALFA DESIGN STUDIO" userId="e3f148eb-4aaa-4303-8f3b-29cde3a54df4" providerId="ADAL" clId="{87CC2FD5-7A0E-456C-8142-4744C37271B9}" dt="2024-12-06T16:23:39.198" v="3871" actId="207"/>
          <ac:spMkLst>
            <pc:docMk/>
            <pc:sldMk cId="4181565583" sldId="268"/>
            <ac:spMk id="2" creationId="{4ED3D6DC-A37E-3114-A437-07666EFDD383}"/>
          </ac:spMkLst>
        </pc:spChg>
        <pc:spChg chg="mod">
          <ac:chgData name="ALFA DESIGN STUDIO" userId="e3f148eb-4aaa-4303-8f3b-29cde3a54df4" providerId="ADAL" clId="{87CC2FD5-7A0E-456C-8142-4744C37271B9}" dt="2024-12-06T16:39:32.319" v="5094" actId="113"/>
          <ac:spMkLst>
            <pc:docMk/>
            <pc:sldMk cId="4181565583" sldId="268"/>
            <ac:spMk id="3" creationId="{394E4477-3379-7464-F0AD-37E4FB6A8ADC}"/>
          </ac:spMkLst>
        </pc:spChg>
      </pc:sldChg>
      <pc:sldChg chg="modSp new mod">
        <pc:chgData name="ALFA DESIGN STUDIO" userId="e3f148eb-4aaa-4303-8f3b-29cde3a54df4" providerId="ADAL" clId="{87CC2FD5-7A0E-456C-8142-4744C37271B9}" dt="2024-12-06T16:40:18.544" v="5137" actId="113"/>
        <pc:sldMkLst>
          <pc:docMk/>
          <pc:sldMk cId="3693582106" sldId="269"/>
        </pc:sldMkLst>
        <pc:spChg chg="mod">
          <ac:chgData name="ALFA DESIGN STUDIO" userId="e3f148eb-4aaa-4303-8f3b-29cde3a54df4" providerId="ADAL" clId="{87CC2FD5-7A0E-456C-8142-4744C37271B9}" dt="2024-12-06T16:27:23.030" v="4430" actId="255"/>
          <ac:spMkLst>
            <pc:docMk/>
            <pc:sldMk cId="3693582106" sldId="269"/>
            <ac:spMk id="2" creationId="{4D0CF873-73D1-4C89-A706-6294D890C53B}"/>
          </ac:spMkLst>
        </pc:spChg>
        <pc:spChg chg="mod">
          <ac:chgData name="ALFA DESIGN STUDIO" userId="e3f148eb-4aaa-4303-8f3b-29cde3a54df4" providerId="ADAL" clId="{87CC2FD5-7A0E-456C-8142-4744C37271B9}" dt="2024-12-06T16:40:18.544" v="5137" actId="113"/>
          <ac:spMkLst>
            <pc:docMk/>
            <pc:sldMk cId="3693582106" sldId="269"/>
            <ac:spMk id="3" creationId="{55B09584-19F3-CD72-83B3-8DD278532E55}"/>
          </ac:spMkLst>
        </pc:spChg>
      </pc:sldChg>
      <pc:sldChg chg="modSp new mod">
        <pc:chgData name="ALFA DESIGN STUDIO" userId="e3f148eb-4aaa-4303-8f3b-29cde3a54df4" providerId="ADAL" clId="{87CC2FD5-7A0E-456C-8142-4744C37271B9}" dt="2024-12-06T16:50:22.247" v="6166" actId="20577"/>
        <pc:sldMkLst>
          <pc:docMk/>
          <pc:sldMk cId="284896728" sldId="270"/>
        </pc:sldMkLst>
        <pc:spChg chg="mod">
          <ac:chgData name="ALFA DESIGN STUDIO" userId="e3f148eb-4aaa-4303-8f3b-29cde3a54df4" providerId="ADAL" clId="{87CC2FD5-7A0E-456C-8142-4744C37271B9}" dt="2024-12-06T16:41:33.874" v="5164" actId="255"/>
          <ac:spMkLst>
            <pc:docMk/>
            <pc:sldMk cId="284896728" sldId="270"/>
            <ac:spMk id="2" creationId="{85FA4DF9-3CF3-9D66-F57B-A025E0F79951}"/>
          </ac:spMkLst>
        </pc:spChg>
        <pc:spChg chg="mod">
          <ac:chgData name="ALFA DESIGN STUDIO" userId="e3f148eb-4aaa-4303-8f3b-29cde3a54df4" providerId="ADAL" clId="{87CC2FD5-7A0E-456C-8142-4744C37271B9}" dt="2024-12-06T16:50:22.247" v="6166" actId="20577"/>
          <ac:spMkLst>
            <pc:docMk/>
            <pc:sldMk cId="284896728" sldId="270"/>
            <ac:spMk id="3" creationId="{7007AE20-0717-92E4-CE8B-0D2F6BC40197}"/>
          </ac:spMkLst>
        </pc:spChg>
      </pc:sldChg>
      <pc:sldChg chg="modSp new mod">
        <pc:chgData name="ALFA DESIGN STUDIO" userId="e3f148eb-4aaa-4303-8f3b-29cde3a54df4" providerId="ADAL" clId="{87CC2FD5-7A0E-456C-8142-4744C37271B9}" dt="2024-12-06T16:50:58.255" v="6171" actId="113"/>
        <pc:sldMkLst>
          <pc:docMk/>
          <pc:sldMk cId="176289594" sldId="271"/>
        </pc:sldMkLst>
        <pc:spChg chg="mod">
          <ac:chgData name="ALFA DESIGN STUDIO" userId="e3f148eb-4aaa-4303-8f3b-29cde3a54df4" providerId="ADAL" clId="{87CC2FD5-7A0E-456C-8142-4744C37271B9}" dt="2024-12-06T16:46:08.706" v="5621" actId="255"/>
          <ac:spMkLst>
            <pc:docMk/>
            <pc:sldMk cId="176289594" sldId="271"/>
            <ac:spMk id="2" creationId="{C58BCF08-9D32-BE04-2616-8586E7F293A8}"/>
          </ac:spMkLst>
        </pc:spChg>
        <pc:spChg chg="mod">
          <ac:chgData name="ALFA DESIGN STUDIO" userId="e3f148eb-4aaa-4303-8f3b-29cde3a54df4" providerId="ADAL" clId="{87CC2FD5-7A0E-456C-8142-4744C37271B9}" dt="2024-12-06T16:50:58.255" v="6171" actId="113"/>
          <ac:spMkLst>
            <pc:docMk/>
            <pc:sldMk cId="176289594" sldId="271"/>
            <ac:spMk id="3" creationId="{B2D28AFC-34F3-1EF1-5AB8-77207BD35BE9}"/>
          </ac:spMkLst>
        </pc:spChg>
      </pc:sldChg>
      <pc:sldChg chg="addSp delSp modSp new mod setBg">
        <pc:chgData name="ALFA DESIGN STUDIO" userId="e3f148eb-4aaa-4303-8f3b-29cde3a54df4" providerId="ADAL" clId="{87CC2FD5-7A0E-456C-8142-4744C37271B9}" dt="2024-12-06T16:59:59.723" v="6228" actId="962"/>
        <pc:sldMkLst>
          <pc:docMk/>
          <pc:sldMk cId="863218096" sldId="272"/>
        </pc:sldMkLst>
        <pc:spChg chg="del mod">
          <ac:chgData name="ALFA DESIGN STUDIO" userId="e3f148eb-4aaa-4303-8f3b-29cde3a54df4" providerId="ADAL" clId="{87CC2FD5-7A0E-456C-8142-4744C37271B9}" dt="2024-12-06T16:59:53.341" v="6226" actId="26606"/>
          <ac:spMkLst>
            <pc:docMk/>
            <pc:sldMk cId="863218096" sldId="272"/>
            <ac:spMk id="2" creationId="{D18C2D53-4C1F-4405-4CDD-4A72C020F85A}"/>
          </ac:spMkLst>
        </pc:spChg>
        <pc:spChg chg="del">
          <ac:chgData name="ALFA DESIGN STUDIO" userId="e3f148eb-4aaa-4303-8f3b-29cde3a54df4" providerId="ADAL" clId="{87CC2FD5-7A0E-456C-8142-4744C37271B9}" dt="2024-12-06T16:59:46.293" v="6223" actId="931"/>
          <ac:spMkLst>
            <pc:docMk/>
            <pc:sldMk cId="863218096" sldId="272"/>
            <ac:spMk id="3" creationId="{225F2439-6195-C4DD-5029-8DA444D10556}"/>
          </ac:spMkLst>
        </pc:spChg>
        <pc:spChg chg="add del">
          <ac:chgData name="ALFA DESIGN STUDIO" userId="e3f148eb-4aaa-4303-8f3b-29cde3a54df4" providerId="ADAL" clId="{87CC2FD5-7A0E-456C-8142-4744C37271B9}" dt="2024-12-06T16:59:53.294" v="6225" actId="26606"/>
          <ac:spMkLst>
            <pc:docMk/>
            <pc:sldMk cId="863218096" sldId="272"/>
            <ac:spMk id="14" creationId="{0E91F5CA-B392-444C-88E3-BF5BAAEBDEB0}"/>
          </ac:spMkLst>
        </pc:spChg>
        <pc:spChg chg="add del">
          <ac:chgData name="ALFA DESIGN STUDIO" userId="e3f148eb-4aaa-4303-8f3b-29cde3a54df4" providerId="ADAL" clId="{87CC2FD5-7A0E-456C-8142-4744C37271B9}" dt="2024-12-06T16:59:53.294" v="6225" actId="26606"/>
          <ac:spMkLst>
            <pc:docMk/>
            <pc:sldMk cId="863218096" sldId="272"/>
            <ac:spMk id="16" creationId="{0459807F-B6FA-44D3-9A53-C55B6B56884A}"/>
          </ac:spMkLst>
        </pc:spChg>
        <pc:spChg chg="add">
          <ac:chgData name="ALFA DESIGN STUDIO" userId="e3f148eb-4aaa-4303-8f3b-29cde3a54df4" providerId="ADAL" clId="{87CC2FD5-7A0E-456C-8142-4744C37271B9}" dt="2024-12-06T16:59:53.341" v="6226" actId="26606"/>
          <ac:spMkLst>
            <pc:docMk/>
            <pc:sldMk cId="863218096" sldId="272"/>
            <ac:spMk id="18" creationId="{1F57F1B9-2D43-40E1-AF8B-7114F1A76D7E}"/>
          </ac:spMkLst>
        </pc:spChg>
        <pc:spChg chg="add">
          <ac:chgData name="ALFA DESIGN STUDIO" userId="e3f148eb-4aaa-4303-8f3b-29cde3a54df4" providerId="ADAL" clId="{87CC2FD5-7A0E-456C-8142-4744C37271B9}" dt="2024-12-06T16:59:53.341" v="6226" actId="26606"/>
          <ac:spMkLst>
            <pc:docMk/>
            <pc:sldMk cId="863218096" sldId="272"/>
            <ac:spMk id="21" creationId="{748321A4-DDE5-4057-A34B-A19FC26C50B0}"/>
          </ac:spMkLst>
        </pc:spChg>
        <pc:spChg chg="add">
          <ac:chgData name="ALFA DESIGN STUDIO" userId="e3f148eb-4aaa-4303-8f3b-29cde3a54df4" providerId="ADAL" clId="{87CC2FD5-7A0E-456C-8142-4744C37271B9}" dt="2024-12-06T16:59:53.341" v="6226" actId="26606"/>
          <ac:spMkLst>
            <pc:docMk/>
            <pc:sldMk cId="863218096" sldId="272"/>
            <ac:spMk id="22" creationId="{B1C78D58-7D60-41F3-9B50-C56B5D4A6454}"/>
          </ac:spMkLst>
        </pc:spChg>
        <pc:picChg chg="add mod">
          <ac:chgData name="ALFA DESIGN STUDIO" userId="e3f148eb-4aaa-4303-8f3b-29cde3a54df4" providerId="ADAL" clId="{87CC2FD5-7A0E-456C-8142-4744C37271B9}" dt="2024-12-06T16:59:59.723" v="6228" actId="962"/>
          <ac:picMkLst>
            <pc:docMk/>
            <pc:sldMk cId="863218096" sldId="272"/>
            <ac:picMk id="5" creationId="{B142D8D8-D0DB-7E30-353B-85288534B75B}"/>
          </ac:picMkLst>
        </pc:picChg>
        <pc:picChg chg="add del">
          <ac:chgData name="ALFA DESIGN STUDIO" userId="e3f148eb-4aaa-4303-8f3b-29cde3a54df4" providerId="ADAL" clId="{87CC2FD5-7A0E-456C-8142-4744C37271B9}" dt="2024-12-06T16:59:53.294" v="6225" actId="26606"/>
          <ac:picMkLst>
            <pc:docMk/>
            <pc:sldMk cId="863218096" sldId="272"/>
            <ac:picMk id="10" creationId="{DEB2E8C4-C3E7-4048-A43D-9859510CFA98}"/>
          </ac:picMkLst>
        </pc:picChg>
        <pc:picChg chg="add">
          <ac:chgData name="ALFA DESIGN STUDIO" userId="e3f148eb-4aaa-4303-8f3b-29cde3a54df4" providerId="ADAL" clId="{87CC2FD5-7A0E-456C-8142-4744C37271B9}" dt="2024-12-06T16:59:53.341" v="6226" actId="26606"/>
          <ac:picMkLst>
            <pc:docMk/>
            <pc:sldMk cId="863218096" sldId="272"/>
            <ac:picMk id="19" creationId="{DEB2E8C4-C3E7-4048-A43D-9859510CFA98}"/>
          </ac:picMkLst>
        </pc:picChg>
        <pc:inkChg chg="add del">
          <ac:chgData name="ALFA DESIGN STUDIO" userId="e3f148eb-4aaa-4303-8f3b-29cde3a54df4" providerId="ADAL" clId="{87CC2FD5-7A0E-456C-8142-4744C37271B9}" dt="2024-12-06T16:59:53.294" v="6225" actId="26606"/>
          <ac:inkMkLst>
            <pc:docMk/>
            <pc:sldMk cId="863218096" sldId="272"/>
            <ac:inkMk id="12" creationId="{24D29CCB-7956-4E3E-8880-304085F04BF4}"/>
          </ac:inkMkLst>
        </pc:inkChg>
        <pc:inkChg chg="add">
          <ac:chgData name="ALFA DESIGN STUDIO" userId="e3f148eb-4aaa-4303-8f3b-29cde3a54df4" providerId="ADAL" clId="{87CC2FD5-7A0E-456C-8142-4744C37271B9}" dt="2024-12-06T16:59:53.341" v="6226" actId="26606"/>
          <ac:inkMkLst>
            <pc:docMk/>
            <pc:sldMk cId="863218096" sldId="272"/>
            <ac:inkMk id="20" creationId="{24D29CCB-7956-4E3E-8880-304085F04BF4}"/>
          </ac:inkMkLst>
        </pc:inkChg>
      </pc:sldChg>
      <pc:sldMasterChg chg="del delSldLayout">
        <pc:chgData name="ALFA DESIGN STUDIO" userId="e3f148eb-4aaa-4303-8f3b-29cde3a54df4" providerId="ADAL" clId="{87CC2FD5-7A0E-456C-8142-4744C37271B9}" dt="2024-12-06T15:38:26.202" v="6" actId="2696"/>
        <pc:sldMasterMkLst>
          <pc:docMk/>
          <pc:sldMasterMk cId="805765778" sldId="2147483648"/>
        </pc:sldMasterMkLst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1665990982" sldId="2147483649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3763603485" sldId="2147483650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2134798176" sldId="2147483651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2696282350" sldId="2147483652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1019113643" sldId="2147483653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4039305009" sldId="2147483654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301909788" sldId="2147483655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2021983385" sldId="2147483656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2371160771" sldId="2147483657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3313624863" sldId="2147483658"/>
          </pc:sldLayoutMkLst>
        </pc:sldLayoutChg>
        <pc:sldLayoutChg chg="del">
          <pc:chgData name="ALFA DESIGN STUDIO" userId="e3f148eb-4aaa-4303-8f3b-29cde3a54df4" providerId="ADAL" clId="{87CC2FD5-7A0E-456C-8142-4744C37271B9}" dt="2024-12-06T15:38:26.202" v="6" actId="2696"/>
          <pc:sldLayoutMkLst>
            <pc:docMk/>
            <pc:sldMasterMk cId="805765778" sldId="2147483648"/>
            <pc:sldLayoutMk cId="1232333769" sldId="2147483659"/>
          </pc:sldLayoutMkLst>
        </pc:sldLayoutChg>
      </pc:sldMasterChg>
      <pc:sldMasterChg chg="addSldLayout">
        <pc:chgData name="ALFA DESIGN STUDIO" userId="e3f148eb-4aaa-4303-8f3b-29cde3a54df4" providerId="ADAL" clId="{87CC2FD5-7A0E-456C-8142-4744C37271B9}" dt="2024-12-06T15:38:20.313" v="4" actId="27028"/>
        <pc:sldMasterMkLst>
          <pc:docMk/>
          <pc:sldMasterMk cId="3497991546" sldId="2147483712"/>
        </pc:sldMasterMkLst>
        <pc:sldLayoutChg chg="add">
          <pc:chgData name="ALFA DESIGN STUDIO" userId="e3f148eb-4aaa-4303-8f3b-29cde3a54df4" providerId="ADAL" clId="{87CC2FD5-7A0E-456C-8142-4744C37271B9}" dt="2024-12-06T15:38:20.313" v="4" actId="27028"/>
          <pc:sldLayoutMkLst>
            <pc:docMk/>
            <pc:sldMasterMk cId="3497991546" sldId="2147483712"/>
            <pc:sldLayoutMk cId="1371982659" sldId="2147483702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6T16:59:48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December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December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December 6,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9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116920EA-132F-46AA-8856-B5D5741D9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47">
            <a:extLst>
              <a:ext uri="{FF2B5EF4-FFF2-40B4-BE49-F238E27FC236}">
                <a16:creationId xmlns:a16="http://schemas.microsoft.com/office/drawing/2014/main" id="{57EEA55F-F9C5-4595-AE34-0E172F218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7807404" cy="6857999"/>
          </a:xfrm>
          <a:custGeom>
            <a:avLst/>
            <a:gdLst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7022196 w 7807404"/>
              <a:gd name="connsiteY40" fmla="*/ 3478439 h 6857999"/>
              <a:gd name="connsiteX41" fmla="*/ 6982022 w 7807404"/>
              <a:gd name="connsiteY41" fmla="*/ 3696746 h 6857999"/>
              <a:gd name="connsiteX42" fmla="*/ 6987385 w 7807404"/>
              <a:gd name="connsiteY42" fmla="*/ 3815651 h 6857999"/>
              <a:gd name="connsiteX43" fmla="*/ 6996939 w 7807404"/>
              <a:gd name="connsiteY43" fmla="*/ 3857058 h 6857999"/>
              <a:gd name="connsiteX44" fmla="*/ 7012470 w 7807404"/>
              <a:gd name="connsiteY44" fmla="*/ 3926486 h 6857999"/>
              <a:gd name="connsiteX45" fmla="*/ 7038860 w 7807404"/>
              <a:gd name="connsiteY45" fmla="*/ 3988495 h 6857999"/>
              <a:gd name="connsiteX46" fmla="*/ 7025357 w 7807404"/>
              <a:gd name="connsiteY46" fmla="*/ 4051442 h 6857999"/>
              <a:gd name="connsiteX47" fmla="*/ 7024708 w 7807404"/>
              <a:gd name="connsiteY47" fmla="*/ 4105625 h 6857999"/>
              <a:gd name="connsiteX48" fmla="*/ 7032013 w 7807404"/>
              <a:gd name="connsiteY48" fmla="*/ 4109626 h 6857999"/>
              <a:gd name="connsiteX49" fmla="*/ 7032673 w 7807404"/>
              <a:gd name="connsiteY49" fmla="*/ 4116557 h 6857999"/>
              <a:gd name="connsiteX50" fmla="*/ 7025240 w 7807404"/>
              <a:gd name="connsiteY50" fmla="*/ 4120637 h 6857999"/>
              <a:gd name="connsiteX51" fmla="*/ 7001151 w 7807404"/>
              <a:gd name="connsiteY51" fmla="*/ 4208493 h 6857999"/>
              <a:gd name="connsiteX52" fmla="*/ 6981187 w 7807404"/>
              <a:gd name="connsiteY52" fmla="*/ 4327914 h 6857999"/>
              <a:gd name="connsiteX53" fmla="*/ 6996887 w 7807404"/>
              <a:gd name="connsiteY53" fmla="*/ 4375181 h 6857999"/>
              <a:gd name="connsiteX54" fmla="*/ 6993908 w 7807404"/>
              <a:gd name="connsiteY54" fmla="*/ 4388524 h 6857999"/>
              <a:gd name="connsiteX55" fmla="*/ 7004982 w 7807404"/>
              <a:gd name="connsiteY55" fmla="*/ 4415915 h 6857999"/>
              <a:gd name="connsiteX56" fmla="*/ 7050435 w 7807404"/>
              <a:gd name="connsiteY56" fmla="*/ 4479913 h 6857999"/>
              <a:gd name="connsiteX57" fmla="*/ 7121988 w 7807404"/>
              <a:gd name="connsiteY57" fmla="*/ 4534160 h 6857999"/>
              <a:gd name="connsiteX58" fmla="*/ 7173289 w 7807404"/>
              <a:gd name="connsiteY58" fmla="*/ 4634254 h 6857999"/>
              <a:gd name="connsiteX59" fmla="*/ 7188878 w 7807404"/>
              <a:gd name="connsiteY59" fmla="*/ 4672371 h 6857999"/>
              <a:gd name="connsiteX60" fmla="*/ 7226673 w 7807404"/>
              <a:gd name="connsiteY60" fmla="*/ 4796523 h 6857999"/>
              <a:gd name="connsiteX61" fmla="*/ 7240375 w 7807404"/>
              <a:gd name="connsiteY61" fmla="*/ 4838614 h 6857999"/>
              <a:gd name="connsiteX62" fmla="*/ 7285168 w 7807404"/>
              <a:gd name="connsiteY62" fmla="*/ 4861231 h 6857999"/>
              <a:gd name="connsiteX63" fmla="*/ 7298142 w 7807404"/>
              <a:gd name="connsiteY63" fmla="*/ 4993732 h 6857999"/>
              <a:gd name="connsiteX64" fmla="*/ 7322875 w 7807404"/>
              <a:gd name="connsiteY64" fmla="*/ 5208172 h 6857999"/>
              <a:gd name="connsiteX65" fmla="*/ 7342672 w 7807404"/>
              <a:gd name="connsiteY65" fmla="*/ 5255191 h 6857999"/>
              <a:gd name="connsiteX66" fmla="*/ 7321006 w 7807404"/>
              <a:gd name="connsiteY66" fmla="*/ 5337537 h 6857999"/>
              <a:gd name="connsiteX67" fmla="*/ 7360096 w 7807404"/>
              <a:gd name="connsiteY67" fmla="*/ 5418522 h 6857999"/>
              <a:gd name="connsiteX68" fmla="*/ 7400954 w 7807404"/>
              <a:gd name="connsiteY68" fmla="*/ 5473319 h 6857999"/>
              <a:gd name="connsiteX69" fmla="*/ 7418953 w 7807404"/>
              <a:gd name="connsiteY69" fmla="*/ 5506769 h 6857999"/>
              <a:gd name="connsiteX70" fmla="*/ 7437497 w 7807404"/>
              <a:gd name="connsiteY70" fmla="*/ 5528086 h 6857999"/>
              <a:gd name="connsiteX71" fmla="*/ 7472839 w 7807404"/>
              <a:gd name="connsiteY71" fmla="*/ 5722307 h 6857999"/>
              <a:gd name="connsiteX72" fmla="*/ 7520312 w 7807404"/>
              <a:gd name="connsiteY72" fmla="*/ 5848020 h 6857999"/>
              <a:gd name="connsiteX73" fmla="*/ 7546603 w 7807404"/>
              <a:gd name="connsiteY73" fmla="*/ 5895435 h 6857999"/>
              <a:gd name="connsiteX74" fmla="*/ 7574370 w 7807404"/>
              <a:gd name="connsiteY74" fmla="*/ 6116987 h 6857999"/>
              <a:gd name="connsiteX75" fmla="*/ 7588278 w 7807404"/>
              <a:gd name="connsiteY75" fmla="*/ 6239240 h 6857999"/>
              <a:gd name="connsiteX76" fmla="*/ 7651779 w 7807404"/>
              <a:gd name="connsiteY76" fmla="*/ 6536040 h 6857999"/>
              <a:gd name="connsiteX77" fmla="*/ 7634970 w 7807404"/>
              <a:gd name="connsiteY77" fmla="*/ 6596308 h 6857999"/>
              <a:gd name="connsiteX78" fmla="*/ 7634433 w 7807404"/>
              <a:gd name="connsiteY78" fmla="*/ 6610438 h 6857999"/>
              <a:gd name="connsiteX79" fmla="*/ 7628165 w 7807404"/>
              <a:gd name="connsiteY79" fmla="*/ 6640287 h 6857999"/>
              <a:gd name="connsiteX80" fmla="*/ 7631881 w 7807404"/>
              <a:gd name="connsiteY80" fmla="*/ 6643984 h 6857999"/>
              <a:gd name="connsiteX81" fmla="*/ 7630037 w 7807404"/>
              <a:gd name="connsiteY81" fmla="*/ 6686063 h 6857999"/>
              <a:gd name="connsiteX82" fmla="*/ 7632333 w 7807404"/>
              <a:gd name="connsiteY82" fmla="*/ 6685744 h 6857999"/>
              <a:gd name="connsiteX83" fmla="*/ 7641954 w 7807404"/>
              <a:gd name="connsiteY83" fmla="*/ 6693689 h 6857999"/>
              <a:gd name="connsiteX84" fmla="*/ 7655048 w 7807404"/>
              <a:gd name="connsiteY84" fmla="*/ 6710915 h 6857999"/>
              <a:gd name="connsiteX85" fmla="*/ 7713961 w 7807404"/>
              <a:gd name="connsiteY85" fmla="*/ 6739542 h 6857999"/>
              <a:gd name="connsiteX86" fmla="*/ 7712298 w 7807404"/>
              <a:gd name="connsiteY86" fmla="*/ 6783313 h 6857999"/>
              <a:gd name="connsiteX87" fmla="*/ 7713229 w 7807404"/>
              <a:gd name="connsiteY87" fmla="*/ 6791653 h 6857999"/>
              <a:gd name="connsiteX88" fmla="*/ 7713771 w 7807404"/>
              <a:gd name="connsiteY88" fmla="*/ 6791625 h 6857999"/>
              <a:gd name="connsiteX89" fmla="*/ 7715794 w 7807404"/>
              <a:gd name="connsiteY89" fmla="*/ 6800036 h 6857999"/>
              <a:gd name="connsiteX90" fmla="*/ 7714926 w 7807404"/>
              <a:gd name="connsiteY90" fmla="*/ 6806857 h 6857999"/>
              <a:gd name="connsiteX91" fmla="*/ 7716734 w 7807404"/>
              <a:gd name="connsiteY91" fmla="*/ 6823036 h 6857999"/>
              <a:gd name="connsiteX92" fmla="*/ 7720829 w 7807404"/>
              <a:gd name="connsiteY92" fmla="*/ 6827317 h 6857999"/>
              <a:gd name="connsiteX93" fmla="*/ 7791089 w 7807404"/>
              <a:gd name="connsiteY93" fmla="*/ 6843616 h 6857999"/>
              <a:gd name="connsiteX94" fmla="*/ 7807404 w 7807404"/>
              <a:gd name="connsiteY94" fmla="*/ 6857999 h 6857999"/>
              <a:gd name="connsiteX95" fmla="*/ 2910541 w 7807404"/>
              <a:gd name="connsiteY95" fmla="*/ 6857999 h 6857999"/>
              <a:gd name="connsiteX96" fmla="*/ 737233 w 7807404"/>
              <a:gd name="connsiteY96" fmla="*/ 6857999 h 6857999"/>
              <a:gd name="connsiteX97" fmla="*/ 0 w 7807404"/>
              <a:gd name="connsiteY97" fmla="*/ 6857999 h 6857999"/>
              <a:gd name="connsiteX98" fmla="*/ 0 w 7807404"/>
              <a:gd name="connsiteY98" fmla="*/ 1 h 6857999"/>
              <a:gd name="connsiteX99" fmla="*/ 737233 w 7807404"/>
              <a:gd name="connsiteY99" fmla="*/ 1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713961 w 7807404"/>
              <a:gd name="connsiteY83" fmla="*/ 6739542 h 6857999"/>
              <a:gd name="connsiteX84" fmla="*/ 7712298 w 7807404"/>
              <a:gd name="connsiteY84" fmla="*/ 6783313 h 6857999"/>
              <a:gd name="connsiteX85" fmla="*/ 7713229 w 7807404"/>
              <a:gd name="connsiteY85" fmla="*/ 6791653 h 6857999"/>
              <a:gd name="connsiteX86" fmla="*/ 7713771 w 7807404"/>
              <a:gd name="connsiteY86" fmla="*/ 6791625 h 6857999"/>
              <a:gd name="connsiteX87" fmla="*/ 7715794 w 7807404"/>
              <a:gd name="connsiteY87" fmla="*/ 6800036 h 6857999"/>
              <a:gd name="connsiteX88" fmla="*/ 7714926 w 7807404"/>
              <a:gd name="connsiteY88" fmla="*/ 6806857 h 6857999"/>
              <a:gd name="connsiteX89" fmla="*/ 7716734 w 7807404"/>
              <a:gd name="connsiteY89" fmla="*/ 6823036 h 6857999"/>
              <a:gd name="connsiteX90" fmla="*/ 7720829 w 7807404"/>
              <a:gd name="connsiteY90" fmla="*/ 6827317 h 6857999"/>
              <a:gd name="connsiteX91" fmla="*/ 7791089 w 7807404"/>
              <a:gd name="connsiteY91" fmla="*/ 6843616 h 6857999"/>
              <a:gd name="connsiteX92" fmla="*/ 7807404 w 7807404"/>
              <a:gd name="connsiteY92" fmla="*/ 6857999 h 6857999"/>
              <a:gd name="connsiteX93" fmla="*/ 2910541 w 7807404"/>
              <a:gd name="connsiteY93" fmla="*/ 6857999 h 6857999"/>
              <a:gd name="connsiteX94" fmla="*/ 737233 w 7807404"/>
              <a:gd name="connsiteY94" fmla="*/ 6857999 h 6857999"/>
              <a:gd name="connsiteX95" fmla="*/ 0 w 7807404"/>
              <a:gd name="connsiteY95" fmla="*/ 6857999 h 6857999"/>
              <a:gd name="connsiteX96" fmla="*/ 0 w 7807404"/>
              <a:gd name="connsiteY96" fmla="*/ 1 h 6857999"/>
              <a:gd name="connsiteX97" fmla="*/ 737233 w 7807404"/>
              <a:gd name="connsiteY97" fmla="*/ 1 h 6857999"/>
              <a:gd name="connsiteX98" fmla="*/ 737233 w 7807404"/>
              <a:gd name="connsiteY98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703817 w 7807404"/>
              <a:gd name="connsiteY81" fmla="*/ 6673830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91089 w 7807404"/>
              <a:gd name="connsiteY88" fmla="*/ 6843616 h 6857999"/>
              <a:gd name="connsiteX89" fmla="*/ 7807404 w 7807404"/>
              <a:gd name="connsiteY89" fmla="*/ 6857999 h 6857999"/>
              <a:gd name="connsiteX90" fmla="*/ 2910541 w 7807404"/>
              <a:gd name="connsiteY90" fmla="*/ 6857999 h 6857999"/>
              <a:gd name="connsiteX91" fmla="*/ 737233 w 7807404"/>
              <a:gd name="connsiteY91" fmla="*/ 6857999 h 6857999"/>
              <a:gd name="connsiteX92" fmla="*/ 0 w 7807404"/>
              <a:gd name="connsiteY92" fmla="*/ 6857999 h 6857999"/>
              <a:gd name="connsiteX93" fmla="*/ 0 w 7807404"/>
              <a:gd name="connsiteY93" fmla="*/ 1 h 6857999"/>
              <a:gd name="connsiteX94" fmla="*/ 737233 w 7807404"/>
              <a:gd name="connsiteY94" fmla="*/ 1 h 6857999"/>
              <a:gd name="connsiteX95" fmla="*/ 737233 w 7807404"/>
              <a:gd name="connsiteY95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62582 w 7807404"/>
              <a:gd name="connsiteY86" fmla="*/ 6800900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62582 w 7807404"/>
              <a:gd name="connsiteY85" fmla="*/ 6800900 h 6857999"/>
              <a:gd name="connsiteX86" fmla="*/ 7791089 w 7807404"/>
              <a:gd name="connsiteY86" fmla="*/ 6843616 h 6857999"/>
              <a:gd name="connsiteX87" fmla="*/ 7807404 w 7807404"/>
              <a:gd name="connsiteY87" fmla="*/ 6857999 h 6857999"/>
              <a:gd name="connsiteX88" fmla="*/ 2910541 w 7807404"/>
              <a:gd name="connsiteY88" fmla="*/ 6857999 h 6857999"/>
              <a:gd name="connsiteX89" fmla="*/ 737233 w 7807404"/>
              <a:gd name="connsiteY89" fmla="*/ 6857999 h 6857999"/>
              <a:gd name="connsiteX90" fmla="*/ 0 w 7807404"/>
              <a:gd name="connsiteY90" fmla="*/ 6857999 h 6857999"/>
              <a:gd name="connsiteX91" fmla="*/ 0 w 7807404"/>
              <a:gd name="connsiteY91" fmla="*/ 1 h 6857999"/>
              <a:gd name="connsiteX92" fmla="*/ 737233 w 7807404"/>
              <a:gd name="connsiteY92" fmla="*/ 1 h 6857999"/>
              <a:gd name="connsiteX93" fmla="*/ 737233 w 7807404"/>
              <a:gd name="connsiteY93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62582 w 7807404"/>
              <a:gd name="connsiteY84" fmla="*/ 6800900 h 6857999"/>
              <a:gd name="connsiteX85" fmla="*/ 7791089 w 7807404"/>
              <a:gd name="connsiteY85" fmla="*/ 6843616 h 6857999"/>
              <a:gd name="connsiteX86" fmla="*/ 7807404 w 7807404"/>
              <a:gd name="connsiteY86" fmla="*/ 6857999 h 6857999"/>
              <a:gd name="connsiteX87" fmla="*/ 2910541 w 7807404"/>
              <a:gd name="connsiteY87" fmla="*/ 6857999 h 6857999"/>
              <a:gd name="connsiteX88" fmla="*/ 737233 w 7807404"/>
              <a:gd name="connsiteY88" fmla="*/ 6857999 h 6857999"/>
              <a:gd name="connsiteX89" fmla="*/ 0 w 7807404"/>
              <a:gd name="connsiteY89" fmla="*/ 6857999 h 6857999"/>
              <a:gd name="connsiteX90" fmla="*/ 0 w 7807404"/>
              <a:gd name="connsiteY90" fmla="*/ 1 h 6857999"/>
              <a:gd name="connsiteX91" fmla="*/ 737233 w 7807404"/>
              <a:gd name="connsiteY91" fmla="*/ 1 h 6857999"/>
              <a:gd name="connsiteX92" fmla="*/ 737233 w 7807404"/>
              <a:gd name="connsiteY92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42083 w 7807404"/>
              <a:gd name="connsiteY82" fmla="*/ 6765442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79537 w 7807404"/>
              <a:gd name="connsiteY78" fmla="*/ 6620156 h 6857999"/>
              <a:gd name="connsiteX79" fmla="*/ 7703817 w 7807404"/>
              <a:gd name="connsiteY79" fmla="*/ 6673830 h 6857999"/>
              <a:gd name="connsiteX80" fmla="*/ 7713961 w 7807404"/>
              <a:gd name="connsiteY80" fmla="*/ 6739542 h 6857999"/>
              <a:gd name="connsiteX81" fmla="*/ 7742083 w 7807404"/>
              <a:gd name="connsiteY81" fmla="*/ 6765442 h 6857999"/>
              <a:gd name="connsiteX82" fmla="*/ 7762582 w 7807404"/>
              <a:gd name="connsiteY82" fmla="*/ 6800900 h 6857999"/>
              <a:gd name="connsiteX83" fmla="*/ 7791089 w 7807404"/>
              <a:gd name="connsiteY83" fmla="*/ 6843616 h 6857999"/>
              <a:gd name="connsiteX84" fmla="*/ 7807404 w 7807404"/>
              <a:gd name="connsiteY84" fmla="*/ 6857999 h 6857999"/>
              <a:gd name="connsiteX85" fmla="*/ 2910541 w 7807404"/>
              <a:gd name="connsiteY85" fmla="*/ 6857999 h 6857999"/>
              <a:gd name="connsiteX86" fmla="*/ 737233 w 7807404"/>
              <a:gd name="connsiteY86" fmla="*/ 6857999 h 6857999"/>
              <a:gd name="connsiteX87" fmla="*/ 0 w 7807404"/>
              <a:gd name="connsiteY87" fmla="*/ 6857999 h 6857999"/>
              <a:gd name="connsiteX88" fmla="*/ 0 w 7807404"/>
              <a:gd name="connsiteY88" fmla="*/ 1 h 6857999"/>
              <a:gd name="connsiteX89" fmla="*/ 737233 w 7807404"/>
              <a:gd name="connsiteY89" fmla="*/ 1 h 6857999"/>
              <a:gd name="connsiteX90" fmla="*/ 737233 w 7807404"/>
              <a:gd name="connsiteY90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41564 w 7807404"/>
              <a:gd name="connsiteY53" fmla="*/ 4376610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7041564 w 7807404"/>
              <a:gd name="connsiteY52" fmla="*/ 4376610 h 6857999"/>
              <a:gd name="connsiteX53" fmla="*/ 7050435 w 7807404"/>
              <a:gd name="connsiteY53" fmla="*/ 4479913 h 6857999"/>
              <a:gd name="connsiteX54" fmla="*/ 7106916 w 7807404"/>
              <a:gd name="connsiteY54" fmla="*/ 4549233 h 6857999"/>
              <a:gd name="connsiteX55" fmla="*/ 7173289 w 7807404"/>
              <a:gd name="connsiteY55" fmla="*/ 4634254 h 6857999"/>
              <a:gd name="connsiteX56" fmla="*/ 7188878 w 7807404"/>
              <a:gd name="connsiteY56" fmla="*/ 4672371 h 6857999"/>
              <a:gd name="connsiteX57" fmla="*/ 7226673 w 7807404"/>
              <a:gd name="connsiteY57" fmla="*/ 4796523 h 6857999"/>
              <a:gd name="connsiteX58" fmla="*/ 7240375 w 7807404"/>
              <a:gd name="connsiteY58" fmla="*/ 4838614 h 6857999"/>
              <a:gd name="connsiteX59" fmla="*/ 7270096 w 7807404"/>
              <a:gd name="connsiteY59" fmla="*/ 4896400 h 6857999"/>
              <a:gd name="connsiteX60" fmla="*/ 7298142 w 7807404"/>
              <a:gd name="connsiteY60" fmla="*/ 4993732 h 6857999"/>
              <a:gd name="connsiteX61" fmla="*/ 7322875 w 7807404"/>
              <a:gd name="connsiteY61" fmla="*/ 5208172 h 6857999"/>
              <a:gd name="connsiteX62" fmla="*/ 7342672 w 7807404"/>
              <a:gd name="connsiteY62" fmla="*/ 5255191 h 6857999"/>
              <a:gd name="connsiteX63" fmla="*/ 7321006 w 7807404"/>
              <a:gd name="connsiteY63" fmla="*/ 5337537 h 6857999"/>
              <a:gd name="connsiteX64" fmla="*/ 7360096 w 7807404"/>
              <a:gd name="connsiteY64" fmla="*/ 5418522 h 6857999"/>
              <a:gd name="connsiteX65" fmla="*/ 7400954 w 7807404"/>
              <a:gd name="connsiteY65" fmla="*/ 5473319 h 6857999"/>
              <a:gd name="connsiteX66" fmla="*/ 7418953 w 7807404"/>
              <a:gd name="connsiteY66" fmla="*/ 5506769 h 6857999"/>
              <a:gd name="connsiteX67" fmla="*/ 7437497 w 7807404"/>
              <a:gd name="connsiteY67" fmla="*/ 5528086 h 6857999"/>
              <a:gd name="connsiteX68" fmla="*/ 7472839 w 7807404"/>
              <a:gd name="connsiteY68" fmla="*/ 5722307 h 6857999"/>
              <a:gd name="connsiteX69" fmla="*/ 7520312 w 7807404"/>
              <a:gd name="connsiteY69" fmla="*/ 5848020 h 6857999"/>
              <a:gd name="connsiteX70" fmla="*/ 7546603 w 7807404"/>
              <a:gd name="connsiteY70" fmla="*/ 5895435 h 6857999"/>
              <a:gd name="connsiteX71" fmla="*/ 7574370 w 7807404"/>
              <a:gd name="connsiteY71" fmla="*/ 6116987 h 6857999"/>
              <a:gd name="connsiteX72" fmla="*/ 7588278 w 7807404"/>
              <a:gd name="connsiteY72" fmla="*/ 6239240 h 6857999"/>
              <a:gd name="connsiteX73" fmla="*/ 7651779 w 7807404"/>
              <a:gd name="connsiteY73" fmla="*/ 6536040 h 6857999"/>
              <a:gd name="connsiteX74" fmla="*/ 7634970 w 7807404"/>
              <a:gd name="connsiteY74" fmla="*/ 6596308 h 6857999"/>
              <a:gd name="connsiteX75" fmla="*/ 7634433 w 7807404"/>
              <a:gd name="connsiteY75" fmla="*/ 6610438 h 6857999"/>
              <a:gd name="connsiteX76" fmla="*/ 7679537 w 7807404"/>
              <a:gd name="connsiteY76" fmla="*/ 6620156 h 6857999"/>
              <a:gd name="connsiteX77" fmla="*/ 7703817 w 7807404"/>
              <a:gd name="connsiteY77" fmla="*/ 6673830 h 6857999"/>
              <a:gd name="connsiteX78" fmla="*/ 7713961 w 7807404"/>
              <a:gd name="connsiteY78" fmla="*/ 6739542 h 6857999"/>
              <a:gd name="connsiteX79" fmla="*/ 7742083 w 7807404"/>
              <a:gd name="connsiteY79" fmla="*/ 6765442 h 6857999"/>
              <a:gd name="connsiteX80" fmla="*/ 7762582 w 7807404"/>
              <a:gd name="connsiteY80" fmla="*/ 6800900 h 6857999"/>
              <a:gd name="connsiteX81" fmla="*/ 7791089 w 7807404"/>
              <a:gd name="connsiteY81" fmla="*/ 6843616 h 6857999"/>
              <a:gd name="connsiteX82" fmla="*/ 7807404 w 7807404"/>
              <a:gd name="connsiteY82" fmla="*/ 6857999 h 6857999"/>
              <a:gd name="connsiteX83" fmla="*/ 2910541 w 7807404"/>
              <a:gd name="connsiteY83" fmla="*/ 6857999 h 6857999"/>
              <a:gd name="connsiteX84" fmla="*/ 737233 w 7807404"/>
              <a:gd name="connsiteY84" fmla="*/ 6857999 h 6857999"/>
              <a:gd name="connsiteX85" fmla="*/ 0 w 7807404"/>
              <a:gd name="connsiteY85" fmla="*/ 6857999 h 6857999"/>
              <a:gd name="connsiteX86" fmla="*/ 0 w 7807404"/>
              <a:gd name="connsiteY86" fmla="*/ 1 h 6857999"/>
              <a:gd name="connsiteX87" fmla="*/ 737233 w 7807404"/>
              <a:gd name="connsiteY87" fmla="*/ 1 h 6857999"/>
              <a:gd name="connsiteX88" fmla="*/ 737233 w 7807404"/>
              <a:gd name="connsiteY8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807404" h="6857999">
                <a:moveTo>
                  <a:pt x="737233" y="0"/>
                </a:moveTo>
                <a:lnTo>
                  <a:pt x="7401738" y="0"/>
                </a:lnTo>
                <a:lnTo>
                  <a:pt x="7401276" y="1038"/>
                </a:lnTo>
                <a:cubicBezTo>
                  <a:pt x="7397883" y="7721"/>
                  <a:pt x="7396279" y="14445"/>
                  <a:pt x="7411981" y="22134"/>
                </a:cubicBezTo>
                <a:cubicBezTo>
                  <a:pt x="7406782" y="34427"/>
                  <a:pt x="7396732" y="39735"/>
                  <a:pt x="7413848" y="51691"/>
                </a:cubicBezTo>
                <a:cubicBezTo>
                  <a:pt x="7409360" y="85725"/>
                  <a:pt x="7396014" y="180654"/>
                  <a:pt x="7385053" y="226336"/>
                </a:cubicBezTo>
                <a:cubicBezTo>
                  <a:pt x="7382351" y="285414"/>
                  <a:pt x="7388817" y="267248"/>
                  <a:pt x="7382560" y="360946"/>
                </a:cubicBezTo>
                <a:cubicBezTo>
                  <a:pt x="7362395" y="386524"/>
                  <a:pt x="7368412" y="438997"/>
                  <a:pt x="7350606" y="461806"/>
                </a:cubicBezTo>
                <a:cubicBezTo>
                  <a:pt x="7337309" y="516021"/>
                  <a:pt x="7352784" y="530432"/>
                  <a:pt x="7325584" y="584071"/>
                </a:cubicBezTo>
                <a:cubicBezTo>
                  <a:pt x="7297965" y="609443"/>
                  <a:pt x="7244082" y="751142"/>
                  <a:pt x="7209500" y="815815"/>
                </a:cubicBezTo>
                <a:cubicBezTo>
                  <a:pt x="7179422" y="876943"/>
                  <a:pt x="7201479" y="869298"/>
                  <a:pt x="7151173" y="938922"/>
                </a:cubicBezTo>
                <a:cubicBezTo>
                  <a:pt x="7175063" y="958185"/>
                  <a:pt x="7121332" y="1005266"/>
                  <a:pt x="7115206" y="1019095"/>
                </a:cubicBezTo>
                <a:cubicBezTo>
                  <a:pt x="7104539" y="1034724"/>
                  <a:pt x="7095782" y="1040818"/>
                  <a:pt x="7081111" y="1074755"/>
                </a:cubicBezTo>
                <a:cubicBezTo>
                  <a:pt x="7060678" y="1130635"/>
                  <a:pt x="7052105" y="1171346"/>
                  <a:pt x="7005747" y="1281782"/>
                </a:cubicBezTo>
                <a:cubicBezTo>
                  <a:pt x="6994552" y="1313986"/>
                  <a:pt x="6987233" y="1417431"/>
                  <a:pt x="6969151" y="1451417"/>
                </a:cubicBezTo>
                <a:lnTo>
                  <a:pt x="6951201" y="1490043"/>
                </a:lnTo>
                <a:lnTo>
                  <a:pt x="6954326" y="1497365"/>
                </a:lnTo>
                <a:lnTo>
                  <a:pt x="6956045" y="1498098"/>
                </a:lnTo>
                <a:lnTo>
                  <a:pt x="6937823" y="1612249"/>
                </a:lnTo>
                <a:cubicBezTo>
                  <a:pt x="6934942" y="1617808"/>
                  <a:pt x="6933943" y="1625365"/>
                  <a:pt x="6937218" y="1637399"/>
                </a:cubicBezTo>
                <a:lnTo>
                  <a:pt x="6938799" y="1640074"/>
                </a:lnTo>
                <a:lnTo>
                  <a:pt x="6932154" y="1661611"/>
                </a:lnTo>
                <a:cubicBezTo>
                  <a:pt x="6928945" y="1668683"/>
                  <a:pt x="6919718" y="1695224"/>
                  <a:pt x="6914131" y="1700723"/>
                </a:cubicBezTo>
                <a:cubicBezTo>
                  <a:pt x="6918380" y="1796784"/>
                  <a:pt x="6924801" y="1826287"/>
                  <a:pt x="6933794" y="1901522"/>
                </a:cubicBezTo>
                <a:cubicBezTo>
                  <a:pt x="6936527" y="1993082"/>
                  <a:pt x="6954072" y="2106413"/>
                  <a:pt x="6953202" y="2210818"/>
                </a:cubicBezTo>
                <a:cubicBezTo>
                  <a:pt x="6954917" y="2284834"/>
                  <a:pt x="6959766" y="2365892"/>
                  <a:pt x="6947122" y="2457618"/>
                </a:cubicBezTo>
                <a:cubicBezTo>
                  <a:pt x="6955191" y="2531260"/>
                  <a:pt x="6936170" y="2539864"/>
                  <a:pt x="6946239" y="2589494"/>
                </a:cubicBezTo>
                <a:cubicBezTo>
                  <a:pt x="6907917" y="2580541"/>
                  <a:pt x="6970297" y="2648212"/>
                  <a:pt x="6927926" y="2656505"/>
                </a:cubicBezTo>
                <a:lnTo>
                  <a:pt x="6942720" y="2686012"/>
                </a:lnTo>
                <a:lnTo>
                  <a:pt x="6945228" y="2704186"/>
                </a:lnTo>
                <a:lnTo>
                  <a:pt x="6955127" y="2708117"/>
                </a:lnTo>
                <a:lnTo>
                  <a:pt x="6965487" y="2734616"/>
                </a:lnTo>
                <a:cubicBezTo>
                  <a:pt x="6967947" y="2744723"/>
                  <a:pt x="6968932" y="2755815"/>
                  <a:pt x="6967536" y="2768400"/>
                </a:cubicBezTo>
                <a:cubicBezTo>
                  <a:pt x="6947005" y="2811742"/>
                  <a:pt x="6994552" y="2876460"/>
                  <a:pt x="6966999" y="2930098"/>
                </a:cubicBezTo>
                <a:cubicBezTo>
                  <a:pt x="6960243" y="2950065"/>
                  <a:pt x="6960000" y="3013334"/>
                  <a:pt x="6972540" y="3026188"/>
                </a:cubicBezTo>
                <a:cubicBezTo>
                  <a:pt x="6975084" y="3039563"/>
                  <a:pt x="6970315" y="3054622"/>
                  <a:pt x="6983856" y="3061666"/>
                </a:cubicBezTo>
                <a:cubicBezTo>
                  <a:pt x="7000105" y="3072873"/>
                  <a:pt x="6973987" y="3117097"/>
                  <a:pt x="6993463" y="3111897"/>
                </a:cubicBezTo>
                <a:cubicBezTo>
                  <a:pt x="6975550" y="3143346"/>
                  <a:pt x="6992893" y="3207447"/>
                  <a:pt x="7000936" y="3235495"/>
                </a:cubicBezTo>
                <a:cubicBezTo>
                  <a:pt x="7004147" y="3285267"/>
                  <a:pt x="6997232" y="3339060"/>
                  <a:pt x="6997660" y="3375355"/>
                </a:cubicBezTo>
                <a:cubicBezTo>
                  <a:pt x="7000348" y="3377199"/>
                  <a:pt x="7002631" y="3424250"/>
                  <a:pt x="7000025" y="3477815"/>
                </a:cubicBezTo>
                <a:cubicBezTo>
                  <a:pt x="6997419" y="3531380"/>
                  <a:pt x="6987478" y="3630392"/>
                  <a:pt x="6982022" y="3696746"/>
                </a:cubicBezTo>
                <a:cubicBezTo>
                  <a:pt x="6978811" y="3772319"/>
                  <a:pt x="7021583" y="3718924"/>
                  <a:pt x="6987385" y="3815651"/>
                </a:cubicBezTo>
                <a:cubicBezTo>
                  <a:pt x="7002772" y="3824519"/>
                  <a:pt x="7003756" y="3836375"/>
                  <a:pt x="6996939" y="3857058"/>
                </a:cubicBezTo>
                <a:cubicBezTo>
                  <a:pt x="6996512" y="3893686"/>
                  <a:pt x="7034587" y="3887664"/>
                  <a:pt x="7012470" y="3926486"/>
                </a:cubicBezTo>
                <a:lnTo>
                  <a:pt x="7038860" y="3988495"/>
                </a:lnTo>
                <a:cubicBezTo>
                  <a:pt x="7032643" y="3985549"/>
                  <a:pt x="7025769" y="4036629"/>
                  <a:pt x="7025357" y="4051442"/>
                </a:cubicBezTo>
                <a:cubicBezTo>
                  <a:pt x="7027718" y="4082597"/>
                  <a:pt x="6999245" y="4088879"/>
                  <a:pt x="7024708" y="4105625"/>
                </a:cubicBezTo>
                <a:lnTo>
                  <a:pt x="7032013" y="4109626"/>
                </a:lnTo>
                <a:cubicBezTo>
                  <a:pt x="7032232" y="4111936"/>
                  <a:pt x="7032452" y="4114247"/>
                  <a:pt x="7032673" y="4116557"/>
                </a:cubicBezTo>
                <a:cubicBezTo>
                  <a:pt x="7032129" y="4120146"/>
                  <a:pt x="7030109" y="4121935"/>
                  <a:pt x="7025240" y="4120637"/>
                </a:cubicBezTo>
                <a:cubicBezTo>
                  <a:pt x="7043153" y="4152084"/>
                  <a:pt x="7009196" y="4180445"/>
                  <a:pt x="7001151" y="4208493"/>
                </a:cubicBezTo>
                <a:cubicBezTo>
                  <a:pt x="7018815" y="4233012"/>
                  <a:pt x="7008350" y="4220026"/>
                  <a:pt x="7005015" y="4280258"/>
                </a:cubicBezTo>
                <a:cubicBezTo>
                  <a:pt x="7011750" y="4308277"/>
                  <a:pt x="7033994" y="4343334"/>
                  <a:pt x="7041564" y="4376610"/>
                </a:cubicBezTo>
                <a:lnTo>
                  <a:pt x="7050435" y="4479913"/>
                </a:lnTo>
                <a:cubicBezTo>
                  <a:pt x="7069335" y="4520148"/>
                  <a:pt x="7089645" y="4501330"/>
                  <a:pt x="7106916" y="4549233"/>
                </a:cubicBezTo>
                <a:cubicBezTo>
                  <a:pt x="7124763" y="4586808"/>
                  <a:pt x="7169428" y="4595382"/>
                  <a:pt x="7173289" y="4634254"/>
                </a:cubicBezTo>
                <a:cubicBezTo>
                  <a:pt x="7190716" y="4640073"/>
                  <a:pt x="7200893" y="4649488"/>
                  <a:pt x="7188878" y="4672371"/>
                </a:cubicBezTo>
                <a:lnTo>
                  <a:pt x="7226673" y="4796523"/>
                </a:lnTo>
                <a:cubicBezTo>
                  <a:pt x="7250758" y="4804969"/>
                  <a:pt x="7213149" y="4831440"/>
                  <a:pt x="7240375" y="4838614"/>
                </a:cubicBezTo>
                <a:cubicBezTo>
                  <a:pt x="7265209" y="4813710"/>
                  <a:pt x="7269968" y="4852830"/>
                  <a:pt x="7270096" y="4896400"/>
                </a:cubicBezTo>
                <a:cubicBezTo>
                  <a:pt x="7285015" y="4912141"/>
                  <a:pt x="7287317" y="4967090"/>
                  <a:pt x="7298142" y="4993732"/>
                </a:cubicBezTo>
                <a:cubicBezTo>
                  <a:pt x="7304426" y="5051555"/>
                  <a:pt x="7320744" y="5154484"/>
                  <a:pt x="7322875" y="5208172"/>
                </a:cubicBezTo>
                <a:cubicBezTo>
                  <a:pt x="7321633" y="5247190"/>
                  <a:pt x="7342983" y="5233630"/>
                  <a:pt x="7342672" y="5255191"/>
                </a:cubicBezTo>
                <a:cubicBezTo>
                  <a:pt x="7313212" y="5307847"/>
                  <a:pt x="7344254" y="5306620"/>
                  <a:pt x="7321006" y="5337537"/>
                </a:cubicBezTo>
                <a:cubicBezTo>
                  <a:pt x="7332052" y="5381812"/>
                  <a:pt x="7380085" y="5390816"/>
                  <a:pt x="7360096" y="5418522"/>
                </a:cubicBezTo>
                <a:cubicBezTo>
                  <a:pt x="7373594" y="5435837"/>
                  <a:pt x="7420489" y="5440195"/>
                  <a:pt x="7400954" y="5473319"/>
                </a:cubicBezTo>
                <a:cubicBezTo>
                  <a:pt x="7425442" y="5459434"/>
                  <a:pt x="7396779" y="5506488"/>
                  <a:pt x="7418953" y="5506769"/>
                </a:cubicBezTo>
                <a:cubicBezTo>
                  <a:pt x="7437176" y="5505251"/>
                  <a:pt x="7432725" y="5519173"/>
                  <a:pt x="7437497" y="5528086"/>
                </a:cubicBezTo>
                <a:cubicBezTo>
                  <a:pt x="7446477" y="5564009"/>
                  <a:pt x="7465877" y="5685813"/>
                  <a:pt x="7472839" y="5722307"/>
                </a:cubicBezTo>
                <a:cubicBezTo>
                  <a:pt x="7486640" y="5775629"/>
                  <a:pt x="7508016" y="5819165"/>
                  <a:pt x="7520312" y="5848020"/>
                </a:cubicBezTo>
                <a:cubicBezTo>
                  <a:pt x="7538835" y="5880777"/>
                  <a:pt x="7486067" y="5884250"/>
                  <a:pt x="7546603" y="5895435"/>
                </a:cubicBezTo>
                <a:cubicBezTo>
                  <a:pt x="7540608" y="5971886"/>
                  <a:pt x="7608013" y="6035789"/>
                  <a:pt x="7574370" y="6116987"/>
                </a:cubicBezTo>
                <a:cubicBezTo>
                  <a:pt x="7591907" y="6168748"/>
                  <a:pt x="7582324" y="6196031"/>
                  <a:pt x="7588278" y="6239240"/>
                </a:cubicBezTo>
                <a:cubicBezTo>
                  <a:pt x="7579024" y="6350781"/>
                  <a:pt x="7645844" y="6378237"/>
                  <a:pt x="7651779" y="6536040"/>
                </a:cubicBezTo>
                <a:lnTo>
                  <a:pt x="7634970" y="6596308"/>
                </a:lnTo>
                <a:lnTo>
                  <a:pt x="7634433" y="6610438"/>
                </a:lnTo>
                <a:lnTo>
                  <a:pt x="7679537" y="6620156"/>
                </a:lnTo>
                <a:cubicBezTo>
                  <a:pt x="7692146" y="6625746"/>
                  <a:pt x="7690137" y="6657904"/>
                  <a:pt x="7703817" y="6673830"/>
                </a:cubicBezTo>
                <a:cubicBezTo>
                  <a:pt x="7717804" y="6682743"/>
                  <a:pt x="7700634" y="6723281"/>
                  <a:pt x="7713961" y="6739542"/>
                </a:cubicBezTo>
                <a:cubicBezTo>
                  <a:pt x="7712486" y="6753979"/>
                  <a:pt x="7741638" y="6750833"/>
                  <a:pt x="7742083" y="6765442"/>
                </a:cubicBezTo>
                <a:lnTo>
                  <a:pt x="7762582" y="6800900"/>
                </a:lnTo>
                <a:lnTo>
                  <a:pt x="7791089" y="6843616"/>
                </a:lnTo>
                <a:lnTo>
                  <a:pt x="7807404" y="6857999"/>
                </a:lnTo>
                <a:lnTo>
                  <a:pt x="2910541" y="6857999"/>
                </a:lnTo>
                <a:lnTo>
                  <a:pt x="737233" y="6857999"/>
                </a:lnTo>
                <a:lnTo>
                  <a:pt x="0" y="6857999"/>
                </a:lnTo>
                <a:lnTo>
                  <a:pt x="0" y="1"/>
                </a:lnTo>
                <a:lnTo>
                  <a:pt x="737233" y="1"/>
                </a:lnTo>
                <a:lnTo>
                  <a:pt x="737233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EBD43E-08F4-A9A5-CAA7-EA612FA0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34" y="898842"/>
            <a:ext cx="5125988" cy="2664892"/>
          </a:xfrm>
        </p:spPr>
        <p:txBody>
          <a:bodyPr>
            <a:normAutofit/>
          </a:bodyPr>
          <a:lstStyle/>
          <a:p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Lettura e commento delle  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Properzio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65D761-7FCE-8F22-74EF-6D663884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535" y="3902635"/>
            <a:ext cx="5125987" cy="984023"/>
          </a:xfrm>
        </p:spPr>
        <p:txBody>
          <a:bodyPr>
            <a:normAutofit/>
          </a:bodyPr>
          <a:lstStyle/>
          <a:p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9, A.A. 2024-2025</a:t>
            </a:r>
          </a:p>
        </p:txBody>
      </p:sp>
      <p:pic>
        <p:nvPicPr>
          <p:cNvPr id="4" name="Picture 3" descr="Immagine che contiene calligrafia, lettera, vestiti, vestito&#10;&#10;Descrizione generata automaticamente">
            <a:extLst>
              <a:ext uri="{FF2B5EF4-FFF2-40B4-BE49-F238E27FC236}">
                <a16:creationId xmlns:a16="http://schemas.microsoft.com/office/drawing/2014/main" id="{E0B8DC32-2AA0-3E4F-5089-0D73237B1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7" r="1" b="10530"/>
          <a:stretch/>
        </p:blipFill>
        <p:spPr>
          <a:xfrm>
            <a:off x="7805276" y="1802149"/>
            <a:ext cx="3484055" cy="32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47F66-1E93-7553-A019-5B418015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ratto delle sabine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7FCAED-F688-64EC-E088-90FBA72C7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“ratto delle sabine”, ovvero il rapimento delle donne sabine, viene descritto dallo storico latino Tito Livio e dallo storico greco Plutarco ed è una fra le vicende più antiche della storia di Roma, avvolta dalla leggenda.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Secondo la tradizione infatti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Romolo, una volta fondata Roma, vuole stringere alleanze con le popolazioni vicine e cercare di ottenere delle donne con cui procreare e popolare la nuova città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E' ai Sabini che Romolo si rivolge per avere questi favori. </a:t>
            </a:r>
          </a:p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vicini però rifiutano di concedere questo favore al nuovo re di Roma il quale decide quindi di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organizzare un grande spettacolo per attirare gli abitanti della regione e rapire con l’inganno le loro donne nel mezzo dello spettacolo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I popoli che subiscono l’affronto chiedono la liberazione delle fanciulle rapite, ma il nuovo re di Roma non solo si rifiuta di rilasciarle ma chiede addirittura loro di accettare i legami di parentela con i Romani. La guerra che ne scaturisce viene fermata dalle stesse donne che hanno subito l'affronto, che supplicano gli uomini di interrompere il sanguinoso scontro e mettono le basi per la pace.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9257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C4743-93DC-A649-52B7-500D6A6B8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27-34: contro i quadri osceni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257728-B004-715C-4EF0-B0A5024EE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manus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obscenas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depinxit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prima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tabellas</a:t>
            </a:r>
            <a:endParaRPr lang="it-IT" sz="2400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posuit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casta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turpia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visa domo,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puellarum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ingenuos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corrupit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ocellos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nequitiaeque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noluit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esse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rudis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gemat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tenebris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ista qui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protulit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arte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orgia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sub tacita condita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laetitia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istis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olim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variabant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tecta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figuris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paries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nullo crimine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pictus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erat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081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3D6DC-A37E-3114-A437-07666EFDD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4E4477-3379-7464-F0AD-37E4FB6A8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mano che per prima ha dipinto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quadretti osceni</a:t>
            </a:r>
          </a:p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in una casta dimora ha posto immagini turpi,</a:t>
            </a:r>
          </a:p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quella mano ha corrotto gli occhi ingenui di fanciulle</a:t>
            </a:r>
          </a:p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non ha voluto che restassero ignare della sua nefandezza. </a:t>
            </a:r>
          </a:p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Ah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nelle tenebre gema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costui che, usando quest’arte,</a:t>
            </a:r>
          </a:p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 svelato i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sacri misteri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si celano sotto la tacita gioia!</a:t>
            </a:r>
          </a:p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tempo non si adornavano le case con tali dipinti</a:t>
            </a:r>
          </a:p>
          <a:p>
            <a:pPr marL="0" indent="0" algn="just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le pareti non recavano affreschi con scene indecenti. </a:t>
            </a:r>
          </a:p>
        </p:txBody>
      </p:sp>
    </p:spTree>
    <p:extLst>
      <p:ext uri="{BB962C8B-B14F-4D97-AF65-F5344CB8AC3E}">
        <p14:creationId xmlns:p14="http://schemas.microsoft.com/office/powerpoint/2010/main" val="4181565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CF873-73D1-4C89-A706-6294D890C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obscenae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tabellae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(v. 27)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B09584-19F3-CD72-83B3-8DD278532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poeta si scaglia contro il </a:t>
            </a:r>
            <a:r>
              <a:rPr lang="it-IT" sz="2400" b="1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primus</a:t>
            </a:r>
            <a:r>
              <a:rPr lang="it-IT" sz="24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inventor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dei dipinti erotici, come quelli presenti a Pompei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Sono poi attestati dalle fonti quadretti di vario formato con scene erotiche che coinvolgevano soprattutto divinità legate alla fertilità (ad esempio Priapo) o personaggi noti del mito.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punizione invocata per l’inventore di tali quadri non è tanto la sua collocazione negli inferi, tanto più la cecità, perfetto contrappasso di chi ha corrotto gli occhi delle giovani innocenti.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Orgia: «sacri misteri» (è l’interpretazione già antica); si tratta del riferimento ai riti di iniziazione ai misteri di Venere, dea dell’amore. </a:t>
            </a:r>
          </a:p>
        </p:txBody>
      </p:sp>
    </p:spTree>
    <p:extLst>
      <p:ext uri="{BB962C8B-B14F-4D97-AF65-F5344CB8AC3E}">
        <p14:creationId xmlns:p14="http://schemas.microsoft.com/office/powerpoint/2010/main" val="369358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9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0" name="Ink 11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20" name="Ink 11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21" name="Rectangle 13">
            <a:extLst>
              <a:ext uri="{FF2B5EF4-FFF2-40B4-BE49-F238E27FC236}">
                <a16:creationId xmlns:a16="http://schemas.microsoft.com/office/drawing/2014/main" id="{748321A4-DDE5-4057-A34B-A19FC26C5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B1C78D58-7D60-41F3-9B50-C56B5D4A6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F57F1B9-2D43-40E1-AF8B-7114F1A76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0073" y="261939"/>
            <a:ext cx="10913914" cy="6353174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5F6F5"/>
          </a:solidFill>
          <a:ln>
            <a:noFill/>
          </a:ln>
          <a:effectLst>
            <a:outerShdw blurRad="38100" dist="25400" dir="48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Segnaposto contenuto 4" descr="Immagine che contiene arte, dipinto, grotta, pietra&#10;&#10;Descrizione generata automaticamente">
            <a:extLst>
              <a:ext uri="{FF2B5EF4-FFF2-40B4-BE49-F238E27FC236}">
                <a16:creationId xmlns:a16="http://schemas.microsoft.com/office/drawing/2014/main" id="{B142D8D8-D0DB-7E30-353B-85288534B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47" r="1" b="1517"/>
          <a:stretch/>
        </p:blipFill>
        <p:spPr>
          <a:xfrm>
            <a:off x="600074" y="261939"/>
            <a:ext cx="10913914" cy="635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218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FA4DF9-3CF3-9D66-F57B-A025E0F7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35-40: conclusione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07AE20-0717-92E4-CE8B-0D2F6BC40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Sed non immerito!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velavit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aranea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fanum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mala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desertos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occupat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herba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deos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Quos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igitur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custodes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limina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ponam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numquam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supra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pes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inimicus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eat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nihil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invitae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tristis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custodia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prodest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peccare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pudet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Cynthia, tuta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est.</a:t>
            </a:r>
          </a:p>
          <a:p>
            <a:pPr marL="0" indent="0">
              <a:buNone/>
            </a:pP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ora un velo di ragnatele ha invaso i templi incolpevoli / e cresce l’erba sulle statue degli dèi in turpe abbandono. / Per te, dunque, a quali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guardiani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dovrò ricorrere, a quale specie di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porte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/ che non riescano 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piedi nemici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varcare? / Una dura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custodia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non serve affatto a chi la rifiuta: / chi di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peccare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ha vergogna, Cinzia, è quanto basta al sicuro. </a:t>
            </a:r>
          </a:p>
        </p:txBody>
      </p:sp>
    </p:spTree>
    <p:extLst>
      <p:ext uri="{BB962C8B-B14F-4D97-AF65-F5344CB8AC3E}">
        <p14:creationId xmlns:p14="http://schemas.microsoft.com/office/powerpoint/2010/main" val="284896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8BCF08-9D32-BE04-2616-8586E7F29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chiusa «militare»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D28AFC-34F3-1EF1-5AB8-77207BD3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Alla fine il poeta riprende il tema annunciato all’inizio, ossia il grande numero di amanti di Cinzia. Egli si raffigura come un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condottiero che organizza una linea di resistenza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piazza delle sentinelle (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custodes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v. 37), predispone degli sbarramenti, ma non riesce a far fronte all’assalto dei nemici (per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inimicus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v. 38).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L’uso del termine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peccare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(v. 40) ha una specifica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connotazione sessuale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si ritrova infatti con questo significato in Orazio.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28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2D5FB-4717-9D3B-C294-DAFBDFF2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i="1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II 6: </a:t>
            </a:r>
            <a:r>
              <a:rPr lang="it-IT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l’infedeltà di cinzia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C26960-560D-A5BB-FCCA-9B454B7EA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L’elegia 6 del libro II riprende un tema non nuovo, ossia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l’accusa di infedeltà rivolta a Cinzia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Tuttavia, il tema è preso da un’angolatura particolare, ossia quella di rintracciare nel passato mitico, prima greco e poi romano, le ragioni profonde di questa corruzione dei costumi.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particolare, lo stesso Romolo ha dimostrato che per «amore» (o meglio, libidine) tutto è concesso, compiendo il famoso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ratto delle Sabine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corrompere le donne sono stati poi, secondo l’autore,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quadri osceni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si sono moltiplicati presso Roma, rendendo vuoti i templi dedicati alla Pudicizia. </a:t>
            </a:r>
          </a:p>
        </p:txBody>
      </p:sp>
    </p:spTree>
    <p:extLst>
      <p:ext uri="{BB962C8B-B14F-4D97-AF65-F5344CB8AC3E}">
        <p14:creationId xmlns:p14="http://schemas.microsoft.com/office/powerpoint/2010/main" val="245008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95777F-4964-CB51-34C7-056BF74A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1-8: gli amanti di cinzia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9E2C6B-4B3E-5D87-B9B5-FE387A0CE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ita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complebant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Ephyraeae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Laidos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aedis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ad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cuius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iacuit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Graecia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tota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turba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Menandreae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fuerat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Thaidos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olim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tanta, in qua populus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lusit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Erichthonius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deletas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potuit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componere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Thebas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Phryne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multis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facta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beata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viris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Quin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etiam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falsos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fingis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saepe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propinquos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oscula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nec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desunt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qui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iure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ferant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3013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30CABE-4C6A-9CA3-242B-4C1F48EF1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C5A3D5-A669-0D85-8F35-EEA16EEA5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riempivano a tal punto la dimora di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Laide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efirea,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alla cui porta giace la Grecia intera,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né ebbe una simile folla di maschi la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Taide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Menandro,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 la quale si divertì il popolo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erittonio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né da altrettanti uomini fu resa ricca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Frine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avrebbe potuto ricostruire Tebe distrutta: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addirittura t’inventi spesso falsi parenti,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non manchi chi a pieno diritto possa baciarti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16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67D8B8-595A-7F16-15F8-D707AEC75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158058-361F-CF3A-8434-45737383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questi primi versi, Properzio non utilizza paragoni mitici, ma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figure di etere/cortigiane tratte dalla letteratura e dalla Storia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Taide è un personaggio della commedia di Menandro, ma anche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meretrix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per antonomasia, amante di Alessandro Magno 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Tolemeo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I. Laide è una donna ricordata dalle fonti, così come Frine.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sezione si chiude con un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riferimento ironico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Cinzia si inventa persino falsi parenti che la possano baciare secondo la legge (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)! Si fa qui riferimento allo </a:t>
            </a:r>
            <a:r>
              <a:rPr lang="it-IT" sz="24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ius osculi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un diritto reale che possedevano i parenti di poter baciare le donne della propria famiglia (allo scopo di controllare se avessero bevuto vino puro). </a:t>
            </a:r>
          </a:p>
        </p:txBody>
      </p:sp>
    </p:spTree>
    <p:extLst>
      <p:ext uri="{BB962C8B-B14F-4D97-AF65-F5344CB8AC3E}">
        <p14:creationId xmlns:p14="http://schemas.microsoft.com/office/powerpoint/2010/main" val="380735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AB32C2-A9DC-3C8C-7F2C-E78C70A01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9-14: LA gelosia di Properzio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E2D311-B5B4-434A-4F37-A6C60923B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iuvenum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pictae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facies, me nomina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laedunt</a:t>
            </a:r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tener in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cunis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sine voce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laedet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si multa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dabit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oscula mater,</a:t>
            </a:r>
          </a:p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soror et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dormit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amica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simul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omnia me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laedent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timidus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sum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ignosce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timori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miser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tunica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suspicor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esse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virum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 danno fastidio i ritratti dei giovani, i loro nomi / un tenero bambino nella sua culla, che ancora non parla; / mi farà soffrire tua madre, se ti darà molti baci / tua sorella e un’amica, quando dorme con te. / Tutto mi fa soffrire (perdona la mia paura!), / e infelice sospetto che sotto la tunica si celi un uomo. </a:t>
            </a:r>
          </a:p>
        </p:txBody>
      </p:sp>
    </p:spTree>
    <p:extLst>
      <p:ext uri="{BB962C8B-B14F-4D97-AF65-F5344CB8AC3E}">
        <p14:creationId xmlns:p14="http://schemas.microsoft.com/office/powerpoint/2010/main" val="147842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AA8275-A6D7-B68C-6340-E81241932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</a:t>
            </a:r>
            <a:r>
              <a:rPr lang="it-IT" sz="3200" i="1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topos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della gelosia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050CEA-5873-5275-8830-975E49FFA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 porta alle estreme conseguenze un motivo topico della poesia elegiaca, quello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dell’amante che si crea sempre nuovi motivi di timore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Esso si ritrova in Ovidio (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Heroides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19, v. 109: «ho paura di tutto: ma chi ha amato senza timori?») e Virgilio (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Eneide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IV v. 28: «temendo tutto ciò che conosce»).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 si rende conto di eccedere nei suoi timori e lo fa capire con la successione di termini corradicali (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timidus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…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timori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 che imitano il parlare stentato, e l’uso dell’imperativo del verbo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ignoscere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standard delle formule di cortesia. </a:t>
            </a:r>
          </a:p>
        </p:txBody>
      </p:sp>
    </p:spTree>
    <p:extLst>
      <p:ext uri="{BB962C8B-B14F-4D97-AF65-F5344CB8AC3E}">
        <p14:creationId xmlns:p14="http://schemas.microsoft.com/office/powerpoint/2010/main" val="143489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8FD2D-3964-764B-F1D5-F0C18CA9E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15-24: il mito e </a:t>
            </a:r>
            <a:r>
              <a:rPr lang="it-IT" sz="3200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romolo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contro la dea pudicizia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F040F4-1513-B333-FBB2-C68641074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His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olim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ut fama est,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vitiis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ad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proelia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ventum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est,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Troiana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vides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funera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principiis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aspera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Centauros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eadem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dementia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iussit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frangere in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adversum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pocula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Pirithoum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Cur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exempla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petam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Graium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 tu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criminis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auctor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nutritus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duro,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Romule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lacte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lupae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rapere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intactas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docuisti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impune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Sabinas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te nunc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Romae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quidlibet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audet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Amor.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Felix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Admeti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coniunx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lectus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Ulixis</a:t>
            </a: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quaecumque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viri femina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limen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amat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259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487AE3-BB70-288A-8116-C74BFD6A0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1659B5-4DC0-C7DD-FE40-DBD85D04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tempo, tutti lo sanno, per queste colpe si è giunti alla guerra;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 puoi vedere gli inizi dei lutti di Troia;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stessa follia indusse i Centauri ad infrangere coppe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rilievo sul loro antagonista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Piritoo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a che serve cercare esempi tra i Greci? Sei tu l’ideatore del crimine, 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Romolo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nutrito dal latte selvatico della lupa: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 hai insegnato a rapire impunemente le inviolate Sabine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adesso per merito tuo Amore a Roma osa ogni nefandezza.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che serve l’aver costruito per le fanciulle templi alla dea Pudicizia,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a qualsiasi donna è lecito comportarsi come le pare e piace? </a:t>
            </a:r>
          </a:p>
        </p:txBody>
      </p:sp>
    </p:spTree>
    <p:extLst>
      <p:ext uri="{BB962C8B-B14F-4D97-AF65-F5344CB8AC3E}">
        <p14:creationId xmlns:p14="http://schemas.microsoft.com/office/powerpoint/2010/main" val="740753516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1526</Words>
  <Application>Microsoft Office PowerPoint</Application>
  <PresentationFormat>Widescreen</PresentationFormat>
  <Paragraphs>101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AA Times New Roman</vt:lpstr>
      <vt:lpstr>Arial</vt:lpstr>
      <vt:lpstr>Bembo</vt:lpstr>
      <vt:lpstr>ArchiveVTI</vt:lpstr>
      <vt:lpstr>Lettura e commento delle  elegie di Properzio </vt:lpstr>
      <vt:lpstr>Elegie, II 6: l’infedeltà di cinzia</vt:lpstr>
      <vt:lpstr>vv. 1-8: gli amanti di cinzia</vt:lpstr>
      <vt:lpstr>Traduzione</vt:lpstr>
      <vt:lpstr>Commento</vt:lpstr>
      <vt:lpstr>vv. 9-14: LA gelosia di Properzio</vt:lpstr>
      <vt:lpstr>Il topos della gelosia</vt:lpstr>
      <vt:lpstr>vv. 15-24: il mito e romolo contro la dea pudicizia</vt:lpstr>
      <vt:lpstr>Traduzione</vt:lpstr>
      <vt:lpstr>Il ratto delle sabine</vt:lpstr>
      <vt:lpstr>vv. 27-34: contro i quadri osceni</vt:lpstr>
      <vt:lpstr>Traduzione</vt:lpstr>
      <vt:lpstr>Le obscenae tabellae (v. 27)</vt:lpstr>
      <vt:lpstr>Presentazione standard di PowerPoint</vt:lpstr>
      <vt:lpstr>vv. 35-40: conclusione</vt:lpstr>
      <vt:lpstr>Una chiusa «militare»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2024-12-06T15:36:00Z</dcterms:created>
  <dcterms:modified xsi:type="dcterms:W3CDTF">2024-12-06T17:03:03Z</dcterms:modified>
</cp:coreProperties>
</file>