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C2FD5-7A0E-456C-8142-4744C37271B9}" v="4" dt="2024-12-06T16:59:46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87CC2FD5-7A0E-456C-8142-4744C37271B9}"/>
    <pc:docChg chg="undo custSel addSld delSld modSld sldOrd delMainMaster">
      <pc:chgData name="ALFA DESIGN STUDIO" userId="e3f148eb-4aaa-4303-8f3b-29cde3a54df4" providerId="ADAL" clId="{87CC2FD5-7A0E-456C-8142-4744C37271B9}" dt="2024-12-06T17:02:55.050" v="6296" actId="20577"/>
      <pc:docMkLst>
        <pc:docMk/>
      </pc:docMkLst>
      <pc:sldChg chg="del">
        <pc:chgData name="ALFA DESIGN STUDIO" userId="e3f148eb-4aaa-4303-8f3b-29cde3a54df4" providerId="ADAL" clId="{87CC2FD5-7A0E-456C-8142-4744C37271B9}" dt="2024-12-06T15:38:26.202" v="6" actId="2696"/>
        <pc:sldMkLst>
          <pc:docMk/>
          <pc:sldMk cId="3775316000" sldId="256"/>
        </pc:sldMkLst>
      </pc:sldChg>
      <pc:sldChg chg="modSp mod ord">
        <pc:chgData name="ALFA DESIGN STUDIO" userId="e3f148eb-4aaa-4303-8f3b-29cde3a54df4" providerId="ADAL" clId="{87CC2FD5-7A0E-456C-8142-4744C37271B9}" dt="2024-12-06T15:37:59.485" v="3" actId="20577"/>
        <pc:sldMkLst>
          <pc:docMk/>
          <pc:sldMk cId="1327610931" sldId="257"/>
        </pc:sldMkLst>
        <pc:spChg chg="mod">
          <ac:chgData name="ALFA DESIGN STUDIO" userId="e3f148eb-4aaa-4303-8f3b-29cde3a54df4" providerId="ADAL" clId="{87CC2FD5-7A0E-456C-8142-4744C37271B9}" dt="2024-12-06T15:37:59.485" v="3" actId="20577"/>
          <ac:spMkLst>
            <pc:docMk/>
            <pc:sldMk cId="1327610931" sldId="257"/>
            <ac:spMk id="3" creationId="{EC65D761-7FCE-8F22-74EF-6D6638844BD5}"/>
          </ac:spMkLst>
        </pc:spChg>
      </pc:sldChg>
      <pc:sldChg chg="modSp add mod">
        <pc:chgData name="ALFA DESIGN STUDIO" userId="e3f148eb-4aaa-4303-8f3b-29cde3a54df4" providerId="ADAL" clId="{87CC2FD5-7A0E-456C-8142-4744C37271B9}" dt="2024-12-06T15:44:49.336" v="724" actId="113"/>
        <pc:sldMkLst>
          <pc:docMk/>
          <pc:sldMk cId="2450085751" sldId="258"/>
        </pc:sldMkLst>
        <pc:spChg chg="mod">
          <ac:chgData name="ALFA DESIGN STUDIO" userId="e3f148eb-4aaa-4303-8f3b-29cde3a54df4" providerId="ADAL" clId="{87CC2FD5-7A0E-456C-8142-4744C37271B9}" dt="2024-12-06T15:39:20.149" v="57" actId="255"/>
          <ac:spMkLst>
            <pc:docMk/>
            <pc:sldMk cId="2450085751" sldId="258"/>
            <ac:spMk id="2" creationId="{26F2D5FB-4717-9D3B-C294-DAFBDFF2019E}"/>
          </ac:spMkLst>
        </pc:spChg>
        <pc:spChg chg="mod">
          <ac:chgData name="ALFA DESIGN STUDIO" userId="e3f148eb-4aaa-4303-8f3b-29cde3a54df4" providerId="ADAL" clId="{87CC2FD5-7A0E-456C-8142-4744C37271B9}" dt="2024-12-06T15:44:49.336" v="724" actId="113"/>
          <ac:spMkLst>
            <pc:docMk/>
            <pc:sldMk cId="2450085751" sldId="258"/>
            <ac:spMk id="3" creationId="{95C26960-560D-A5BB-FCCA-9B454B7EAF64}"/>
          </ac:spMkLst>
        </pc:spChg>
      </pc:sldChg>
      <pc:sldChg chg="modSp new mod">
        <pc:chgData name="ALFA DESIGN STUDIO" userId="e3f148eb-4aaa-4303-8f3b-29cde3a54df4" providerId="ADAL" clId="{87CC2FD5-7A0E-456C-8142-4744C37271B9}" dt="2024-12-06T15:50:50.861" v="1229" actId="113"/>
        <pc:sldMkLst>
          <pc:docMk/>
          <pc:sldMk cId="1713013749" sldId="259"/>
        </pc:sldMkLst>
        <pc:spChg chg="mod">
          <ac:chgData name="ALFA DESIGN STUDIO" userId="e3f148eb-4aaa-4303-8f3b-29cde3a54df4" providerId="ADAL" clId="{87CC2FD5-7A0E-456C-8142-4744C37271B9}" dt="2024-12-06T15:45:39.532" v="762" actId="255"/>
          <ac:spMkLst>
            <pc:docMk/>
            <pc:sldMk cId="1713013749" sldId="259"/>
            <ac:spMk id="2" creationId="{D495777F-4964-CB51-34C7-056BF74AC6EE}"/>
          </ac:spMkLst>
        </pc:spChg>
        <pc:spChg chg="mod">
          <ac:chgData name="ALFA DESIGN STUDIO" userId="e3f148eb-4aaa-4303-8f3b-29cde3a54df4" providerId="ADAL" clId="{87CC2FD5-7A0E-456C-8142-4744C37271B9}" dt="2024-12-06T15:50:50.861" v="1229" actId="113"/>
          <ac:spMkLst>
            <pc:docMk/>
            <pc:sldMk cId="1713013749" sldId="259"/>
            <ac:spMk id="3" creationId="{C39E2C6B-4B3E-5D87-B9B5-FE387A0CEDB3}"/>
          </ac:spMkLst>
        </pc:spChg>
      </pc:sldChg>
      <pc:sldChg chg="modSp new mod">
        <pc:chgData name="ALFA DESIGN STUDIO" userId="e3f148eb-4aaa-4303-8f3b-29cde3a54df4" providerId="ADAL" clId="{87CC2FD5-7A0E-456C-8142-4744C37271B9}" dt="2024-12-06T15:55:06.920" v="1565" actId="113"/>
        <pc:sldMkLst>
          <pc:docMk/>
          <pc:sldMk cId="1681163229" sldId="260"/>
        </pc:sldMkLst>
        <pc:spChg chg="mod">
          <ac:chgData name="ALFA DESIGN STUDIO" userId="e3f148eb-4aaa-4303-8f3b-29cde3a54df4" providerId="ADAL" clId="{87CC2FD5-7A0E-456C-8142-4744C37271B9}" dt="2024-12-06T15:47:32.643" v="796" actId="207"/>
          <ac:spMkLst>
            <pc:docMk/>
            <pc:sldMk cId="1681163229" sldId="260"/>
            <ac:spMk id="2" creationId="{8330CABE-4C6A-9CA3-242B-4C1F48EF1820}"/>
          </ac:spMkLst>
        </pc:spChg>
        <pc:spChg chg="mod">
          <ac:chgData name="ALFA DESIGN STUDIO" userId="e3f148eb-4aaa-4303-8f3b-29cde3a54df4" providerId="ADAL" clId="{87CC2FD5-7A0E-456C-8142-4744C37271B9}" dt="2024-12-06T15:55:06.920" v="1565" actId="113"/>
          <ac:spMkLst>
            <pc:docMk/>
            <pc:sldMk cId="1681163229" sldId="260"/>
            <ac:spMk id="3" creationId="{30C5A3D5-A669-0D85-8F35-EEA16EEA552D}"/>
          </ac:spMkLst>
        </pc:spChg>
      </pc:sldChg>
      <pc:sldChg chg="modSp new mod">
        <pc:chgData name="ALFA DESIGN STUDIO" userId="e3f148eb-4aaa-4303-8f3b-29cde3a54df4" providerId="ADAL" clId="{87CC2FD5-7A0E-456C-8142-4744C37271B9}" dt="2024-12-06T15:58:24.112" v="2004" actId="113"/>
        <pc:sldMkLst>
          <pc:docMk/>
          <pc:sldMk cId="3807351114" sldId="261"/>
        </pc:sldMkLst>
        <pc:spChg chg="mod">
          <ac:chgData name="ALFA DESIGN STUDIO" userId="e3f148eb-4aaa-4303-8f3b-29cde3a54df4" providerId="ADAL" clId="{87CC2FD5-7A0E-456C-8142-4744C37271B9}" dt="2024-12-06T15:51:35.508" v="1242" actId="255"/>
          <ac:spMkLst>
            <pc:docMk/>
            <pc:sldMk cId="3807351114" sldId="261"/>
            <ac:spMk id="2" creationId="{4767D8B8-595A-7F16-15F8-D707AEC752E1}"/>
          </ac:spMkLst>
        </pc:spChg>
        <pc:spChg chg="mod">
          <ac:chgData name="ALFA DESIGN STUDIO" userId="e3f148eb-4aaa-4303-8f3b-29cde3a54df4" providerId="ADAL" clId="{87CC2FD5-7A0E-456C-8142-4744C37271B9}" dt="2024-12-06T15:58:24.112" v="2004" actId="113"/>
          <ac:spMkLst>
            <pc:docMk/>
            <pc:sldMk cId="3807351114" sldId="261"/>
            <ac:spMk id="3" creationId="{FB158058-361F-CF3A-8434-45737383E77A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12:06.357" v="3160" actId="113"/>
        <pc:sldMkLst>
          <pc:docMk/>
          <pc:sldMk cId="1478426449" sldId="262"/>
        </pc:sldMkLst>
        <pc:spChg chg="mod">
          <ac:chgData name="ALFA DESIGN STUDIO" userId="e3f148eb-4aaa-4303-8f3b-29cde3a54df4" providerId="ADAL" clId="{87CC2FD5-7A0E-456C-8142-4744C37271B9}" dt="2024-12-06T15:59:07.412" v="2042" actId="255"/>
          <ac:spMkLst>
            <pc:docMk/>
            <pc:sldMk cId="1478426449" sldId="262"/>
            <ac:spMk id="2" creationId="{46AB32C2-A9DC-3C8C-7F2C-E78C70A015F4}"/>
          </ac:spMkLst>
        </pc:spChg>
        <pc:spChg chg="mod">
          <ac:chgData name="ALFA DESIGN STUDIO" userId="e3f148eb-4aaa-4303-8f3b-29cde3a54df4" providerId="ADAL" clId="{87CC2FD5-7A0E-456C-8142-4744C37271B9}" dt="2024-12-06T16:12:06.357" v="3160" actId="113"/>
          <ac:spMkLst>
            <pc:docMk/>
            <pc:sldMk cId="1478426449" sldId="262"/>
            <ac:spMk id="3" creationId="{4FE2D311-B5B4-434A-4F37-A6C60923B736}"/>
          </ac:spMkLst>
        </pc:spChg>
      </pc:sldChg>
      <pc:sldChg chg="modSp new mod">
        <pc:chgData name="ALFA DESIGN STUDIO" userId="e3f148eb-4aaa-4303-8f3b-29cde3a54df4" providerId="ADAL" clId="{87CC2FD5-7A0E-456C-8142-4744C37271B9}" dt="2024-12-06T17:01:53.223" v="6272" actId="113"/>
        <pc:sldMkLst>
          <pc:docMk/>
          <pc:sldMk cId="3412599547" sldId="263"/>
        </pc:sldMkLst>
        <pc:spChg chg="mod">
          <ac:chgData name="ALFA DESIGN STUDIO" userId="e3f148eb-4aaa-4303-8f3b-29cde3a54df4" providerId="ADAL" clId="{87CC2FD5-7A0E-456C-8142-4744C37271B9}" dt="2024-12-06T16:03:18.298" v="2460" actId="207"/>
          <ac:spMkLst>
            <pc:docMk/>
            <pc:sldMk cId="3412599547" sldId="263"/>
            <ac:spMk id="2" creationId="{AAF8FD2D-3964-764B-F1D5-F0C18CA9E033}"/>
          </ac:spMkLst>
        </pc:spChg>
        <pc:spChg chg="mod">
          <ac:chgData name="ALFA DESIGN STUDIO" userId="e3f148eb-4aaa-4303-8f3b-29cde3a54df4" providerId="ADAL" clId="{87CC2FD5-7A0E-456C-8142-4744C37271B9}" dt="2024-12-06T17:01:53.223" v="6272" actId="113"/>
          <ac:spMkLst>
            <pc:docMk/>
            <pc:sldMk cId="3412599547" sldId="263"/>
            <ac:spMk id="3" creationId="{AFF040F4-1513-B333-FBB2-C68641074AEC}"/>
          </ac:spMkLst>
        </pc:spChg>
      </pc:sldChg>
      <pc:sldChg chg="modSp new mod">
        <pc:chgData name="ALFA DESIGN STUDIO" userId="e3f148eb-4aaa-4303-8f3b-29cde3a54df4" providerId="ADAL" clId="{87CC2FD5-7A0E-456C-8142-4744C37271B9}" dt="2024-12-06T17:02:00.420" v="6273" actId="113"/>
        <pc:sldMkLst>
          <pc:docMk/>
          <pc:sldMk cId="740753516" sldId="264"/>
        </pc:sldMkLst>
        <pc:spChg chg="mod">
          <ac:chgData name="ALFA DESIGN STUDIO" userId="e3f148eb-4aaa-4303-8f3b-29cde3a54df4" providerId="ADAL" clId="{87CC2FD5-7A0E-456C-8142-4744C37271B9}" dt="2024-12-06T16:04:32.212" v="2497" actId="255"/>
          <ac:spMkLst>
            <pc:docMk/>
            <pc:sldMk cId="740753516" sldId="264"/>
            <ac:spMk id="2" creationId="{A0487AE3-BB70-288A-8116-C74BFD6A018C}"/>
          </ac:spMkLst>
        </pc:spChg>
        <pc:spChg chg="mod">
          <ac:chgData name="ALFA DESIGN STUDIO" userId="e3f148eb-4aaa-4303-8f3b-29cde3a54df4" providerId="ADAL" clId="{87CC2FD5-7A0E-456C-8142-4744C37271B9}" dt="2024-12-06T17:02:00.420" v="6273" actId="113"/>
          <ac:spMkLst>
            <pc:docMk/>
            <pc:sldMk cId="740753516" sldId="264"/>
            <ac:spMk id="3" creationId="{D41659B5-4DC0-C7DD-FE40-DBD85D042647}"/>
          </ac:spMkLst>
        </pc:spChg>
      </pc:sldChg>
      <pc:sldChg chg="modSp new mod">
        <pc:chgData name="ALFA DESIGN STUDIO" userId="e3f148eb-4aaa-4303-8f3b-29cde3a54df4" providerId="ADAL" clId="{87CC2FD5-7A0E-456C-8142-4744C37271B9}" dt="2024-12-06T17:01:20.797" v="6270" actId="20577"/>
        <pc:sldMkLst>
          <pc:docMk/>
          <pc:sldMk cId="1434897405" sldId="265"/>
        </pc:sldMkLst>
        <pc:spChg chg="mod">
          <ac:chgData name="ALFA DESIGN STUDIO" userId="e3f148eb-4aaa-4303-8f3b-29cde3a54df4" providerId="ADAL" clId="{87CC2FD5-7A0E-456C-8142-4744C37271B9}" dt="2024-12-06T16:16:11.292" v="3751" actId="114"/>
          <ac:spMkLst>
            <pc:docMk/>
            <pc:sldMk cId="1434897405" sldId="265"/>
            <ac:spMk id="2" creationId="{49AA8275-A6D7-B68C-6340-E81241932E47}"/>
          </ac:spMkLst>
        </pc:spChg>
        <pc:spChg chg="mod">
          <ac:chgData name="ALFA DESIGN STUDIO" userId="e3f148eb-4aaa-4303-8f3b-29cde3a54df4" providerId="ADAL" clId="{87CC2FD5-7A0E-456C-8142-4744C37271B9}" dt="2024-12-06T17:01:20.797" v="6270" actId="20577"/>
          <ac:spMkLst>
            <pc:docMk/>
            <pc:sldMk cId="1434897405" sldId="265"/>
            <ac:spMk id="3" creationId="{07050CEA-5873-5275-8830-975E49FFA11A}"/>
          </ac:spMkLst>
        </pc:spChg>
      </pc:sldChg>
      <pc:sldChg chg="modSp new mod">
        <pc:chgData name="ALFA DESIGN STUDIO" userId="e3f148eb-4aaa-4303-8f3b-29cde3a54df4" providerId="ADAL" clId="{87CC2FD5-7A0E-456C-8142-4744C37271B9}" dt="2024-12-06T17:02:55.050" v="6296" actId="20577"/>
        <pc:sldMkLst>
          <pc:docMk/>
          <pc:sldMk cId="3759257511" sldId="266"/>
        </pc:sldMkLst>
        <pc:spChg chg="mod">
          <ac:chgData name="ALFA DESIGN STUDIO" userId="e3f148eb-4aaa-4303-8f3b-29cde3a54df4" providerId="ADAL" clId="{87CC2FD5-7A0E-456C-8142-4744C37271B9}" dt="2024-12-06T16:21:05.209" v="3788" actId="207"/>
          <ac:spMkLst>
            <pc:docMk/>
            <pc:sldMk cId="3759257511" sldId="266"/>
            <ac:spMk id="2" creationId="{05C47F66-1E93-7553-A019-5B4180155BE4}"/>
          </ac:spMkLst>
        </pc:spChg>
        <pc:spChg chg="mod">
          <ac:chgData name="ALFA DESIGN STUDIO" userId="e3f148eb-4aaa-4303-8f3b-29cde3a54df4" providerId="ADAL" clId="{87CC2FD5-7A0E-456C-8142-4744C37271B9}" dt="2024-12-06T17:02:55.050" v="6296" actId="20577"/>
          <ac:spMkLst>
            <pc:docMk/>
            <pc:sldMk cId="3759257511" sldId="266"/>
            <ac:spMk id="3" creationId="{2B7FCAED-F688-64EC-E088-90FBA72C7FC6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39:26.664" v="5093" actId="113"/>
        <pc:sldMkLst>
          <pc:docMk/>
          <pc:sldMk cId="4170817955" sldId="267"/>
        </pc:sldMkLst>
        <pc:spChg chg="mod">
          <ac:chgData name="ALFA DESIGN STUDIO" userId="e3f148eb-4aaa-4303-8f3b-29cde3a54df4" providerId="ADAL" clId="{87CC2FD5-7A0E-456C-8142-4744C37271B9}" dt="2024-12-06T16:22:24.331" v="3830" actId="255"/>
          <ac:spMkLst>
            <pc:docMk/>
            <pc:sldMk cId="4170817955" sldId="267"/>
            <ac:spMk id="2" creationId="{537C4743-93DC-A649-52B7-500D6A6B8088}"/>
          </ac:spMkLst>
        </pc:spChg>
        <pc:spChg chg="mod">
          <ac:chgData name="ALFA DESIGN STUDIO" userId="e3f148eb-4aaa-4303-8f3b-29cde3a54df4" providerId="ADAL" clId="{87CC2FD5-7A0E-456C-8142-4744C37271B9}" dt="2024-12-06T16:39:26.664" v="5093" actId="113"/>
          <ac:spMkLst>
            <pc:docMk/>
            <pc:sldMk cId="4170817955" sldId="267"/>
            <ac:spMk id="3" creationId="{D5257728-B004-715C-4EF0-B0A5024EE2B6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39:32.319" v="5094" actId="113"/>
        <pc:sldMkLst>
          <pc:docMk/>
          <pc:sldMk cId="4181565583" sldId="268"/>
        </pc:sldMkLst>
        <pc:spChg chg="mod">
          <ac:chgData name="ALFA DESIGN STUDIO" userId="e3f148eb-4aaa-4303-8f3b-29cde3a54df4" providerId="ADAL" clId="{87CC2FD5-7A0E-456C-8142-4744C37271B9}" dt="2024-12-06T16:23:39.198" v="3871" actId="207"/>
          <ac:spMkLst>
            <pc:docMk/>
            <pc:sldMk cId="4181565583" sldId="268"/>
            <ac:spMk id="2" creationId="{4ED3D6DC-A37E-3114-A437-07666EFDD383}"/>
          </ac:spMkLst>
        </pc:spChg>
        <pc:spChg chg="mod">
          <ac:chgData name="ALFA DESIGN STUDIO" userId="e3f148eb-4aaa-4303-8f3b-29cde3a54df4" providerId="ADAL" clId="{87CC2FD5-7A0E-456C-8142-4744C37271B9}" dt="2024-12-06T16:39:32.319" v="5094" actId="113"/>
          <ac:spMkLst>
            <pc:docMk/>
            <pc:sldMk cId="4181565583" sldId="268"/>
            <ac:spMk id="3" creationId="{394E4477-3379-7464-F0AD-37E4FB6A8ADC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40:18.544" v="5137" actId="113"/>
        <pc:sldMkLst>
          <pc:docMk/>
          <pc:sldMk cId="3693582106" sldId="269"/>
        </pc:sldMkLst>
        <pc:spChg chg="mod">
          <ac:chgData name="ALFA DESIGN STUDIO" userId="e3f148eb-4aaa-4303-8f3b-29cde3a54df4" providerId="ADAL" clId="{87CC2FD5-7A0E-456C-8142-4744C37271B9}" dt="2024-12-06T16:27:23.030" v="4430" actId="255"/>
          <ac:spMkLst>
            <pc:docMk/>
            <pc:sldMk cId="3693582106" sldId="269"/>
            <ac:spMk id="2" creationId="{4D0CF873-73D1-4C89-A706-6294D890C53B}"/>
          </ac:spMkLst>
        </pc:spChg>
        <pc:spChg chg="mod">
          <ac:chgData name="ALFA DESIGN STUDIO" userId="e3f148eb-4aaa-4303-8f3b-29cde3a54df4" providerId="ADAL" clId="{87CC2FD5-7A0E-456C-8142-4744C37271B9}" dt="2024-12-06T16:40:18.544" v="5137" actId="113"/>
          <ac:spMkLst>
            <pc:docMk/>
            <pc:sldMk cId="3693582106" sldId="269"/>
            <ac:spMk id="3" creationId="{55B09584-19F3-CD72-83B3-8DD278532E55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50:22.247" v="6166" actId="20577"/>
        <pc:sldMkLst>
          <pc:docMk/>
          <pc:sldMk cId="284896728" sldId="270"/>
        </pc:sldMkLst>
        <pc:spChg chg="mod">
          <ac:chgData name="ALFA DESIGN STUDIO" userId="e3f148eb-4aaa-4303-8f3b-29cde3a54df4" providerId="ADAL" clId="{87CC2FD5-7A0E-456C-8142-4744C37271B9}" dt="2024-12-06T16:41:33.874" v="5164" actId="255"/>
          <ac:spMkLst>
            <pc:docMk/>
            <pc:sldMk cId="284896728" sldId="270"/>
            <ac:spMk id="2" creationId="{85FA4DF9-3CF3-9D66-F57B-A025E0F79951}"/>
          </ac:spMkLst>
        </pc:spChg>
        <pc:spChg chg="mod">
          <ac:chgData name="ALFA DESIGN STUDIO" userId="e3f148eb-4aaa-4303-8f3b-29cde3a54df4" providerId="ADAL" clId="{87CC2FD5-7A0E-456C-8142-4744C37271B9}" dt="2024-12-06T16:50:22.247" v="6166" actId="20577"/>
          <ac:spMkLst>
            <pc:docMk/>
            <pc:sldMk cId="284896728" sldId="270"/>
            <ac:spMk id="3" creationId="{7007AE20-0717-92E4-CE8B-0D2F6BC40197}"/>
          </ac:spMkLst>
        </pc:spChg>
      </pc:sldChg>
      <pc:sldChg chg="modSp new mod">
        <pc:chgData name="ALFA DESIGN STUDIO" userId="e3f148eb-4aaa-4303-8f3b-29cde3a54df4" providerId="ADAL" clId="{87CC2FD5-7A0E-456C-8142-4744C37271B9}" dt="2024-12-06T16:50:58.255" v="6171" actId="113"/>
        <pc:sldMkLst>
          <pc:docMk/>
          <pc:sldMk cId="176289594" sldId="271"/>
        </pc:sldMkLst>
        <pc:spChg chg="mod">
          <ac:chgData name="ALFA DESIGN STUDIO" userId="e3f148eb-4aaa-4303-8f3b-29cde3a54df4" providerId="ADAL" clId="{87CC2FD5-7A0E-456C-8142-4744C37271B9}" dt="2024-12-06T16:46:08.706" v="5621" actId="255"/>
          <ac:spMkLst>
            <pc:docMk/>
            <pc:sldMk cId="176289594" sldId="271"/>
            <ac:spMk id="2" creationId="{C58BCF08-9D32-BE04-2616-8586E7F293A8}"/>
          </ac:spMkLst>
        </pc:spChg>
        <pc:spChg chg="mod">
          <ac:chgData name="ALFA DESIGN STUDIO" userId="e3f148eb-4aaa-4303-8f3b-29cde3a54df4" providerId="ADAL" clId="{87CC2FD5-7A0E-456C-8142-4744C37271B9}" dt="2024-12-06T16:50:58.255" v="6171" actId="113"/>
          <ac:spMkLst>
            <pc:docMk/>
            <pc:sldMk cId="176289594" sldId="271"/>
            <ac:spMk id="3" creationId="{B2D28AFC-34F3-1EF1-5AB8-77207BD35BE9}"/>
          </ac:spMkLst>
        </pc:spChg>
      </pc:sldChg>
      <pc:sldChg chg="addSp delSp modSp new mod setBg">
        <pc:chgData name="ALFA DESIGN STUDIO" userId="e3f148eb-4aaa-4303-8f3b-29cde3a54df4" providerId="ADAL" clId="{87CC2FD5-7A0E-456C-8142-4744C37271B9}" dt="2024-12-06T16:59:59.723" v="6228" actId="962"/>
        <pc:sldMkLst>
          <pc:docMk/>
          <pc:sldMk cId="863218096" sldId="272"/>
        </pc:sldMkLst>
        <pc:spChg chg="del mod">
          <ac:chgData name="ALFA DESIGN STUDIO" userId="e3f148eb-4aaa-4303-8f3b-29cde3a54df4" providerId="ADAL" clId="{87CC2FD5-7A0E-456C-8142-4744C37271B9}" dt="2024-12-06T16:59:53.341" v="6226" actId="26606"/>
          <ac:spMkLst>
            <pc:docMk/>
            <pc:sldMk cId="863218096" sldId="272"/>
            <ac:spMk id="2" creationId="{D18C2D53-4C1F-4405-4CDD-4A72C020F85A}"/>
          </ac:spMkLst>
        </pc:spChg>
        <pc:spChg chg="del">
          <ac:chgData name="ALFA DESIGN STUDIO" userId="e3f148eb-4aaa-4303-8f3b-29cde3a54df4" providerId="ADAL" clId="{87CC2FD5-7A0E-456C-8142-4744C37271B9}" dt="2024-12-06T16:59:46.293" v="6223" actId="931"/>
          <ac:spMkLst>
            <pc:docMk/>
            <pc:sldMk cId="863218096" sldId="272"/>
            <ac:spMk id="3" creationId="{225F2439-6195-C4DD-5029-8DA444D10556}"/>
          </ac:spMkLst>
        </pc:spChg>
        <pc:spChg chg="add del">
          <ac:chgData name="ALFA DESIGN STUDIO" userId="e3f148eb-4aaa-4303-8f3b-29cde3a54df4" providerId="ADAL" clId="{87CC2FD5-7A0E-456C-8142-4744C37271B9}" dt="2024-12-06T16:59:53.294" v="6225" actId="26606"/>
          <ac:spMkLst>
            <pc:docMk/>
            <pc:sldMk cId="863218096" sldId="272"/>
            <ac:spMk id="14" creationId="{0E91F5CA-B392-444C-88E3-BF5BAAEBDEB0}"/>
          </ac:spMkLst>
        </pc:spChg>
        <pc:spChg chg="add del">
          <ac:chgData name="ALFA DESIGN STUDIO" userId="e3f148eb-4aaa-4303-8f3b-29cde3a54df4" providerId="ADAL" clId="{87CC2FD5-7A0E-456C-8142-4744C37271B9}" dt="2024-12-06T16:59:53.294" v="6225" actId="26606"/>
          <ac:spMkLst>
            <pc:docMk/>
            <pc:sldMk cId="863218096" sldId="272"/>
            <ac:spMk id="16" creationId="{0459807F-B6FA-44D3-9A53-C55B6B56884A}"/>
          </ac:spMkLst>
        </pc:spChg>
        <pc:spChg chg="add">
          <ac:chgData name="ALFA DESIGN STUDIO" userId="e3f148eb-4aaa-4303-8f3b-29cde3a54df4" providerId="ADAL" clId="{87CC2FD5-7A0E-456C-8142-4744C37271B9}" dt="2024-12-06T16:59:53.341" v="6226" actId="26606"/>
          <ac:spMkLst>
            <pc:docMk/>
            <pc:sldMk cId="863218096" sldId="272"/>
            <ac:spMk id="18" creationId="{1F57F1B9-2D43-40E1-AF8B-7114F1A76D7E}"/>
          </ac:spMkLst>
        </pc:spChg>
        <pc:spChg chg="add">
          <ac:chgData name="ALFA DESIGN STUDIO" userId="e3f148eb-4aaa-4303-8f3b-29cde3a54df4" providerId="ADAL" clId="{87CC2FD5-7A0E-456C-8142-4744C37271B9}" dt="2024-12-06T16:59:53.341" v="6226" actId="26606"/>
          <ac:spMkLst>
            <pc:docMk/>
            <pc:sldMk cId="863218096" sldId="272"/>
            <ac:spMk id="21" creationId="{748321A4-DDE5-4057-A34B-A19FC26C50B0}"/>
          </ac:spMkLst>
        </pc:spChg>
        <pc:spChg chg="add">
          <ac:chgData name="ALFA DESIGN STUDIO" userId="e3f148eb-4aaa-4303-8f3b-29cde3a54df4" providerId="ADAL" clId="{87CC2FD5-7A0E-456C-8142-4744C37271B9}" dt="2024-12-06T16:59:53.341" v="6226" actId="26606"/>
          <ac:spMkLst>
            <pc:docMk/>
            <pc:sldMk cId="863218096" sldId="272"/>
            <ac:spMk id="22" creationId="{B1C78D58-7D60-41F3-9B50-C56B5D4A6454}"/>
          </ac:spMkLst>
        </pc:spChg>
        <pc:picChg chg="add mod">
          <ac:chgData name="ALFA DESIGN STUDIO" userId="e3f148eb-4aaa-4303-8f3b-29cde3a54df4" providerId="ADAL" clId="{87CC2FD5-7A0E-456C-8142-4744C37271B9}" dt="2024-12-06T16:59:59.723" v="6228" actId="962"/>
          <ac:picMkLst>
            <pc:docMk/>
            <pc:sldMk cId="863218096" sldId="272"/>
            <ac:picMk id="5" creationId="{B142D8D8-D0DB-7E30-353B-85288534B75B}"/>
          </ac:picMkLst>
        </pc:picChg>
        <pc:picChg chg="add del">
          <ac:chgData name="ALFA DESIGN STUDIO" userId="e3f148eb-4aaa-4303-8f3b-29cde3a54df4" providerId="ADAL" clId="{87CC2FD5-7A0E-456C-8142-4744C37271B9}" dt="2024-12-06T16:59:53.294" v="6225" actId="26606"/>
          <ac:picMkLst>
            <pc:docMk/>
            <pc:sldMk cId="863218096" sldId="272"/>
            <ac:picMk id="10" creationId="{DEB2E8C4-C3E7-4048-A43D-9859510CFA98}"/>
          </ac:picMkLst>
        </pc:picChg>
        <pc:picChg chg="add">
          <ac:chgData name="ALFA DESIGN STUDIO" userId="e3f148eb-4aaa-4303-8f3b-29cde3a54df4" providerId="ADAL" clId="{87CC2FD5-7A0E-456C-8142-4744C37271B9}" dt="2024-12-06T16:59:53.341" v="6226" actId="26606"/>
          <ac:picMkLst>
            <pc:docMk/>
            <pc:sldMk cId="863218096" sldId="272"/>
            <ac:picMk id="19" creationId="{DEB2E8C4-C3E7-4048-A43D-9859510CFA98}"/>
          </ac:picMkLst>
        </pc:picChg>
        <pc:inkChg chg="add del">
          <ac:chgData name="ALFA DESIGN STUDIO" userId="e3f148eb-4aaa-4303-8f3b-29cde3a54df4" providerId="ADAL" clId="{87CC2FD5-7A0E-456C-8142-4744C37271B9}" dt="2024-12-06T16:59:53.294" v="6225" actId="26606"/>
          <ac:inkMkLst>
            <pc:docMk/>
            <pc:sldMk cId="863218096" sldId="272"/>
            <ac:inkMk id="12" creationId="{24D29CCB-7956-4E3E-8880-304085F04BF4}"/>
          </ac:inkMkLst>
        </pc:inkChg>
        <pc:inkChg chg="add">
          <ac:chgData name="ALFA DESIGN STUDIO" userId="e3f148eb-4aaa-4303-8f3b-29cde3a54df4" providerId="ADAL" clId="{87CC2FD5-7A0E-456C-8142-4744C37271B9}" dt="2024-12-06T16:59:53.341" v="6226" actId="26606"/>
          <ac:inkMkLst>
            <pc:docMk/>
            <pc:sldMk cId="863218096" sldId="272"/>
            <ac:inkMk id="20" creationId="{24D29CCB-7956-4E3E-8880-304085F04BF4}"/>
          </ac:inkMkLst>
        </pc:inkChg>
      </pc:sldChg>
      <pc:sldMasterChg chg="del delSldLayout">
        <pc:chgData name="ALFA DESIGN STUDIO" userId="e3f148eb-4aaa-4303-8f3b-29cde3a54df4" providerId="ADAL" clId="{87CC2FD5-7A0E-456C-8142-4744C37271B9}" dt="2024-12-06T15:38:26.202" v="6" actId="2696"/>
        <pc:sldMasterMkLst>
          <pc:docMk/>
          <pc:sldMasterMk cId="805765778" sldId="2147483648"/>
        </pc:sldMasterMkLst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1665990982" sldId="2147483649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3763603485" sldId="2147483650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2134798176" sldId="2147483651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2696282350" sldId="2147483652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1019113643" sldId="2147483653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4039305009" sldId="2147483654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301909788" sldId="2147483655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2021983385" sldId="2147483656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2371160771" sldId="2147483657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3313624863" sldId="2147483658"/>
          </pc:sldLayoutMkLst>
        </pc:sldLayoutChg>
        <pc:sldLayoutChg chg="del">
          <pc:chgData name="ALFA DESIGN STUDIO" userId="e3f148eb-4aaa-4303-8f3b-29cde3a54df4" providerId="ADAL" clId="{87CC2FD5-7A0E-456C-8142-4744C37271B9}" dt="2024-12-06T15:38:26.202" v="6" actId="2696"/>
          <pc:sldLayoutMkLst>
            <pc:docMk/>
            <pc:sldMasterMk cId="805765778" sldId="2147483648"/>
            <pc:sldLayoutMk cId="1232333769" sldId="2147483659"/>
          </pc:sldLayoutMkLst>
        </pc:sldLayoutChg>
      </pc:sldMasterChg>
      <pc:sldMasterChg chg="addSldLayout">
        <pc:chgData name="ALFA DESIGN STUDIO" userId="e3f148eb-4aaa-4303-8f3b-29cde3a54df4" providerId="ADAL" clId="{87CC2FD5-7A0E-456C-8142-4744C37271B9}" dt="2024-12-06T15:38:20.313" v="4" actId="27028"/>
        <pc:sldMasterMkLst>
          <pc:docMk/>
          <pc:sldMasterMk cId="3497991546" sldId="2147483712"/>
        </pc:sldMasterMkLst>
        <pc:sldLayoutChg chg="add">
          <pc:chgData name="ALFA DESIGN STUDIO" userId="e3f148eb-4aaa-4303-8f3b-29cde3a54df4" providerId="ADAL" clId="{87CC2FD5-7A0E-456C-8142-4744C37271B9}" dt="2024-12-06T15:38:20.313" v="4" actId="27028"/>
          <pc:sldLayoutMkLst>
            <pc:docMk/>
            <pc:sldMasterMk cId="3497991546" sldId="2147483712"/>
            <pc:sldLayoutMk cId="1371982659" sldId="2147483702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6T16:59:48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December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December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December 6,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9, 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47F66-1E93-7553-A019-5B418015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ratto delle sabine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7FCAED-F688-64EC-E088-90FBA72C7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“ratto delle sabine”, ovvero il rapimento delle donne sabine, viene descritto dallo storico latino Tito Livio e dallo storico greco Plutarco ed è una fra le vicende più antiche della storia di Roma, avvolta dalla leggenda.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Secondo la tradizione infatti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Romolo, una volta fondata Roma, vuole stringere alleanze con le popolazioni vicine e cercare di ottenere delle donne con cui procreare e popolare la nuova città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E' ai Sabini che Romolo si rivolge per avere questi favori.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vicini però rifiutano di concedere questo favore al nuovo re di Roma il quale decide quindi di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organizzare un grande spettacolo per attirare gli abitanti della regione e rapire con l’inganno le loro donne nel mezzo dello spettacolo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 popoli che subiscono l’affronto chiedono la liberazione delle fanciulle rapite, ma il nuovo re di Roma non solo si rifiuta di rilasciarle ma chiede addirittura loro di accettare i legami di parentela con i Romani. La guerra che ne scaturisce viene fermata dalle stesse donne che hanno subito l'affronto, che supplicano gli uomini di interrompere il sanguinoso scontro e mettono le basi per la pace.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925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C4743-93DC-A649-52B7-500D6A6B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27-34: contro i quadri osceni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257728-B004-715C-4EF0-B0A5024E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manus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obscenas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depinxit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prima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tabellas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casta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turpia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visa domo,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ingenuos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corrupit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ocellos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nequitiaeque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noluit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esse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rudis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gemat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tenebris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ista qui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protulit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arte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orgia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sub tacita condita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laetitia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istis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olim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variabant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tecta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figuris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paries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nullo crimine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pictus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081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3D6DC-A37E-3114-A437-07666EFD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E4477-3379-7464-F0AD-37E4FB6A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mano che per prima ha dipinto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quadretti osceni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in una casta dimora ha posto immagini turpi,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quella mano ha corrotto gli occhi ingenui di fanciulle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non ha voluto che restassero ignare della sua nefandezza. 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Ah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nelle tenebre gema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costui che, usando quest’arte,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 svelato 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sacri misteri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si celano sotto la tacita gioia!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tempo non si adornavano le case con tali dipinti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le pareti non recavano affreschi con scene indecenti. </a:t>
            </a:r>
          </a:p>
        </p:txBody>
      </p:sp>
    </p:spTree>
    <p:extLst>
      <p:ext uri="{BB962C8B-B14F-4D97-AF65-F5344CB8AC3E}">
        <p14:creationId xmlns:p14="http://schemas.microsoft.com/office/powerpoint/2010/main" val="418156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CF873-73D1-4C89-A706-6294D890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obscenae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tabellae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(v. 27)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B09584-19F3-CD72-83B3-8DD278532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poeta si scaglia contro il </a:t>
            </a:r>
            <a:r>
              <a:rPr lang="it-IT" sz="24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primus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inventor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dei dipinti erotici, come quelli presenti a Pompei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Sono poi attestati dalle fonti quadretti di vario formato con scene erotiche che coinvolgevano soprattutto divinità legate alla fertilità (ad esempio Priapo) o personaggi noti del mito.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punizione invocata per l’inventore di tali quadri non è tanto la sua collocazione negli inferi, tanto più la cecità, perfetto contrappasso di chi ha corrotto gli occhi delle giovani innocenti.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Orgia: «sacri misteri» (è l’interpretazione già antica); si tratta del riferimento ai riti di iniziazione ai misteri di Venere, dea dell’amore. </a:t>
            </a:r>
          </a:p>
        </p:txBody>
      </p:sp>
    </p:spTree>
    <p:extLst>
      <p:ext uri="{BB962C8B-B14F-4D97-AF65-F5344CB8AC3E}">
        <p14:creationId xmlns:p14="http://schemas.microsoft.com/office/powerpoint/2010/main" val="36935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20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id="{748321A4-DDE5-4057-A34B-A19FC26C5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B1C78D58-7D60-41F3-9B50-C56B5D4A6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57F1B9-2D43-40E1-AF8B-7114F1A76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0073" y="261939"/>
            <a:ext cx="10913914" cy="6353174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5F6F5"/>
          </a:solidFill>
          <a:ln>
            <a:noFill/>
          </a:ln>
          <a:effectLst>
            <a:outerShdw blurRad="38100" dist="25400" dir="48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Segnaposto contenuto 4" descr="Immagine che contiene arte, dipinto, grotta, pietra&#10;&#10;Descrizione generata automaticamente">
            <a:extLst>
              <a:ext uri="{FF2B5EF4-FFF2-40B4-BE49-F238E27FC236}">
                <a16:creationId xmlns:a16="http://schemas.microsoft.com/office/drawing/2014/main" id="{B142D8D8-D0DB-7E30-353B-85288534B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7" r="1" b="1517"/>
          <a:stretch/>
        </p:blipFill>
        <p:spPr>
          <a:xfrm>
            <a:off x="600074" y="261939"/>
            <a:ext cx="10913914" cy="635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1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A4DF9-3CF3-9D66-F57B-A025E0F7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35-40: 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07AE20-0717-92E4-CE8B-0D2F6BC40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Sed non immerito!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velavit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aranea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fanum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mala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desertos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occupat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herba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deos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Quos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igitur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custodes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limina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numquam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supra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inimicus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eat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nihil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invitae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tristis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custodia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prodest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peccare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pudet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Cynthia, tuta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est.</a:t>
            </a:r>
          </a:p>
          <a:p>
            <a:pPr marL="0" indent="0">
              <a:buNone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ora un velo di ragnatele ha invaso i templi incolpevoli / e cresce l’erba sulle statue degli dèi in turpe abbandono. / Per te, dunque, a quali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guardiani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dovrò ricorrere, a quale specie di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porte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/ che non riescano 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piedi nemici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varcare? / Una dura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custodia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non serve affatto a chi la rifiuta: / chi di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peccare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ha vergogna, Cinzia, è quanto basta al sicuro. </a:t>
            </a:r>
          </a:p>
        </p:txBody>
      </p:sp>
    </p:spTree>
    <p:extLst>
      <p:ext uri="{BB962C8B-B14F-4D97-AF65-F5344CB8AC3E}">
        <p14:creationId xmlns:p14="http://schemas.microsoft.com/office/powerpoint/2010/main" val="28489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8BCF08-9D32-BE04-2616-8586E7F29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chiusa «militare»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D28AFC-34F3-1EF1-5AB8-77207BD3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Alla fine il poeta riprende il tema annunciato all’inizio, ossia il grande numero di amanti di Cinzia. Egli si raffigura come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condottiero che organizza una linea di resistenza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piazza delle sentinelle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custodes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v. 37), predispone degli sbarramenti, ma non riesce a far fronte all’assalto dei nemici (per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inimicus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v. 38).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L’uso del termine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peccare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(v. 40) ha una specifica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connotazione sessuale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si ritrova infatti con questo significato in Orazio.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8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2D5FB-4717-9D3B-C294-DAFBDFF2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i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II 6: </a:t>
            </a:r>
            <a:r>
              <a:rPr lang="it-IT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l’infedeltà di cinzia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26960-560D-A5BB-FCCA-9B454B7EA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6 del libro II riprende un tema non nuovo, ossia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l’accusa di infedeltà rivolta a Cinzia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Tuttavia, il tema è preso da un’angolatura particolare, ossia quella di rintracciare nel passato mitico, prima greco e poi romano, le ragioni profonde di questa corruzione dei costumi.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particolare, lo stesso Romolo ha dimostrato che per «amore» (o meglio, libidine) tutto è concesso, compiendo il famoso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ratto delle Sabine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corrompere le donne sono stati poi, secondo l’autore,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quadri osceni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si sono moltiplicati presso Roma, rendendo vuoti i templi dedicati alla Pudicizia. </a:t>
            </a:r>
          </a:p>
        </p:txBody>
      </p:sp>
    </p:spTree>
    <p:extLst>
      <p:ext uri="{BB962C8B-B14F-4D97-AF65-F5344CB8AC3E}">
        <p14:creationId xmlns:p14="http://schemas.microsoft.com/office/powerpoint/2010/main" val="245008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5777F-4964-CB51-34C7-056BF74A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1-8: gli amanti di cinzia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9E2C6B-4B3E-5D87-B9B5-FE387A0CE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ita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complebant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Ephyraeae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Laidos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aedis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cuius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iacuit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Graecia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turba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Menandreae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fuerat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Thaidos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olim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tanta, in qua populus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lusit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Erichthonius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deletas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componere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Thebas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Phryne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multis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facta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beata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Quin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etiam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falsos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fingis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saepe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propinquos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oscula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desunt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qui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iure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ferant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01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30CABE-4C6A-9CA3-242B-4C1F48EF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C5A3D5-A669-0D85-8F35-EEA16EEA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riempivano a tal punto la dimora di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efirea,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alla cui porta giace la Grecia intera,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ebbe una simile folla di maschi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Menandro,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 la quale si divertì il popolo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erittonio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da altrettanti uomini fu resa ricca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Frine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avrebbe potuto ricostruire Tebe distrutta: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addirittura t’inventi spesso falsi parenti,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non manchi chi a pieno diritto possa baciarti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16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7D8B8-595A-7F16-15F8-D707AEC7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158058-361F-CF3A-8434-45737383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questi primi versi, Properzio non utilizza paragoni mitici, ma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figure di etere/cortigiane tratte dalla letteratura e dalla Storia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Taide è un personaggio della commedia di Menandro, ma anche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meretrix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 antonomasia, amante di Alessandro Magno 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Tolemeo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I. Laide è una donna ricordata dalle fonti, così come Frine.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sezione si chiude con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riferimento ironico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Cinzia si inventa persino falsi parenti che la possano baciare secondo la legge (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)! Si fa qui riferimento allo 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ius osculi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un diritto reale che possedevano i parenti di poter baciare le donne della propria famiglia (allo scopo di controllare se avessero bevuto vino puro). </a:t>
            </a:r>
          </a:p>
        </p:txBody>
      </p:sp>
    </p:spTree>
    <p:extLst>
      <p:ext uri="{BB962C8B-B14F-4D97-AF65-F5344CB8AC3E}">
        <p14:creationId xmlns:p14="http://schemas.microsoft.com/office/powerpoint/2010/main" val="380735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B32C2-A9DC-3C8C-7F2C-E78C70A0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9-14: LA gelosia di Properzio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E2D311-B5B4-434A-4F37-A6C60923B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iuvenum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pictae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facies, me nomina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laedunt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tener in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cunis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sine voce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laedet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si multa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dabit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oscula mater,</a:t>
            </a: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soror et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dormit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amica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simul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omnia me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laedent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timidus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sum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ignosce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timori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tunica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suspicor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esse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virum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danno fastidio i ritratti dei giovani, i loro nomi / un tenero bambino nella sua culla, che ancora non parla; / mi farà soffrire tua madre, se ti darà molti baci / tua sorella e un’amica, quando dorme con te. / Tutto mi fa soffrire (perdona la mia paura!), / e infelice sospetto che sotto la tunica si celi un uomo. </a:t>
            </a:r>
          </a:p>
        </p:txBody>
      </p:sp>
    </p:spTree>
    <p:extLst>
      <p:ext uri="{BB962C8B-B14F-4D97-AF65-F5344CB8AC3E}">
        <p14:creationId xmlns:p14="http://schemas.microsoft.com/office/powerpoint/2010/main" val="147842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AA8275-A6D7-B68C-6340-E8124193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</a:t>
            </a:r>
            <a:r>
              <a:rPr lang="it-IT" sz="3200" i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topos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della gelosia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050CEA-5873-5275-8830-975E49FFA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porta alle estreme conseguenze un motivo topico della poesia elegiaca, quello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dell’amante che si crea sempre nuovi motivi di timore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Esso si ritrova in Ovidio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Heroides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19, v. 109: «ho paura di tutto: ma chi ha amato senza timori?») e Virgilio (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Eneide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IV v. 28: «temendo tutto ciò che conosce»).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si rende conto di eccedere nei suoi timori e lo fa capire con la successione di termini corradicali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timidus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…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timori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che imitano il parlare stentato, e l’uso dell’imperativo del verbo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ignoscere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standard delle formule di cortesia. </a:t>
            </a:r>
          </a:p>
        </p:txBody>
      </p:sp>
    </p:spTree>
    <p:extLst>
      <p:ext uri="{BB962C8B-B14F-4D97-AF65-F5344CB8AC3E}">
        <p14:creationId xmlns:p14="http://schemas.microsoft.com/office/powerpoint/2010/main" val="143489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8FD2D-3964-764B-F1D5-F0C18CA9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15-24: il mito e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romolo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contro la dea pudicizia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F040F4-1513-B333-FBB2-C68641074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His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olim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ut fama est,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vitiis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ad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proelia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ventum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est,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Troiana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vides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funera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principiis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aspera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Centauros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eadem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dementia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iussit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frangere in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adversum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pocula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Pirithoum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Cur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exempla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petam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Graium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 tu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criminis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auctor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nutritus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duro,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Romule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lacte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lupae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rapere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intactas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docuisti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impune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Sabinas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te nunc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Romae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quidlibet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audet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Felix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Admeti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coniunx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lectus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Ulixis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quaecumque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viri femina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limen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259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87AE3-BB70-288A-8116-C74BFD6A0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1659B5-4DC0-C7DD-FE40-DBD85D04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tempo, tutti lo sanno, per queste colpe si è giunti alla guerra;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 puoi vedere gli inizi dei lutti di Troia;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stessa follia indusse i Centauri ad infrangere coppe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rilievo sul loro antagonista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Piritoo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a che serve cercare esempi tra i Greci? Sei tu l’ideatore del crimine, 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Romolo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nutrito dal latte selvatico della lupa: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hai insegnato a rapire impunemente le inviolate Sabine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adesso per merito tuo Amore a Roma osa ogni nefandezza.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che serve l’aver costruito per le fanciulle templi alla dea Pudicizia,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a qualsiasi donna è lecito comportarsi come le pare e piace? </a:t>
            </a:r>
          </a:p>
        </p:txBody>
      </p:sp>
    </p:spTree>
    <p:extLst>
      <p:ext uri="{BB962C8B-B14F-4D97-AF65-F5344CB8AC3E}">
        <p14:creationId xmlns:p14="http://schemas.microsoft.com/office/powerpoint/2010/main" val="740753516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1526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AA Times New Roman</vt:lpstr>
      <vt:lpstr>Arial</vt:lpstr>
      <vt:lpstr>Bembo</vt:lpstr>
      <vt:lpstr>ArchiveVTI</vt:lpstr>
      <vt:lpstr>Lettura e commento delle  elegie di Properzio </vt:lpstr>
      <vt:lpstr>Elegie, II 6: l’infedeltà di cinzia</vt:lpstr>
      <vt:lpstr>vv. 1-8: gli amanti di cinzia</vt:lpstr>
      <vt:lpstr>Traduzione</vt:lpstr>
      <vt:lpstr>Commento</vt:lpstr>
      <vt:lpstr>vv. 9-14: LA gelosia di Properzio</vt:lpstr>
      <vt:lpstr>Il topos della gelosia</vt:lpstr>
      <vt:lpstr>vv. 15-24: il mito e romolo contro la dea pudicizia</vt:lpstr>
      <vt:lpstr>Traduzione</vt:lpstr>
      <vt:lpstr>Il ratto delle sabine</vt:lpstr>
      <vt:lpstr>vv. 27-34: contro i quadri osceni</vt:lpstr>
      <vt:lpstr>Traduzione</vt:lpstr>
      <vt:lpstr>Le obscenae tabellae (v. 27)</vt:lpstr>
      <vt:lpstr>Presentazione standard di PowerPoint</vt:lpstr>
      <vt:lpstr>vv. 35-40: conclusione</vt:lpstr>
      <vt:lpstr>Una chiusa «militare»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2024-12-06T15:36:00Z</dcterms:created>
  <dcterms:modified xsi:type="dcterms:W3CDTF">2024-12-06T17:03:03Z</dcterms:modified>
</cp:coreProperties>
</file>