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7EA3E-0ADF-4115-9AB2-CA5AA5743FA0}" v="1" dt="2025-01-19T15:30:54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 Greco" userId="68f4d11238ebce53" providerId="LiveId" clId="{1147EA3E-0ADF-4115-9AB2-CA5AA5743FA0}"/>
    <pc:docChg chg="undo custSel addSld modSld">
      <pc:chgData name="Tancredi Greco" userId="68f4d11238ebce53" providerId="LiveId" clId="{1147EA3E-0ADF-4115-9AB2-CA5AA5743FA0}" dt="2025-01-19T16:04:02.183" v="2556" actId="20577"/>
      <pc:docMkLst>
        <pc:docMk/>
      </pc:docMkLst>
      <pc:sldChg chg="modSp mod">
        <pc:chgData name="Tancredi Greco" userId="68f4d11238ebce53" providerId="LiveId" clId="{1147EA3E-0ADF-4115-9AB2-CA5AA5743FA0}" dt="2025-01-19T14:49:33.093" v="698" actId="115"/>
        <pc:sldMkLst>
          <pc:docMk/>
          <pc:sldMk cId="2605568731" sldId="257"/>
        </pc:sldMkLst>
        <pc:spChg chg="mod">
          <ac:chgData name="Tancredi Greco" userId="68f4d11238ebce53" providerId="LiveId" clId="{1147EA3E-0ADF-4115-9AB2-CA5AA5743FA0}" dt="2025-01-19T14:49:33.093" v="698" actId="115"/>
          <ac:spMkLst>
            <pc:docMk/>
            <pc:sldMk cId="2605568731" sldId="257"/>
            <ac:spMk id="3" creationId="{4FA2188A-F9E9-DCE4-0A37-2FD965159A14}"/>
          </ac:spMkLst>
        </pc:spChg>
      </pc:sldChg>
      <pc:sldChg chg="delSp modSp new mod">
        <pc:chgData name="Tancredi Greco" userId="68f4d11238ebce53" providerId="LiveId" clId="{1147EA3E-0ADF-4115-9AB2-CA5AA5743FA0}" dt="2025-01-19T15:44:50.670" v="2015" actId="20577"/>
        <pc:sldMkLst>
          <pc:docMk/>
          <pc:sldMk cId="2588635253" sldId="259"/>
        </pc:sldMkLst>
        <pc:spChg chg="del">
          <ac:chgData name="Tancredi Greco" userId="68f4d11238ebce53" providerId="LiveId" clId="{1147EA3E-0ADF-4115-9AB2-CA5AA5743FA0}" dt="2025-01-19T14:41:15.631" v="1" actId="21"/>
          <ac:spMkLst>
            <pc:docMk/>
            <pc:sldMk cId="2588635253" sldId="259"/>
            <ac:spMk id="2" creationId="{006CC9EF-DCF0-B100-3890-66DE16E0A40E}"/>
          </ac:spMkLst>
        </pc:spChg>
        <pc:spChg chg="mod">
          <ac:chgData name="Tancredi Greco" userId="68f4d11238ebce53" providerId="LiveId" clId="{1147EA3E-0ADF-4115-9AB2-CA5AA5743FA0}" dt="2025-01-19T15:44:50.670" v="2015" actId="20577"/>
          <ac:spMkLst>
            <pc:docMk/>
            <pc:sldMk cId="2588635253" sldId="259"/>
            <ac:spMk id="3" creationId="{8F866D7F-8B50-8EE5-D409-29D4952B28F7}"/>
          </ac:spMkLst>
        </pc:spChg>
      </pc:sldChg>
      <pc:sldChg chg="modSp new mod">
        <pc:chgData name="Tancredi Greco" userId="68f4d11238ebce53" providerId="LiveId" clId="{1147EA3E-0ADF-4115-9AB2-CA5AA5743FA0}" dt="2025-01-19T15:07:37.184" v="1298" actId="20577"/>
        <pc:sldMkLst>
          <pc:docMk/>
          <pc:sldMk cId="4010175253" sldId="260"/>
        </pc:sldMkLst>
        <pc:spChg chg="mod">
          <ac:chgData name="Tancredi Greco" userId="68f4d11238ebce53" providerId="LiveId" clId="{1147EA3E-0ADF-4115-9AB2-CA5AA5743FA0}" dt="2025-01-19T15:04:07.451" v="743" actId="20577"/>
          <ac:spMkLst>
            <pc:docMk/>
            <pc:sldMk cId="4010175253" sldId="260"/>
            <ac:spMk id="2" creationId="{047418CE-5AAF-05A0-8F0D-691B804261D4}"/>
          </ac:spMkLst>
        </pc:spChg>
        <pc:spChg chg="mod">
          <ac:chgData name="Tancredi Greco" userId="68f4d11238ebce53" providerId="LiveId" clId="{1147EA3E-0ADF-4115-9AB2-CA5AA5743FA0}" dt="2025-01-19T15:07:37.184" v="1298" actId="20577"/>
          <ac:spMkLst>
            <pc:docMk/>
            <pc:sldMk cId="4010175253" sldId="260"/>
            <ac:spMk id="3" creationId="{E2CFCFFB-04FF-6877-E68C-7724E7D738EE}"/>
          </ac:spMkLst>
        </pc:spChg>
      </pc:sldChg>
      <pc:sldChg chg="modSp mod">
        <pc:chgData name="Tancredi Greco" userId="68f4d11238ebce53" providerId="LiveId" clId="{1147EA3E-0ADF-4115-9AB2-CA5AA5743FA0}" dt="2025-01-19T16:04:02.183" v="2556" actId="20577"/>
        <pc:sldMkLst>
          <pc:docMk/>
          <pc:sldMk cId="1356571322" sldId="261"/>
        </pc:sldMkLst>
        <pc:spChg chg="mod">
          <ac:chgData name="Tancredi Greco" userId="68f4d11238ebce53" providerId="LiveId" clId="{1147EA3E-0ADF-4115-9AB2-CA5AA5743FA0}" dt="2025-01-19T16:04:02.183" v="2556" actId="20577"/>
          <ac:spMkLst>
            <pc:docMk/>
            <pc:sldMk cId="1356571322" sldId="261"/>
            <ac:spMk id="3" creationId="{BB4FB99E-0C28-C431-07DC-B704A3C438AF}"/>
          </ac:spMkLst>
        </pc:spChg>
      </pc:sldChg>
      <pc:sldChg chg="modSp new mod">
        <pc:chgData name="Tancredi Greco" userId="68f4d11238ebce53" providerId="LiveId" clId="{1147EA3E-0ADF-4115-9AB2-CA5AA5743FA0}" dt="2025-01-19T15:51:11.566" v="2057" actId="20577"/>
        <pc:sldMkLst>
          <pc:docMk/>
          <pc:sldMk cId="73869115" sldId="262"/>
        </pc:sldMkLst>
        <pc:spChg chg="mod">
          <ac:chgData name="Tancredi Greco" userId="68f4d11238ebce53" providerId="LiveId" clId="{1147EA3E-0ADF-4115-9AB2-CA5AA5743FA0}" dt="2025-01-19T15:50:14.501" v="2037" actId="20577"/>
          <ac:spMkLst>
            <pc:docMk/>
            <pc:sldMk cId="73869115" sldId="262"/>
            <ac:spMk id="2" creationId="{E6DB6674-6A33-39D8-C553-B7B7BB15718F}"/>
          </ac:spMkLst>
        </pc:spChg>
        <pc:spChg chg="mod">
          <ac:chgData name="Tancredi Greco" userId="68f4d11238ebce53" providerId="LiveId" clId="{1147EA3E-0ADF-4115-9AB2-CA5AA5743FA0}" dt="2025-01-19T15:51:11.566" v="2057" actId="20577"/>
          <ac:spMkLst>
            <pc:docMk/>
            <pc:sldMk cId="73869115" sldId="262"/>
            <ac:spMk id="3" creationId="{1CBBA184-0E77-A079-DF83-5340EB1AF81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2C8A8A-8EBC-6FB6-E07B-0B7BA1389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B23385-A9F5-AB0E-63D0-B16A2F23F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D43621-C97E-4879-2757-9CD14DE3D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C72C-9553-4F2B-90F9-7D055C0B2337}" type="datetimeFigureOut">
              <a:rPr lang="it-IT" smtClean="0"/>
              <a:t>19/01/2025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C4D697-CB0B-05F2-DDEC-149F5199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170772-EF69-CEA5-6E26-1F205592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4B87-7113-4798-83FD-5A4EEE94AB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91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FE658D-82E6-67D8-E073-AD6A1491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A6C20B-A55F-4E2D-57ED-ACDFDB24E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E85F57-2E3F-C418-A318-136D2560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C72C-9553-4F2B-90F9-7D055C0B2337}" type="datetimeFigureOut">
              <a:rPr lang="it-IT" smtClean="0"/>
              <a:t>19/01/2025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22C65B-6E59-BB5A-E082-46B9F8CD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43A291-2624-6890-BBA1-489A246D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4B87-7113-4798-83FD-5A4EEE94AB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37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F354A83-D8B6-0462-DD0C-AEB229EE5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307571-9421-9EC5-DBE3-7277CE918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864A97-9AF5-F712-9B14-BCF9EC998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C72C-9553-4F2B-90F9-7D055C0B2337}" type="datetimeFigureOut">
              <a:rPr lang="it-IT" smtClean="0"/>
              <a:t>19/01/2025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2B73BC-EFB8-88C2-346B-85B84EF8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EBE9BF-316F-1A10-1FF1-2DBE337B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4B87-7113-4798-83FD-5A4EEE94AB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81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A7A1AB-732F-9007-B8CF-A1FEB526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4F1F0C-1C36-5A87-A504-949EB42B6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9CA538-BC16-22F3-E885-F7A28A89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C72C-9553-4F2B-90F9-7D055C0B2337}" type="datetimeFigureOut">
              <a:rPr lang="it-IT" smtClean="0"/>
              <a:t>19/01/2025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B59E5D-7AB7-7BD2-1346-0E7F7966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DE52AB-348F-7B52-3DA8-B2E15C57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4B87-7113-4798-83FD-5A4EEE94AB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65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9F104C-A588-789A-9C17-62ABBCCD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AE5FFD-5874-9CCE-DEFD-50B0FBF5B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B92809-3315-8ADE-E897-23357F43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C72C-9553-4F2B-90F9-7D055C0B2337}" type="datetimeFigureOut">
              <a:rPr lang="it-IT" smtClean="0"/>
              <a:t>19/01/2025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29E7FB-33DE-1452-1969-8395BE63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CD5A61-06DD-C651-0CF2-FDFA3064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4B87-7113-4798-83FD-5A4EEE94AB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07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7DE419-1A6F-D2AA-4A5F-CE7386DF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0381EE-6FA7-2BAF-18A9-6B0FB9706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354F73-18ED-1B4B-2EC7-ED29D85B4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CECB22-6BBF-1EC5-296B-EF42684B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C72C-9553-4F2B-90F9-7D055C0B2337}" type="datetimeFigureOut">
              <a:rPr lang="it-IT" smtClean="0"/>
              <a:t>19/01/2025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2796C3-A882-48A9-92D2-D0010856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0EE677-427D-8874-4A48-BB8B2C51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4B87-7113-4798-83FD-5A4EEE94AB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1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D8289-84B5-75A9-FE47-A83900F8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80A0C8-620A-56CE-6216-355C2658F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BEA098-CD20-532A-6956-1AABBCBFB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71C190-8233-2E74-DBC9-67B03C583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5DECEBD-E5A1-3EEE-2160-D8D7E7E67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8A3CB5F-0D5D-30DC-A052-90A01E4D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C72C-9553-4F2B-90F9-7D055C0B2337}" type="datetimeFigureOut">
              <a:rPr lang="it-IT" smtClean="0"/>
              <a:t>19/01/2025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EA9AC2-432F-45E5-2A82-C9471F058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AF8334B-937E-50F2-2299-E63CBDFC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4B87-7113-4798-83FD-5A4EEE94AB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86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CC535C-549A-971D-4045-8EDC0EFA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FA7C849-E367-B97D-400A-F2B682BD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C72C-9553-4F2B-90F9-7D055C0B2337}" type="datetimeFigureOut">
              <a:rPr lang="it-IT" smtClean="0"/>
              <a:t>19/01/2025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586BBD2-BAE2-5D55-EEC6-F4BD973A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F8CE2D-9DD0-CFA9-5459-6ED2662B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4B87-7113-4798-83FD-5A4EEE94AB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52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E6DD0A2-8A83-DD84-F44C-568E4DAA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C72C-9553-4F2B-90F9-7D055C0B2337}" type="datetimeFigureOut">
              <a:rPr lang="it-IT" smtClean="0"/>
              <a:t>19/01/2025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966903-95D5-3944-3EF4-1C7680F8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6EF5D0-5F3E-46C1-457E-807EFDDBD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4B87-7113-4798-83FD-5A4EEE94AB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62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91C14C-0F2F-651C-93DE-E90CFB34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877D7B-06A8-5D43-912F-88E8018C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E04964-29F3-580A-7B52-B35732A12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C1F9E1-0CDE-9C4D-839C-BBE6C0ED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C72C-9553-4F2B-90F9-7D055C0B2337}" type="datetimeFigureOut">
              <a:rPr lang="it-IT" smtClean="0"/>
              <a:t>19/01/2025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FE5FC3-116D-863E-A8AE-36119203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9ED85C-163D-3D52-1884-60D55241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4B87-7113-4798-83FD-5A4EEE94AB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81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E56D9-848E-582E-CC8A-9F7309BA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56634BD-B40F-494C-BA25-1D94DDE00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78E989-F0E9-16DB-E402-101CD7290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2625FC-2EFF-2B05-EB56-6F455EF8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C72C-9553-4F2B-90F9-7D055C0B2337}" type="datetimeFigureOut">
              <a:rPr lang="it-IT" smtClean="0"/>
              <a:t>19/01/2025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8E70A7-AD27-8B77-3222-9EAF094C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43D30C-97FC-EAD9-EEED-AF58D5DD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4B87-7113-4798-83FD-5A4EEE94AB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85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ED56E51-9CC8-27AD-487C-1B7021CF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0D1763-D163-E52A-BC41-E2E7E3A11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56F79B-E737-DA76-D85F-5BCBBF57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8BC72C-9553-4F2B-90F9-7D055C0B2337}" type="datetimeFigureOut">
              <a:rPr lang="it-IT" smtClean="0"/>
              <a:t>19/01/2025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FDA417-D707-C602-66D7-ECFB79408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7A4962-1C66-1F9B-B6BD-3575E594A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7A4B87-7113-4798-83FD-5A4EEE94AB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34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F3CD48-3E34-E611-1A16-C5E750B17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it-IT" sz="5400"/>
              <a:t>Properzio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432B22-603A-9C5D-413A-B9955D88D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it-IT" sz="2000" i="1"/>
              <a:t>Elegie</a:t>
            </a:r>
            <a:r>
              <a:rPr lang="it-IT" sz="2000"/>
              <a:t>, III, 5</a:t>
            </a:r>
            <a:endParaRPr lang="it-IT" sz="2000" i="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4B4AB1-21DB-61B9-5185-B6F61CA8E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1122943"/>
            <a:ext cx="5536001" cy="45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6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F88A775-F128-5C4B-D7AE-A8AD4E9EA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it-IT" sz="4800" i="1"/>
              <a:t>Elegie</a:t>
            </a:r>
            <a:r>
              <a:rPr lang="it-IT" sz="4800"/>
              <a:t>, III, 5</a:t>
            </a:r>
            <a:endParaRPr lang="it-IT" sz="4800" i="1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A2188A-F9E9-DCE4-0A37-2FD965159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3200" i="1" u="sng" dirty="0"/>
              <a:t>Pacis</a:t>
            </a:r>
            <a:r>
              <a:rPr lang="pt-BR" sz="3200" i="1" dirty="0"/>
              <a:t> </a:t>
            </a:r>
            <a:r>
              <a:rPr lang="pt-BR" sz="3200" i="1" u="sng" dirty="0"/>
              <a:t>Amor deus </a:t>
            </a:r>
            <a:r>
              <a:rPr lang="pt-BR" sz="3200" i="1" dirty="0"/>
              <a:t>est, </a:t>
            </a:r>
            <a:r>
              <a:rPr lang="pt-BR" sz="3200" i="1" u="sng" dirty="0"/>
              <a:t>pacem</a:t>
            </a:r>
            <a:r>
              <a:rPr lang="pt-BR" sz="3200" i="1" dirty="0"/>
              <a:t> veneramur amantes:</a:t>
            </a:r>
          </a:p>
          <a:p>
            <a:pPr marL="0" indent="0">
              <a:buNone/>
            </a:pPr>
            <a:r>
              <a:rPr lang="pt-BR" sz="3200" i="1" dirty="0"/>
              <a:t>    sat mihi cum </a:t>
            </a:r>
            <a:r>
              <a:rPr lang="pt-BR" sz="3200" i="1" u="sng" dirty="0"/>
              <a:t>domina</a:t>
            </a:r>
            <a:r>
              <a:rPr lang="pt-BR" sz="3200" i="1" dirty="0"/>
              <a:t> proelia dura mea.</a:t>
            </a:r>
          </a:p>
          <a:p>
            <a:pPr marL="0" indent="0">
              <a:buNone/>
            </a:pPr>
            <a:endParaRPr lang="pt-BR" sz="3200" i="1" dirty="0"/>
          </a:p>
          <a:p>
            <a:pPr marL="0" indent="0">
              <a:buNone/>
            </a:pPr>
            <a:r>
              <a:rPr lang="pt-BR" sz="3200" dirty="0"/>
              <a:t>Amore è dio di pace: noi amanti veneriamo la pace, ma io non faccio che combattere dure battaglie con la mia padrona.</a:t>
            </a:r>
            <a:endParaRPr lang="it-IT" sz="3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56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46A250D-8093-0503-A2B8-4BE93FA2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it-IT" sz="5400" i="1"/>
              <a:t>Elegie</a:t>
            </a:r>
            <a:r>
              <a:rPr lang="it-IT" sz="5400"/>
              <a:t> III, 4</a:t>
            </a:r>
            <a:endParaRPr lang="it-IT" sz="5400" i="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1CA835-D08D-8043-0383-BAF5B7DBA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3200" i="1" u="sng" dirty="0"/>
              <a:t>Arma</a:t>
            </a:r>
            <a:r>
              <a:rPr lang="it-IT" sz="3200" i="1" dirty="0"/>
              <a:t> </a:t>
            </a:r>
            <a:r>
              <a:rPr lang="it-IT" sz="3200" i="1" u="sng" dirty="0"/>
              <a:t>deus Caesar </a:t>
            </a:r>
            <a:r>
              <a:rPr lang="it-IT" sz="3200" i="1" dirty="0" err="1"/>
              <a:t>dites</a:t>
            </a:r>
            <a:r>
              <a:rPr lang="it-IT" sz="3200" i="1" dirty="0"/>
              <a:t> </a:t>
            </a:r>
            <a:r>
              <a:rPr lang="it-IT" sz="3200" i="1" dirty="0" err="1"/>
              <a:t>meditatur</a:t>
            </a:r>
            <a:r>
              <a:rPr lang="it-IT" sz="3200" i="1" dirty="0"/>
              <a:t> ad </a:t>
            </a:r>
            <a:r>
              <a:rPr lang="it-IT" sz="3200" i="1" dirty="0" err="1"/>
              <a:t>Indos</a:t>
            </a:r>
            <a:r>
              <a:rPr lang="it-IT" sz="3200" i="1" dirty="0"/>
              <a:t>,</a:t>
            </a:r>
          </a:p>
          <a:p>
            <a:pPr marL="0" indent="0">
              <a:buNone/>
            </a:pPr>
            <a:r>
              <a:rPr lang="it-IT" sz="3200" i="1" dirty="0"/>
              <a:t>    et </a:t>
            </a:r>
            <a:r>
              <a:rPr lang="it-IT" sz="3200" i="1" dirty="0" err="1"/>
              <a:t>freta</a:t>
            </a:r>
            <a:r>
              <a:rPr lang="it-IT" sz="3200" i="1" dirty="0"/>
              <a:t> gemmiferi </a:t>
            </a:r>
            <a:r>
              <a:rPr lang="it-IT" sz="3200" i="1" dirty="0" err="1"/>
              <a:t>findere</a:t>
            </a:r>
            <a:r>
              <a:rPr lang="it-IT" sz="3200" i="1" dirty="0"/>
              <a:t> classe </a:t>
            </a:r>
            <a:r>
              <a:rPr lang="it-IT" sz="3200" i="1" dirty="0" err="1"/>
              <a:t>maris</a:t>
            </a:r>
            <a:r>
              <a:rPr lang="it-IT" sz="3200" i="1" dirty="0"/>
              <a:t>…</a:t>
            </a:r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r>
              <a:rPr lang="it-IT" sz="3200" dirty="0"/>
              <a:t>Guerra il divino Cesare progetta di portare agli Indi opulenti e di solcare con le onde del mare perlifero. </a:t>
            </a:r>
          </a:p>
          <a:p>
            <a:pPr marL="0" indent="0">
              <a:buNone/>
            </a:pPr>
            <a:r>
              <a:rPr lang="it-IT" sz="3200" dirty="0"/>
              <a:t>[…] Io mi accontenterò di applaudire lungo la via Sacra.</a:t>
            </a:r>
          </a:p>
        </p:txBody>
      </p:sp>
    </p:spTree>
    <p:extLst>
      <p:ext uri="{BB962C8B-B14F-4D97-AF65-F5344CB8AC3E}">
        <p14:creationId xmlns:p14="http://schemas.microsoft.com/office/powerpoint/2010/main" val="241994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866D7F-8B50-8EE5-D409-29D4952B2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2771"/>
            <a:ext cx="10515600" cy="625928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Eppure non è preda il mio cuore di bramosia dell’oro, che io detesto, né placo la sete bevendo da coppe tempestate di gemme, né la Campania ferace è arata per me da mille coppie di buoi, né mi procuro i bronzi fusi (</a:t>
            </a:r>
            <a:r>
              <a:rPr lang="it-IT" i="1" dirty="0" err="1"/>
              <a:t>mixta</a:t>
            </a:r>
            <a:r>
              <a:rPr lang="it-IT" i="1" dirty="0"/>
              <a:t> aera</a:t>
            </a:r>
            <a:r>
              <a:rPr lang="it-IT" dirty="0"/>
              <a:t>) dalla tua distruzione, Corinto.</a:t>
            </a:r>
          </a:p>
          <a:p>
            <a:pPr marL="0" indent="0" algn="just">
              <a:buNone/>
            </a:pPr>
            <a:r>
              <a:rPr lang="it-IT" dirty="0"/>
              <a:t>O argilla primeva, infausta a Prometeo che ti modellò! Nel forgiare il petto dell’uomo egli fu poco avveduto: mentre sistemava il corpo non prestò cura adeguata alla mente; in primo luogo era necessario che la via dell’animo fosse diritta.</a:t>
            </a:r>
          </a:p>
          <a:p>
            <a:pPr marL="0" indent="0" algn="just">
              <a:buNone/>
            </a:pPr>
            <a:r>
              <a:rPr lang="it-IT" dirty="0"/>
              <a:t>Ma ora siamo sbattuti dal vento in così vasto spazio di mare, andiamo in cerca di nemici e alle vecchie armi uniamo le nuove. Non porterai alcuna ricchezza fino alle onde dell’Acheronte: nudo sarai traghettato, stolto, nel vascello infernale. Vincitore e vinto nel mondo delle ombre si confonderanno: tu siedi, o prigioniero Giugurta, vicino al console Mario; Creso di Lidia non sta lontano da </a:t>
            </a:r>
            <a:r>
              <a:rPr lang="it-IT" dirty="0" err="1"/>
              <a:t>Iro</a:t>
            </a:r>
            <a:r>
              <a:rPr lang="it-IT" dirty="0"/>
              <a:t> </a:t>
            </a:r>
            <a:r>
              <a:rPr lang="it-IT" dirty="0" err="1"/>
              <a:t>dulichio</a:t>
            </a:r>
            <a:r>
              <a:rPr lang="it-IT" dirty="0"/>
              <a:t>. La morte migliore è quella che viene dopoché della vita si sono colte le gioie (</a:t>
            </a:r>
            <a:r>
              <a:rPr lang="es-ES" i="1" dirty="0"/>
              <a:t>optima </a:t>
            </a:r>
            <a:r>
              <a:rPr lang="es-ES" i="1" dirty="0" err="1"/>
              <a:t>mors</a:t>
            </a:r>
            <a:r>
              <a:rPr lang="es-ES" i="1" dirty="0"/>
              <a:t>, </a:t>
            </a:r>
            <a:r>
              <a:rPr lang="es-ES" i="1" dirty="0" err="1"/>
              <a:t>carpta</a:t>
            </a:r>
            <a:r>
              <a:rPr lang="es-ES" i="1" dirty="0"/>
              <a:t> </a:t>
            </a:r>
            <a:r>
              <a:rPr lang="es-ES" i="1" dirty="0" err="1"/>
              <a:t>quae</a:t>
            </a:r>
            <a:r>
              <a:rPr lang="es-ES" i="1" dirty="0"/>
              <a:t> </a:t>
            </a:r>
            <a:r>
              <a:rPr lang="es-ES" i="1" dirty="0" err="1"/>
              <a:t>venit</a:t>
            </a:r>
            <a:r>
              <a:rPr lang="es-ES" i="1" dirty="0"/>
              <a:t> ante die</a:t>
            </a:r>
            <a:r>
              <a:rPr lang="es-ES" dirty="0"/>
              <a:t>).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58863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7418CE-5AAF-05A0-8F0D-691B8042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Petronio, </a:t>
            </a:r>
            <a:r>
              <a:rPr lang="it-IT" i="1" dirty="0"/>
              <a:t>Satyricon</a:t>
            </a:r>
            <a:r>
              <a:rPr lang="it-IT" dirty="0"/>
              <a:t>, 50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CFCFFB-04FF-6877-E68C-7724E7D73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«E forse ti chiedi» disse «perché io sia il solo a possedere autentici corinzi: ma perché il bronzista dal quale mi servo si chiama Corinto. Che altro significa corinzio, se non uno che si serve da Corinto? E non crediate che io sia un ignorante, lo so perfettamente qual è la storia dell’origine del corinzio. Quando Ilio fu presa, Annibale, uomo scaltro e molto camaleontico, riunì in un sol rogo tutte le statue che trovò, di bronzo, d’oro e d’argento e le bruciò; esse fusero in un’unica lega metallica».</a:t>
            </a:r>
          </a:p>
        </p:txBody>
      </p:sp>
    </p:spTree>
    <p:extLst>
      <p:ext uri="{BB962C8B-B14F-4D97-AF65-F5344CB8AC3E}">
        <p14:creationId xmlns:p14="http://schemas.microsoft.com/office/powerpoint/2010/main" val="401017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DB6674-6A33-39D8-C553-B7B7BB15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Orazio, </a:t>
            </a:r>
            <a:r>
              <a:rPr lang="it-IT" i="1" dirty="0"/>
              <a:t>Odi </a:t>
            </a:r>
            <a:r>
              <a:rPr lang="it-IT" dirty="0"/>
              <a:t>I, 11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BBA184-0E77-A079-DF83-5340EB1AF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i="1" dirty="0"/>
              <a:t>... Dum loquimur, fugerit invida</a:t>
            </a:r>
          </a:p>
          <a:p>
            <a:pPr marL="0" indent="0" algn="just">
              <a:buNone/>
            </a:pPr>
            <a:r>
              <a:rPr lang="pt-BR" i="1" dirty="0"/>
              <a:t>aetas: carpe diem, quam minimum credula postero.</a:t>
            </a:r>
          </a:p>
          <a:p>
            <a:pPr marL="0" indent="0" algn="just">
              <a:buNone/>
            </a:pPr>
            <a:endParaRPr lang="pt-BR" i="1" dirty="0"/>
          </a:p>
          <a:p>
            <a:pPr marL="0" indent="0" algn="just">
              <a:buNone/>
            </a:pPr>
            <a:r>
              <a:rPr lang="it-IT" dirty="0"/>
              <a:t>Mentre parliamo sarà fuggito, inesorabile, il tempo: cogli il giorno, il meno possibile fiduciosa in quello successivo.</a:t>
            </a:r>
          </a:p>
        </p:txBody>
      </p:sp>
    </p:spTree>
    <p:extLst>
      <p:ext uri="{BB962C8B-B14F-4D97-AF65-F5344CB8AC3E}">
        <p14:creationId xmlns:p14="http://schemas.microsoft.com/office/powerpoint/2010/main" val="7386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20F04-661D-EDAF-0B42-7C1AE0B62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4FB99E-0C28-C431-07DC-B704A3C4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2771"/>
            <a:ext cx="10515600" cy="625928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Mi piace aver frequentato l’Elicona nell’età giovane e nelle danze delle Muse aver intrecciato le mani; mi piace incatenare la mente con abbondante Lieo (</a:t>
            </a:r>
            <a:r>
              <a:rPr lang="it-IT" i="1" dirty="0"/>
              <a:t>multo </a:t>
            </a:r>
            <a:r>
              <a:rPr lang="it-IT" i="1" dirty="0" err="1"/>
              <a:t>mentem</a:t>
            </a:r>
            <a:r>
              <a:rPr lang="it-IT" i="1" dirty="0"/>
              <a:t> </a:t>
            </a:r>
            <a:r>
              <a:rPr lang="it-IT" i="1" dirty="0" err="1"/>
              <a:t>vincire</a:t>
            </a:r>
            <a:r>
              <a:rPr lang="it-IT" i="1" dirty="0"/>
              <a:t> </a:t>
            </a:r>
            <a:r>
              <a:rPr lang="it-IT" i="1" dirty="0" err="1"/>
              <a:t>Lyaeo</a:t>
            </a:r>
            <a:r>
              <a:rPr lang="it-IT" dirty="0"/>
              <a:t>) e avere sempre sul capo rose di primavera.</a:t>
            </a:r>
          </a:p>
          <a:p>
            <a:pPr marL="0" indent="0" algn="just">
              <a:buNone/>
            </a:pPr>
            <a:r>
              <a:rPr lang="it-IT" dirty="0"/>
              <a:t>Poi, quando il peso degli anni mi avrà sottratto i piaceri di Venere e la canuta vecchiaia mi avrà cosparso di bianco i neri capelli, allora mi sia gradito conoscere a fondo le regole della natura, quale dio governi con arte questa dimora del mondo, quale via prenda il sole al suo sorgere e quale al tramonto, perché la luna, unite le corna, ritorni ogni mese al suo pieno aspetto, perché sul mare spadroneggiano i venti, che cosa l’Euro cerchi di catturare col suo soffio e donde giunga alle nuvole acqua perenne, se verrà il giorno che demolirà la rocca del mondo, perché l’arco dagli splendenti colori attinga l'acqua piovana o perché abbiano tremato le vette del </a:t>
            </a:r>
            <a:r>
              <a:rPr lang="it-IT" dirty="0" err="1"/>
              <a:t>Pindo</a:t>
            </a:r>
            <a:r>
              <a:rPr lang="it-IT" dirty="0"/>
              <a:t> </a:t>
            </a:r>
            <a:r>
              <a:rPr lang="it-IT" dirty="0" err="1"/>
              <a:t>Perrebbio</a:t>
            </a:r>
            <a:r>
              <a:rPr lang="it-IT"/>
              <a:t> […] </a:t>
            </a:r>
            <a:r>
              <a:rPr lang="it-IT" dirty="0"/>
              <a:t>Se sotto terra esistano leggi divine e supplizi per i colpevoli […] o se tutto è una favola vana, calata sugli infelici mortali e non può esistere motivo di paura al di là del funebre rogo. Questo mi attende nell'ultima parte della mia vita. Ma voi che avete più a cuore le armi, riportate in patria le insegne di Crasso!</a:t>
            </a:r>
          </a:p>
        </p:txBody>
      </p:sp>
    </p:spTree>
    <p:extLst>
      <p:ext uri="{BB962C8B-B14F-4D97-AF65-F5344CB8AC3E}">
        <p14:creationId xmlns:p14="http://schemas.microsoft.com/office/powerpoint/2010/main" val="1356571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697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di Office</vt:lpstr>
      <vt:lpstr>Properzio</vt:lpstr>
      <vt:lpstr>Elegie, III, 5</vt:lpstr>
      <vt:lpstr>Elegie III, 4</vt:lpstr>
      <vt:lpstr>Presentazione standard di PowerPoint</vt:lpstr>
      <vt:lpstr>Petronio, Satyricon, 50</vt:lpstr>
      <vt:lpstr>Orazio, Odi I, 11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Tancredi Greco</dc:creator>
  <cp:lastModifiedBy>Tancredi Greco</cp:lastModifiedBy>
  <cp:revision>1</cp:revision>
  <dcterms:created xsi:type="dcterms:W3CDTF">2025-01-19T11:29:56Z</dcterms:created>
  <dcterms:modified xsi:type="dcterms:W3CDTF">2025-01-19T16:04:08Z</dcterms:modified>
</cp:coreProperties>
</file>