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2595A-11D8-4BDA-A90E-B2D3E7AB92B9}" v="1" dt="2025-01-11T15:04:24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E4F2595A-11D8-4BDA-A90E-B2D3E7AB92B9}"/>
    <pc:docChg chg="custSel addSld modSld">
      <pc:chgData name="Tancredi Greco" userId="68f4d11238ebce53" providerId="LiveId" clId="{E4F2595A-11D8-4BDA-A90E-B2D3E7AB92B9}" dt="2025-01-12T10:38:54.300" v="1021" actId="114"/>
      <pc:docMkLst>
        <pc:docMk/>
      </pc:docMkLst>
      <pc:sldChg chg="modSp mod">
        <pc:chgData name="Tancredi Greco" userId="68f4d11238ebce53" providerId="LiveId" clId="{E4F2595A-11D8-4BDA-A90E-B2D3E7AB92B9}" dt="2025-01-11T15:11:28.102" v="699" actId="20577"/>
        <pc:sldMkLst>
          <pc:docMk/>
          <pc:sldMk cId="1868207449" sldId="261"/>
        </pc:sldMkLst>
        <pc:spChg chg="mod">
          <ac:chgData name="Tancredi Greco" userId="68f4d11238ebce53" providerId="LiveId" clId="{E4F2595A-11D8-4BDA-A90E-B2D3E7AB92B9}" dt="2025-01-11T15:11:28.102" v="699" actId="20577"/>
          <ac:spMkLst>
            <pc:docMk/>
            <pc:sldMk cId="1868207449" sldId="261"/>
            <ac:spMk id="2" creationId="{60D35BC5-BF5A-4F6E-AAE2-1E753518A966}"/>
          </ac:spMkLst>
        </pc:spChg>
      </pc:sldChg>
      <pc:sldChg chg="addSp modSp new mod">
        <pc:chgData name="Tancredi Greco" userId="68f4d11238ebce53" providerId="LiveId" clId="{E4F2595A-11D8-4BDA-A90E-B2D3E7AB92B9}" dt="2025-01-12T10:38:54.300" v="1021" actId="114"/>
        <pc:sldMkLst>
          <pc:docMk/>
          <pc:sldMk cId="232615685" sldId="264"/>
        </pc:sldMkLst>
        <pc:spChg chg="add mod">
          <ac:chgData name="Tancredi Greco" userId="68f4d11238ebce53" providerId="LiveId" clId="{E4F2595A-11D8-4BDA-A90E-B2D3E7AB92B9}" dt="2025-01-12T10:38:54.300" v="1021" actId="114"/>
          <ac:spMkLst>
            <pc:docMk/>
            <pc:sldMk cId="232615685" sldId="264"/>
            <ac:spMk id="2" creationId="{1EC0CC23-918F-7999-476F-4B9049C0DC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F4ECE-D936-422A-8E0A-E582B4E1BA03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6715-F7D8-4057-8ACC-DAEB51C928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63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6715-F7D8-4057-8ACC-DAEB51C9282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75245-D3F5-6BD4-65CD-5D2B601AF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AE8A10-5F14-B1AD-0C96-7DCCBCFB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C9219F-3061-30B0-6890-7C4F3E86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7262D-1B2A-AA2C-6B8C-A5E314C9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5EA47F-A120-F030-6ADA-24FA21BB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3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74CAD-F2FE-0936-37AF-D3F037A3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F3299F-801A-4BCD-DE95-3857269A9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3FFB58-5C81-5805-E196-8D57A0DA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E2FD50-1B45-5909-0DF4-560B076E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505359-4A2A-B8FA-E282-835B78B8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2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4D58A3-97E2-3611-753C-21C1355A3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1B1BB0-1734-9BBA-8893-20E7E55DC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9A1511-B5BC-9BF2-09F9-6531894C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E812AC-36EB-CA4B-9922-11EA4085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194398-ACDE-6855-028C-F2496468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66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3752D2-D1BE-67BD-A8A8-32C133BF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62303F-6071-57B3-C707-08BF864E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E173C-AA9B-7A25-94D5-38E8A921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E62266-5FEA-AEC5-DD3C-7B97F3FB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1E2A3E-E85A-8ADF-5657-8745E658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10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4847FE-5D13-3D5E-6292-8F96914C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B02F9-3A9A-8DCB-1588-892C40803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68987-E2DE-6A06-1C0E-06CAFA31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011B2A-C7C0-A14F-BB83-18A70778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758695-EF02-4612-0309-4E455CE0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35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40C9BE-37AB-F85D-CAEC-CB193569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D26713-BD9C-9F5F-BD15-25ABA04B1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130B0F-78E5-FB39-A6EF-0F742726A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94599D-2040-9049-4045-D328B8C3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E498BE-23CF-F384-AF77-9F21201E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38B36E-BF98-43BB-54C5-EE3E478F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21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691CA-5B82-1DF3-09CA-9ECF0E3E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BF6C37-8AAE-0C3B-76CC-8F3974A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C446B4-99E9-514D-2CD9-3797C3FE2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B34BAB-6A42-038C-1427-FCDFA7F58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1458ED-0276-A018-AEC8-B9D6C9ED9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B30E4F4-39FE-C2C5-0BEE-5A37C170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A4074A-7317-FFA2-F4B4-2BEC19BD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447979-1BB6-B02D-A5ED-43F00EAB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99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8EA07-2C30-3FD6-270D-94FFE24C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571584-BB29-78F4-BF68-7E9A42DD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2900CA-6306-361D-D8BF-6CE8751D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169D3E-A838-4AF8-32CC-9C6EAEC2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7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287DF79-A906-C451-ACE1-78BA8CE0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DA4FA-900D-5C10-994D-D9638AD1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1A3483-0330-5248-BC54-151AE8E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4C83E-9C15-A1F5-1BA3-F49582E9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61FF31-5BE3-9D8D-C314-643E0CB5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964289-ACB4-2983-40BE-96BA14531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EEA712-2B1E-3AE2-D050-93EE8A05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09AB61-E2EE-C534-20C4-4060F5D9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2A42E2-D152-B987-DED7-7A9A3DD8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92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1C217-CDB0-6F9C-058D-027AC64A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2DB95D-C074-22EF-635C-E4C8A45A6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2C90CE-D89C-1DDC-50C1-C8132F501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4C7341-B453-BEB4-8419-11D1C815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B5B1AF-697F-6E91-5B47-20D1C62C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612286-07F8-36F6-F4B5-E1066A48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20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C8827E-4650-CC82-EB79-6CB0F261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140D1A-CB7D-4B60-830A-D83B1FC81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DFFB7F-1423-6383-A1DF-CA99BA788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6B2C86-7826-41D2-9159-D8B53E64834B}" type="datetimeFigureOut">
              <a:rPr lang="it-IT" smtClean="0"/>
              <a:t>12/01/2025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87F68D-BF8F-343C-1BE4-0A0735AE8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8C8A2D-CE85-B63C-AEFC-6F31A21D1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55C04A-4C0F-4781-8FE1-FFA212A7C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3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A2F04F-F82A-1228-897B-8555BFC3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b="1727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FF5CB61-6E30-C498-310F-8B1092875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i="1">
                <a:solidFill>
                  <a:srgbClr val="FFFFFF"/>
                </a:solidFill>
              </a:rPr>
              <a:t>Odissea</a:t>
            </a:r>
            <a:r>
              <a:rPr lang="it-IT">
                <a:solidFill>
                  <a:srgbClr val="FFFFFF"/>
                </a:solidFill>
              </a:rPr>
              <a:t>, I pretendenti</a:t>
            </a:r>
            <a:endParaRPr lang="it-IT" i="1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CBA0F6-E877-AC48-DD28-0512A12A5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Libro XVI</a:t>
            </a:r>
          </a:p>
        </p:txBody>
      </p:sp>
    </p:spTree>
    <p:extLst>
      <p:ext uri="{BB962C8B-B14F-4D97-AF65-F5344CB8AC3E}">
        <p14:creationId xmlns:p14="http://schemas.microsoft.com/office/powerpoint/2010/main" val="419354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F9F443-57A8-33A6-C150-39E431A2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85" y="0"/>
            <a:ext cx="6936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1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7E4658-E6E8-73AC-900A-6509D8A3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Inferno</a:t>
            </a:r>
            <a:r>
              <a:rPr lang="it-IT" dirty="0"/>
              <a:t>, IV, 86 - 88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A55569-D1BD-3479-1D51-78C209333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/>
              <a:t>Lo buon maestro cominciò a dire:</a:t>
            </a:r>
          </a:p>
          <a:p>
            <a:pPr marL="0" indent="0">
              <a:buNone/>
            </a:pPr>
            <a:r>
              <a:rPr lang="it-IT" i="1" dirty="0"/>
              <a:t>"Mira colui con quella spada in mano,</a:t>
            </a:r>
          </a:p>
          <a:p>
            <a:pPr marL="0" indent="0">
              <a:buNone/>
            </a:pPr>
            <a:r>
              <a:rPr lang="it-IT" i="1" dirty="0"/>
              <a:t>che vien dinanzi ai tre sì come sire: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i="1" dirty="0"/>
              <a:t>quelli è Omero poeta sovrano;</a:t>
            </a:r>
          </a:p>
          <a:p>
            <a:pPr marL="0" indent="0">
              <a:buNone/>
            </a:pPr>
            <a:r>
              <a:rPr lang="it-IT" i="1" dirty="0"/>
              <a:t>l’altro è Orazio satiro che vene;</a:t>
            </a:r>
          </a:p>
          <a:p>
            <a:pPr marL="0" indent="0">
              <a:buNone/>
            </a:pPr>
            <a:r>
              <a:rPr lang="it-IT" i="1" dirty="0"/>
              <a:t>Ovidio è ’l terzo, e l’ultimo Lucano.</a:t>
            </a:r>
          </a:p>
        </p:txBody>
      </p:sp>
    </p:spTree>
    <p:extLst>
      <p:ext uri="{BB962C8B-B14F-4D97-AF65-F5344CB8AC3E}">
        <p14:creationId xmlns:p14="http://schemas.microsoft.com/office/powerpoint/2010/main" val="248600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1F63C0-F829-2D87-4776-BE300A16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35" r="2866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283DAC8-4209-62DF-F3C4-E31F4436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2" r="4994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98EA45-D9BB-B2AF-F662-AA67C53CFF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9" r="5447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3FADB7-1F7F-826A-7AD3-F96F2163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Od</a:t>
            </a:r>
            <a:r>
              <a:rPr lang="it-IT" dirty="0"/>
              <a:t>. XVI, 245 - 253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DB9923-D6FA-3281-0A31-64F959D0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Di pretendenti non ve n’è solo dieci né il doppio,</a:t>
            </a:r>
          </a:p>
          <a:p>
            <a:pPr marL="0" indent="0">
              <a:buNone/>
            </a:pPr>
            <a:r>
              <a:rPr lang="it-IT" dirty="0"/>
              <a:t>ma molti di più: ne saprai qui subito il numero.</a:t>
            </a:r>
          </a:p>
          <a:p>
            <a:pPr marL="0" indent="0">
              <a:buNone/>
            </a:pPr>
            <a:r>
              <a:rPr lang="it-IT" dirty="0"/>
              <a:t>Di </a:t>
            </a:r>
            <a:r>
              <a:rPr lang="it-IT" dirty="0" err="1"/>
              <a:t>Dulichio</a:t>
            </a:r>
            <a:r>
              <a:rPr lang="it-IT" dirty="0"/>
              <a:t> cinquantadue giovani</a:t>
            </a:r>
          </a:p>
          <a:p>
            <a:pPr marL="0" indent="0">
              <a:buNone/>
            </a:pPr>
            <a:r>
              <a:rPr lang="it-IT" dirty="0"/>
              <a:t>scelti, e li seguono sei servitori;</a:t>
            </a:r>
          </a:p>
          <a:p>
            <a:pPr marL="0" indent="0">
              <a:buNone/>
            </a:pPr>
            <a:r>
              <a:rPr lang="it-IT" dirty="0"/>
              <a:t>ventiquattro uomini sono di Same;</a:t>
            </a:r>
          </a:p>
          <a:p>
            <a:pPr marL="0" indent="0">
              <a:buNone/>
            </a:pPr>
            <a:r>
              <a:rPr lang="it-IT" dirty="0"/>
              <a:t>sono di Zacinto venti figli di Achei;</a:t>
            </a:r>
          </a:p>
          <a:p>
            <a:pPr marL="0" indent="0">
              <a:buNone/>
            </a:pPr>
            <a:r>
              <a:rPr lang="it-IT" dirty="0"/>
              <a:t>dodici di Itaca stessa, tutti i più nobili,</a:t>
            </a:r>
          </a:p>
          <a:p>
            <a:pPr marL="0" indent="0">
              <a:buNone/>
            </a:pPr>
            <a:r>
              <a:rPr lang="it-IT" dirty="0"/>
              <a:t>e con loro è l’araldo </a:t>
            </a:r>
            <a:r>
              <a:rPr lang="it-IT" dirty="0" err="1"/>
              <a:t>Medonte</a:t>
            </a:r>
            <a:r>
              <a:rPr lang="it-IT" dirty="0"/>
              <a:t> e il divino cantore</a:t>
            </a:r>
          </a:p>
          <a:p>
            <a:pPr marL="0" indent="0">
              <a:buNone/>
            </a:pPr>
            <a:r>
              <a:rPr lang="it-IT" dirty="0"/>
              <a:t>e due servi…</a:t>
            </a:r>
          </a:p>
        </p:txBody>
      </p:sp>
    </p:spTree>
    <p:extLst>
      <p:ext uri="{BB962C8B-B14F-4D97-AF65-F5344CB8AC3E}">
        <p14:creationId xmlns:p14="http://schemas.microsoft.com/office/powerpoint/2010/main" val="413021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testo, mappa, atlante, Carattere&#10;&#10;Descrizione generata automaticamente">
            <a:extLst>
              <a:ext uri="{FF2B5EF4-FFF2-40B4-BE49-F238E27FC236}">
                <a16:creationId xmlns:a16="http://schemas.microsoft.com/office/drawing/2014/main" id="{460D8E59-A795-7653-B695-0CC12E0934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15" b="244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3AAE21-DDF4-222E-B93C-9CDF626A9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06" y="0"/>
            <a:ext cx="9752788" cy="6858000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4886D90A-541C-091D-D5F4-2709B2FE93C1}"/>
              </a:ext>
            </a:extLst>
          </p:cNvPr>
          <p:cNvSpPr/>
          <p:nvPr/>
        </p:nvSpPr>
        <p:spPr>
          <a:xfrm>
            <a:off x="5573485" y="5257799"/>
            <a:ext cx="729343" cy="8708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65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D35BC5-BF5A-4F6E-AAE2-1E753518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Od</a:t>
            </a:r>
            <a:r>
              <a:rPr lang="it-IT" dirty="0"/>
              <a:t>. XVI, 363 - 386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85750-59EC-6D89-ACD8-679634EC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Disse tra loro Antinoo, figlio di </a:t>
            </a:r>
            <a:r>
              <a:rPr lang="it-IT" dirty="0" err="1"/>
              <a:t>Eupite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/>
              <a:t>“Purtroppo gli Dei hanno salvato quest’uomo dalla morte!</a:t>
            </a:r>
          </a:p>
          <a:p>
            <a:pPr marL="0" indent="0">
              <a:buNone/>
            </a:pPr>
            <a:r>
              <a:rPr lang="it-IT" dirty="0"/>
              <a:t>Di giorno le sentinelle sedevano sulle cime ventose,</a:t>
            </a:r>
          </a:p>
          <a:p>
            <a:pPr marL="0" indent="0">
              <a:buNone/>
            </a:pPr>
            <a:r>
              <a:rPr lang="it-IT" dirty="0"/>
              <a:t>alternandosi di continuo; dopo il tramonto del sole </a:t>
            </a:r>
          </a:p>
          <a:p>
            <a:pPr marL="0" indent="0">
              <a:buNone/>
            </a:pPr>
            <a:r>
              <a:rPr lang="it-IT" dirty="0"/>
              <a:t>non passavamo la notte a terra, ma eravamo in mare</a:t>
            </a:r>
          </a:p>
          <a:p>
            <a:pPr marL="0" indent="0">
              <a:buNone/>
            </a:pPr>
            <a:r>
              <a:rPr lang="it-IT" dirty="0"/>
              <a:t>e aspettavamo l’Aurora divina sulla nave veloce</a:t>
            </a:r>
          </a:p>
          <a:p>
            <a:pPr marL="0" indent="0">
              <a:buNone/>
            </a:pPr>
            <a:r>
              <a:rPr lang="it-IT" dirty="0"/>
              <a:t>in attesa di Telemaco, per catturarlo e ucciderlo;</a:t>
            </a:r>
          </a:p>
          <a:p>
            <a:pPr marL="0" indent="0">
              <a:buNone/>
            </a:pPr>
            <a:r>
              <a:rPr lang="it-IT" dirty="0"/>
              <a:t>di certo qualche nume lo ha riportato a casa.                                                                            370</a:t>
            </a:r>
          </a:p>
          <a:p>
            <a:pPr marL="0" indent="0">
              <a:buNone/>
            </a:pPr>
            <a:r>
              <a:rPr lang="it-IT" dirty="0"/>
              <a:t>Ma ora prepariamo qui una morte funesta</a:t>
            </a:r>
          </a:p>
          <a:p>
            <a:pPr marL="0" indent="0">
              <a:buNone/>
            </a:pPr>
            <a:r>
              <a:rPr lang="it-IT" dirty="0"/>
              <a:t>per Telemaco: non dovrà sfuggirci! Finché lui sarà</a:t>
            </a:r>
          </a:p>
          <a:p>
            <a:pPr marL="0" indent="0">
              <a:buNone/>
            </a:pPr>
            <a:r>
              <a:rPr lang="it-IT" dirty="0"/>
              <a:t>vivo non raggiungeremo mai il nostro scopo.</a:t>
            </a:r>
          </a:p>
          <a:p>
            <a:pPr marL="0" indent="0">
              <a:buNone/>
            </a:pPr>
            <a:r>
              <a:rPr lang="it-IT" dirty="0"/>
              <a:t>Lui è molto saggio nel pensare e nel decidere</a:t>
            </a:r>
          </a:p>
          <a:p>
            <a:pPr marL="0" indent="0">
              <a:buNone/>
            </a:pPr>
            <a:r>
              <a:rPr lang="it-IT" dirty="0"/>
              <a:t>e il popolo non ci è per niente favorevole.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820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C0CC23-918F-7999-476F-4B9049C0DCE8}"/>
              </a:ext>
            </a:extLst>
          </p:cNvPr>
          <p:cNvSpPr txBox="1"/>
          <p:nvPr/>
        </p:nvSpPr>
        <p:spPr>
          <a:xfrm>
            <a:off x="413658" y="685800"/>
            <a:ext cx="10896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Muovetevi, prima che egli raduni in piazza</a:t>
            </a:r>
          </a:p>
          <a:p>
            <a:r>
              <a:rPr lang="it-IT" sz="2200" dirty="0"/>
              <a:t>gli Achei: perché, penso, non lascerà andare,</a:t>
            </a:r>
          </a:p>
          <a:p>
            <a:r>
              <a:rPr lang="it-IT" sz="2200" dirty="0"/>
              <a:t>Ma sarà in collera, e alzandosi tra tutti dirà</a:t>
            </a:r>
          </a:p>
          <a:p>
            <a:r>
              <a:rPr lang="it-IT" sz="2200" dirty="0"/>
              <a:t>che ordivamo la </a:t>
            </a:r>
            <a:r>
              <a:rPr lang="it-IT" sz="2200" u="sng" dirty="0"/>
              <a:t>ripida morte (</a:t>
            </a:r>
            <a:r>
              <a:rPr lang="el-GR" sz="2200" i="1" u="sng" dirty="0"/>
              <a:t>φόνον αἰπὺν</a:t>
            </a:r>
            <a:r>
              <a:rPr lang="it-IT" sz="2200" u="sng" dirty="0"/>
              <a:t>)</a:t>
            </a:r>
            <a:r>
              <a:rPr lang="it-IT" sz="2200" i="1" u="sng" dirty="0"/>
              <a:t> </a:t>
            </a:r>
            <a:r>
              <a:rPr lang="it-IT" sz="2200" dirty="0"/>
              <a:t>e non lo cogliemmo;</a:t>
            </a:r>
          </a:p>
          <a:p>
            <a:r>
              <a:rPr lang="it-IT" sz="2200" dirty="0"/>
              <a:t>e loro, sentendolo, non loderanno la perfida azione.</a:t>
            </a:r>
          </a:p>
          <a:p>
            <a:r>
              <a:rPr lang="it-IT" sz="2200" dirty="0"/>
              <a:t>Che non vogliano farci del male e cacciarci</a:t>
            </a:r>
          </a:p>
          <a:p>
            <a:r>
              <a:rPr lang="it-IT" sz="2200" dirty="0"/>
              <a:t>dalla nostra terra, e dobbiamo fuggire nel paese di altri.</a:t>
            </a:r>
          </a:p>
          <a:p>
            <a:r>
              <a:rPr lang="it-IT" sz="2200" dirty="0"/>
              <a:t>Preveniamolo, prendendolo fuori città, in campagna,</a:t>
            </a:r>
          </a:p>
          <a:p>
            <a:r>
              <a:rPr lang="it-IT" sz="2200" dirty="0"/>
              <a:t>o per strada; teniamoci la roba e gli averi,</a:t>
            </a:r>
          </a:p>
          <a:p>
            <a:r>
              <a:rPr lang="it-IT" sz="2200" dirty="0"/>
              <a:t>Spartendoli in modo giusto, mentre daremo </a:t>
            </a:r>
          </a:p>
          <a:p>
            <a:r>
              <a:rPr lang="it-IT" sz="2200" dirty="0"/>
              <a:t>le case a sua madre e a chi se la sposi.</a:t>
            </a:r>
          </a:p>
          <a:p>
            <a:r>
              <a:rPr lang="it-IT" sz="2200" dirty="0"/>
              <a:t>Se questa proposta vi spiace, ma volete</a:t>
            </a:r>
          </a:p>
          <a:p>
            <a:r>
              <a:rPr lang="it-IT" sz="2200" dirty="0"/>
              <a:t>che viva e possegga tutti gli averi paterni,</a:t>
            </a:r>
          </a:p>
          <a:p>
            <a:r>
              <a:rPr lang="it-IT" sz="2200" dirty="0"/>
              <a:t>non mangiamogli oltre a mucchi i beni diletti,</a:t>
            </a:r>
          </a:p>
          <a:p>
            <a:r>
              <a:rPr lang="it-IT" sz="2200" dirty="0"/>
              <a:t>affollandoci qui, ma ciascuno faccia la corte (</a:t>
            </a:r>
            <a:r>
              <a:rPr lang="el-GR" sz="2200" i="1" dirty="0"/>
              <a:t>μνάσθω</a:t>
            </a:r>
            <a:r>
              <a:rPr lang="it-IT" sz="2200" dirty="0"/>
              <a:t>) da casa,</a:t>
            </a:r>
          </a:p>
          <a:p>
            <a:r>
              <a:rPr lang="it-IT" sz="2200" dirty="0"/>
              <a:t>cercando di averla con doni, ed essa</a:t>
            </a:r>
          </a:p>
          <a:p>
            <a:r>
              <a:rPr lang="it-IT" sz="2200" dirty="0"/>
              <a:t>poi sposi chi le offre di più e le è destinato»</a:t>
            </a:r>
          </a:p>
        </p:txBody>
      </p:sp>
    </p:spTree>
    <p:extLst>
      <p:ext uri="{BB962C8B-B14F-4D97-AF65-F5344CB8AC3E}">
        <p14:creationId xmlns:p14="http://schemas.microsoft.com/office/powerpoint/2010/main" val="232615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441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di Office</vt:lpstr>
      <vt:lpstr>Odissea, I pretendenti</vt:lpstr>
      <vt:lpstr>Presentazione standard di PowerPoint</vt:lpstr>
      <vt:lpstr>Inferno, IV, 86 - 88</vt:lpstr>
      <vt:lpstr>Presentazione standard di PowerPoint</vt:lpstr>
      <vt:lpstr>Od. XVI, 245 - 253</vt:lpstr>
      <vt:lpstr>Presentazione standard di PowerPoint</vt:lpstr>
      <vt:lpstr>Presentazione standard di PowerPoint</vt:lpstr>
      <vt:lpstr>Od. XVI, 363 - 386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Tancredi Greco</dc:creator>
  <cp:lastModifiedBy>Tancredi Greco</cp:lastModifiedBy>
  <cp:revision>1</cp:revision>
  <dcterms:created xsi:type="dcterms:W3CDTF">2025-01-11T11:38:08Z</dcterms:created>
  <dcterms:modified xsi:type="dcterms:W3CDTF">2025-01-12T10:38:57Z</dcterms:modified>
</cp:coreProperties>
</file>