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heme/theme2.xml" ContentType="application/vnd.openxmlformats-officedocument.them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heme/theme3.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45"/>
  </p:notesMasterIdLst>
  <p:handoutMasterIdLst>
    <p:handoutMasterId r:id="rId46"/>
  </p:handoutMasterIdLst>
  <p:sldIdLst>
    <p:sldId id="705" r:id="rId2"/>
    <p:sldId id="2147480803" r:id="rId3"/>
    <p:sldId id="2147480804" r:id="rId4"/>
    <p:sldId id="2147481035" r:id="rId5"/>
    <p:sldId id="2147480994" r:id="rId6"/>
    <p:sldId id="2147480995" r:id="rId7"/>
    <p:sldId id="2147480996" r:id="rId8"/>
    <p:sldId id="2147480997" r:id="rId9"/>
    <p:sldId id="2147480998" r:id="rId10"/>
    <p:sldId id="2147481000" r:id="rId11"/>
    <p:sldId id="2147480999" r:id="rId12"/>
    <p:sldId id="2147481001" r:id="rId13"/>
    <p:sldId id="2147481002" r:id="rId14"/>
    <p:sldId id="2147481024" r:id="rId15"/>
    <p:sldId id="2147481003" r:id="rId16"/>
    <p:sldId id="2147481004" r:id="rId17"/>
    <p:sldId id="2147481005" r:id="rId18"/>
    <p:sldId id="2147481006" r:id="rId19"/>
    <p:sldId id="2147481007" r:id="rId20"/>
    <p:sldId id="2147481008" r:id="rId21"/>
    <p:sldId id="2147481009" r:id="rId22"/>
    <p:sldId id="2147481010" r:id="rId23"/>
    <p:sldId id="2147481013" r:id="rId24"/>
    <p:sldId id="2147481014" r:id="rId25"/>
    <p:sldId id="2147481034" r:id="rId26"/>
    <p:sldId id="2147481032" r:id="rId27"/>
    <p:sldId id="2147481033" r:id="rId28"/>
    <p:sldId id="2147481015" r:id="rId29"/>
    <p:sldId id="2147481016" r:id="rId30"/>
    <p:sldId id="2147481017" r:id="rId31"/>
    <p:sldId id="2147481018" r:id="rId32"/>
    <p:sldId id="2147481020" r:id="rId33"/>
    <p:sldId id="2147481021" r:id="rId34"/>
    <p:sldId id="2147481022" r:id="rId35"/>
    <p:sldId id="2147481023" r:id="rId36"/>
    <p:sldId id="2147481025" r:id="rId37"/>
    <p:sldId id="2147481026" r:id="rId38"/>
    <p:sldId id="2147481031" r:id="rId39"/>
    <p:sldId id="2147481028" r:id="rId40"/>
    <p:sldId id="2147480805" r:id="rId41"/>
    <p:sldId id="2147480729" r:id="rId42"/>
    <p:sldId id="2147480806" r:id="rId43"/>
    <p:sldId id="2147480808" r:id="rId44"/>
  </p:sldIdLst>
  <p:sldSz cx="12192000" cy="6858000"/>
  <p:notesSz cx="7315200" cy="123444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out the Template" id="{DCD8C8E9-94A2-49F3-A1EF-B6F57DCEDCE5}">
          <p14:sldIdLst/>
        </p14:section>
        <p14:section name="Pillar Title slides" id="{74A09ECB-6DC6-462B-9F5F-0E108E56F5CF}">
          <p14:sldIdLst/>
        </p14:section>
        <p14:section name="All slides" id="{ECCBD4EC-ED31-413D-9EA3-A3729F908577}">
          <p14:sldIdLst>
            <p14:sldId id="705"/>
            <p14:sldId id="2147480803"/>
            <p14:sldId id="2147480804"/>
            <p14:sldId id="2147481035"/>
            <p14:sldId id="2147480994"/>
            <p14:sldId id="2147480995"/>
            <p14:sldId id="2147480996"/>
            <p14:sldId id="2147480997"/>
            <p14:sldId id="2147480998"/>
            <p14:sldId id="2147481000"/>
            <p14:sldId id="2147480999"/>
            <p14:sldId id="2147481001"/>
            <p14:sldId id="2147481002"/>
            <p14:sldId id="2147481024"/>
            <p14:sldId id="2147481003"/>
            <p14:sldId id="2147481004"/>
            <p14:sldId id="2147481005"/>
            <p14:sldId id="2147481006"/>
            <p14:sldId id="2147481007"/>
            <p14:sldId id="2147481008"/>
            <p14:sldId id="2147481009"/>
            <p14:sldId id="2147481010"/>
            <p14:sldId id="2147481013"/>
            <p14:sldId id="2147481014"/>
            <p14:sldId id="2147481034"/>
            <p14:sldId id="2147481032"/>
            <p14:sldId id="2147481033"/>
            <p14:sldId id="2147481015"/>
            <p14:sldId id="2147481016"/>
            <p14:sldId id="2147481017"/>
            <p14:sldId id="2147481018"/>
            <p14:sldId id="2147481020"/>
            <p14:sldId id="2147481021"/>
            <p14:sldId id="2147481022"/>
            <p14:sldId id="2147481023"/>
            <p14:sldId id="2147481025"/>
            <p14:sldId id="2147481026"/>
            <p14:sldId id="2147481031"/>
            <p14:sldId id="2147481028"/>
            <p14:sldId id="2147480805"/>
            <p14:sldId id="2147480729"/>
            <p14:sldId id="2147480806"/>
            <p14:sldId id="2147480808"/>
          </p14:sldIdLst>
        </p14:section>
      </p14:sectionLst>
    </p:ext>
    <p:ext uri="{EFAFB233-063F-42B5-8137-9DF3F51BA10A}">
      <p15:sldGuideLst xmlns:p15="http://schemas.microsoft.com/office/powerpoint/2012/main">
        <p15:guide id="1" orient="horz" pos="1968" userDrawn="1">
          <p15:clr>
            <a:srgbClr val="A4A3A4"/>
          </p15:clr>
        </p15:guide>
        <p15:guide id="2" pos="4056" userDrawn="1">
          <p15:clr>
            <a:srgbClr val="A4A3A4"/>
          </p15:clr>
        </p15:guide>
      </p15:sldGuideLst>
    </p:ext>
    <p:ext uri="{2D200454-40CA-4A62-9FC3-DE9A4176ACB9}">
      <p15:notesGuideLst xmlns:p15="http://schemas.microsoft.com/office/powerpoint/2012/main">
        <p15:guide id="1" orient="horz" pos="3888"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0" clrIdx="0">
    <p:extLst>
      <p:ext uri="{19B8F6BF-5375-455C-9EA6-DF929625EA0E}">
        <p15:presenceInfo xmlns:p15="http://schemas.microsoft.com/office/powerpoint/2012/main" userId="Michelle How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3A4"/>
    <a:srgbClr val="4F7BB1"/>
    <a:srgbClr val="47A3B9"/>
    <a:srgbClr val="FDFEFE"/>
    <a:srgbClr val="FEFEFE"/>
    <a:srgbClr val="FFFEFE"/>
    <a:srgbClr val="FFFFFD"/>
    <a:srgbClr val="FFFFFE"/>
    <a:srgbClr val="FFFEFF"/>
    <a:srgbClr val="FE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6357" autoAdjust="0"/>
  </p:normalViewPr>
  <p:slideViewPr>
    <p:cSldViewPr snapToGrid="0" showGuides="1">
      <p:cViewPr varScale="1">
        <p:scale>
          <a:sx n="119" d="100"/>
          <a:sy n="119" d="100"/>
        </p:scale>
        <p:origin x="440" y="192"/>
      </p:cViewPr>
      <p:guideLst>
        <p:guide orient="horz" pos="1968"/>
        <p:guide pos="4056"/>
      </p:guideLst>
    </p:cSldViewPr>
  </p:slideViewPr>
  <p:outlineViewPr>
    <p:cViewPr>
      <p:scale>
        <a:sx n="33" d="100"/>
        <a:sy n="33" d="100"/>
      </p:scale>
      <p:origin x="0" y="-22096"/>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50" d="100"/>
          <a:sy n="50" d="100"/>
        </p:scale>
        <p:origin x="2804" y="44"/>
      </p:cViewPr>
      <p:guideLst>
        <p:guide orient="horz" pos="3888"/>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heme" Target="../theme/theme3.xml"/><Relationship Id="rId5" Type="http://schemas.openxmlformats.org/officeDocument/2006/relationships/tags" Target="../tags/tag119.xml"/><Relationship Id="rId4" Type="http://schemas.openxmlformats.org/officeDocument/2006/relationships/tags" Target="../tags/tag1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54425A-3696-4DFB-B808-D2B88F3EB7C0}"/>
              </a:ext>
            </a:extLst>
          </p:cNvPr>
          <p:cNvSpPr>
            <a:spLocks noGrp="1"/>
          </p:cNvSpPr>
          <p:nvPr>
            <p:ph type="hdr" sz="quarter"/>
            <p:custDataLst>
              <p:tags r:id="rId2"/>
            </p:custDataLst>
          </p:nvPr>
        </p:nvSpPr>
        <p:spPr>
          <a:xfrm>
            <a:off x="2" y="1"/>
            <a:ext cx="3169919" cy="619364"/>
          </a:xfrm>
          <a:prstGeom prst="rect">
            <a:avLst/>
          </a:prstGeom>
        </p:spPr>
        <p:txBody>
          <a:bodyPr vert="horz" lIns="112299" tIns="56150" rIns="112299" bIns="56150" rtlCol="0"/>
          <a:lstStyle>
            <a:lvl1pPr algn="l">
              <a:defRPr sz="1600"/>
            </a:lvl1pPr>
          </a:lstStyle>
          <a:p>
            <a:endParaRPr lang="en-US">
              <a:latin typeface="Oracle Sans Tab" panose="020B0503020204020204" pitchFamily="34" charset="0"/>
            </a:endParaRPr>
          </a:p>
        </p:txBody>
      </p:sp>
      <p:sp>
        <p:nvSpPr>
          <p:cNvPr id="3" name="Date Placeholder 2">
            <a:extLst>
              <a:ext uri="{FF2B5EF4-FFF2-40B4-BE49-F238E27FC236}">
                <a16:creationId xmlns:a16="http://schemas.microsoft.com/office/drawing/2014/main" id="{8F51457F-2D60-4187-92B7-C5BBED78E963}"/>
              </a:ext>
            </a:extLst>
          </p:cNvPr>
          <p:cNvSpPr>
            <a:spLocks noGrp="1"/>
          </p:cNvSpPr>
          <p:nvPr>
            <p:ph type="dt" sz="quarter" idx="1"/>
            <p:custDataLst>
              <p:tags r:id="rId3"/>
            </p:custDataLst>
          </p:nvPr>
        </p:nvSpPr>
        <p:spPr>
          <a:xfrm>
            <a:off x="4143589" y="1"/>
            <a:ext cx="3169919" cy="619364"/>
          </a:xfrm>
          <a:prstGeom prst="rect">
            <a:avLst/>
          </a:prstGeom>
        </p:spPr>
        <p:txBody>
          <a:bodyPr vert="horz" lIns="112299" tIns="56150" rIns="112299" bIns="56150" rtlCol="0"/>
          <a:lstStyle>
            <a:lvl1pPr algn="r">
              <a:defRPr sz="1600"/>
            </a:lvl1pPr>
          </a:lstStyle>
          <a:p>
            <a:fld id="{320DD655-51D6-466D-8D72-5C78765FC630}" type="datetimeFigureOut">
              <a:rPr lang="en-US" smtClean="0">
                <a:latin typeface="Oracle Sans Tab" panose="020B0503020204020204" pitchFamily="34" charset="0"/>
              </a:rPr>
              <a:t>1/22/25</a:t>
            </a:fld>
            <a:endParaRPr lang="en-US">
              <a:latin typeface="Oracle Sans Tab" panose="020B0503020204020204" pitchFamily="34" charset="0"/>
            </a:endParaRPr>
          </a:p>
        </p:txBody>
      </p:sp>
      <p:sp>
        <p:nvSpPr>
          <p:cNvPr id="4" name="Footer Placeholder 3">
            <a:extLst>
              <a:ext uri="{FF2B5EF4-FFF2-40B4-BE49-F238E27FC236}">
                <a16:creationId xmlns:a16="http://schemas.microsoft.com/office/drawing/2014/main" id="{53FA8CCD-D5C0-4680-BEFC-52889AACDB6E}"/>
              </a:ext>
            </a:extLst>
          </p:cNvPr>
          <p:cNvSpPr>
            <a:spLocks noGrp="1"/>
          </p:cNvSpPr>
          <p:nvPr>
            <p:ph type="ftr" sz="quarter" idx="2"/>
            <p:custDataLst>
              <p:tags r:id="rId4"/>
            </p:custDataLst>
          </p:nvPr>
        </p:nvSpPr>
        <p:spPr>
          <a:xfrm>
            <a:off x="2" y="11725038"/>
            <a:ext cx="3169919" cy="619362"/>
          </a:xfrm>
          <a:prstGeom prst="rect">
            <a:avLst/>
          </a:prstGeom>
        </p:spPr>
        <p:txBody>
          <a:bodyPr vert="horz" lIns="112299" tIns="56150" rIns="112299" bIns="56150" rtlCol="0" anchor="b"/>
          <a:lstStyle>
            <a:lvl1pPr algn="l">
              <a:defRPr sz="1600"/>
            </a:lvl1pPr>
          </a:lstStyle>
          <a:p>
            <a:endParaRPr lang="en-US">
              <a:latin typeface="Oracle Sans Tab" panose="020B0503020204020204" pitchFamily="34" charset="0"/>
            </a:endParaRPr>
          </a:p>
        </p:txBody>
      </p:sp>
      <p:sp>
        <p:nvSpPr>
          <p:cNvPr id="5" name="Slide Number Placeholder 4">
            <a:extLst>
              <a:ext uri="{FF2B5EF4-FFF2-40B4-BE49-F238E27FC236}">
                <a16:creationId xmlns:a16="http://schemas.microsoft.com/office/drawing/2014/main" id="{3E50B35B-8976-44A2-B80D-FC8BD07A167F}"/>
              </a:ext>
            </a:extLst>
          </p:cNvPr>
          <p:cNvSpPr>
            <a:spLocks noGrp="1"/>
          </p:cNvSpPr>
          <p:nvPr>
            <p:ph type="sldNum" sz="quarter" idx="3"/>
            <p:custDataLst>
              <p:tags r:id="rId5"/>
            </p:custDataLst>
          </p:nvPr>
        </p:nvSpPr>
        <p:spPr>
          <a:xfrm>
            <a:off x="4143589" y="11725038"/>
            <a:ext cx="3169919" cy="619362"/>
          </a:xfrm>
          <a:prstGeom prst="rect">
            <a:avLst/>
          </a:prstGeom>
        </p:spPr>
        <p:txBody>
          <a:bodyPr vert="horz" lIns="112299" tIns="56150" rIns="112299" bIns="56150" rtlCol="0" anchor="b"/>
          <a:lstStyle>
            <a:lvl1pPr algn="r">
              <a:defRPr sz="1600"/>
            </a:lvl1pPr>
          </a:lstStyle>
          <a:p>
            <a:fld id="{9D34DC6F-9D14-4548-8221-51EE6F5B6657}" type="slidenum">
              <a:rPr lang="en-US" smtClean="0">
                <a:latin typeface="Oracle Sans Tab" panose="020B0503020204020204" pitchFamily="34" charset="0"/>
              </a:rPr>
              <a:t>‹#›</a:t>
            </a:fld>
            <a:endParaRPr lang="en-US">
              <a:latin typeface="Oracle Sans Tab" panose="020B0503020204020204" pitchFamily="34" charset="0"/>
            </a:endParaRPr>
          </a:p>
        </p:txBody>
      </p:sp>
    </p:spTree>
    <p:extLst>
      <p:ext uri="{BB962C8B-B14F-4D97-AF65-F5344CB8AC3E}">
        <p14:creationId xmlns:p14="http://schemas.microsoft.com/office/powerpoint/2010/main" val="126012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theme" Target="../theme/theme2.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2" y="1"/>
            <a:ext cx="3169919" cy="619364"/>
          </a:xfrm>
          <a:prstGeom prst="rect">
            <a:avLst/>
          </a:prstGeom>
        </p:spPr>
        <p:txBody>
          <a:bodyPr vert="horz" lIns="112299" tIns="56150" rIns="112299" bIns="56150" rtlCol="0"/>
          <a:lstStyle>
            <a:lvl1pPr algn="l">
              <a:defRPr sz="1600">
                <a:latin typeface="Oracle Sans Tab" panose="020B0503020204020204" pitchFamily="34" charset="0"/>
              </a:defRPr>
            </a:lvl1pPr>
          </a:lstStyle>
          <a:p>
            <a:endParaRPr lang="en-US"/>
          </a:p>
        </p:txBody>
      </p:sp>
      <p:sp>
        <p:nvSpPr>
          <p:cNvPr id="3" name="Date Placeholder 2"/>
          <p:cNvSpPr>
            <a:spLocks noGrp="1"/>
          </p:cNvSpPr>
          <p:nvPr>
            <p:ph type="dt" idx="1"/>
            <p:custDataLst>
              <p:tags r:id="rId3"/>
            </p:custDataLst>
          </p:nvPr>
        </p:nvSpPr>
        <p:spPr>
          <a:xfrm>
            <a:off x="4143589" y="1"/>
            <a:ext cx="3169919" cy="619364"/>
          </a:xfrm>
          <a:prstGeom prst="rect">
            <a:avLst/>
          </a:prstGeom>
        </p:spPr>
        <p:txBody>
          <a:bodyPr vert="horz" lIns="112299" tIns="56150" rIns="112299" bIns="56150" rtlCol="0"/>
          <a:lstStyle>
            <a:lvl1pPr algn="r">
              <a:defRPr sz="1600">
                <a:latin typeface="Oracle Sans Tab" panose="020B0503020204020204" pitchFamily="34" charset="0"/>
              </a:defRPr>
            </a:lvl1pPr>
          </a:lstStyle>
          <a:p>
            <a:fld id="{4F9C25BA-F9B0-4418-8CA0-3A9DF1256BA5}" type="datetimeFigureOut">
              <a:rPr lang="en-US" smtClean="0"/>
              <a:t>1/22/25</a:t>
            </a:fld>
            <a:endParaRPr lang="en-US"/>
          </a:p>
        </p:txBody>
      </p:sp>
      <p:sp>
        <p:nvSpPr>
          <p:cNvPr id="4" name="Slide Image Placeholder 3"/>
          <p:cNvSpPr>
            <a:spLocks noGrp="1" noRot="1" noChangeAspect="1"/>
          </p:cNvSpPr>
          <p:nvPr>
            <p:ph type="sldImg" idx="2"/>
            <p:custDataLst>
              <p:tags r:id="rId4"/>
            </p:custDataLst>
          </p:nvPr>
        </p:nvSpPr>
        <p:spPr>
          <a:xfrm>
            <a:off x="-44450" y="1543050"/>
            <a:ext cx="7404100" cy="4165600"/>
          </a:xfrm>
          <a:prstGeom prst="rect">
            <a:avLst/>
          </a:prstGeom>
          <a:noFill/>
          <a:ln w="12700">
            <a:solidFill>
              <a:prstClr val="black"/>
            </a:solidFill>
          </a:ln>
        </p:spPr>
      </p:sp>
      <p:sp>
        <p:nvSpPr>
          <p:cNvPr id="5" name="Notes Placeholder 4"/>
          <p:cNvSpPr>
            <a:spLocks noGrp="1"/>
          </p:cNvSpPr>
          <p:nvPr>
            <p:ph type="body" sz="quarter" idx="3"/>
            <p:custDataLst>
              <p:tags r:id="rId5"/>
            </p:custDataLst>
          </p:nvPr>
        </p:nvSpPr>
        <p:spPr>
          <a:xfrm>
            <a:off x="731520" y="5940742"/>
            <a:ext cx="5852160" cy="4860608"/>
          </a:xfrm>
          <a:prstGeom prst="rect">
            <a:avLst/>
          </a:prstGeom>
          <a:noFill/>
        </p:spPr>
        <p:txBody>
          <a:bodyPr vert="horz" lIns="0" tIns="0" rIns="0" bIns="0" rtlCol="0">
            <a:noAutofit/>
          </a:bodyPr>
          <a:lstStyle/>
          <a:p>
            <a:pPr marR="0" lvl="0" indent="0" fontAlgn="auto">
              <a:lnSpc>
                <a:spcPct val="95000"/>
              </a:lnSpc>
              <a:spcBef>
                <a:spcPts val="736"/>
              </a:spcBef>
              <a:spcAft>
                <a:spcPct val="0"/>
              </a:spcAft>
              <a:buClrTx/>
              <a:buSzTx/>
              <a:buFont typeface="System Font Regular"/>
              <a:buNone/>
            </a:pPr>
            <a:r>
              <a:rPr lang="en-US"/>
              <a:t>Edit Master text styles</a:t>
            </a:r>
          </a:p>
          <a:p>
            <a:pPr marL="449199" marR="0" lvl="1" indent="-224599" fontAlgn="auto">
              <a:lnSpc>
                <a:spcPct val="95000"/>
              </a:lnSpc>
              <a:spcBef>
                <a:spcPts val="736"/>
              </a:spcBef>
              <a:spcAft>
                <a:spcPct val="0"/>
              </a:spcAft>
              <a:buClrTx/>
              <a:buSzTx/>
              <a:buFont typeface="Arial" panose="020B0604020202020204" pitchFamily="34" charset="0"/>
              <a:buChar char="•"/>
            </a:pPr>
            <a:r>
              <a:rPr lang="en-US"/>
              <a:t>Second level</a:t>
            </a:r>
          </a:p>
          <a:p>
            <a:pPr marL="898397" marR="0" lvl="2" indent="-224599" fontAlgn="auto">
              <a:lnSpc>
                <a:spcPct val="95000"/>
              </a:lnSpc>
              <a:spcBef>
                <a:spcPts val="491"/>
              </a:spcBef>
              <a:spcAft>
                <a:spcPct val="0"/>
              </a:spcAft>
              <a:buClrTx/>
              <a:buSzPct val="120000"/>
              <a:buFont typeface="System Font Regular"/>
              <a:buChar char="-"/>
            </a:pPr>
            <a:r>
              <a:rPr lang="en-US"/>
              <a:t>Third level</a:t>
            </a:r>
          </a:p>
          <a:p>
            <a:pPr marL="1347596" marR="0" lvl="3" indent="-224599" fontAlgn="auto">
              <a:lnSpc>
                <a:spcPct val="95000"/>
              </a:lnSpc>
              <a:spcBef>
                <a:spcPts val="491"/>
              </a:spcBef>
              <a:spcAft>
                <a:spcPct val="0"/>
              </a:spcAft>
              <a:buClrTx/>
              <a:buSzTx/>
              <a:buFont typeface="System Font Regular"/>
              <a:buChar char="◦"/>
            </a:pPr>
            <a:r>
              <a:rPr lang="en-US"/>
              <a:t>Fourth level</a:t>
            </a:r>
          </a:p>
          <a:p>
            <a:pPr marL="1796796" marR="0" lvl="4" indent="-224599" fontAlgn="auto">
              <a:lnSpc>
                <a:spcPct val="95000"/>
              </a:lnSpc>
              <a:spcBef>
                <a:spcPts val="491"/>
              </a:spcBef>
              <a:spcAft>
                <a:spcPct val="0"/>
              </a:spcAft>
              <a:buClrTx/>
              <a:buSzTx/>
              <a:buFont typeface="System Font Regular"/>
              <a:buChar char="•"/>
            </a:pPr>
            <a:r>
              <a:rPr lang="en-US"/>
              <a:t>Fifth level</a:t>
            </a:r>
          </a:p>
        </p:txBody>
      </p:sp>
      <p:sp>
        <p:nvSpPr>
          <p:cNvPr id="7" name="Slide Number Placeholder 6"/>
          <p:cNvSpPr>
            <a:spLocks noGrp="1"/>
          </p:cNvSpPr>
          <p:nvPr>
            <p:ph type="sldNum" sz="quarter" idx="5"/>
            <p:custDataLst>
              <p:tags r:id="rId6"/>
            </p:custDataLst>
          </p:nvPr>
        </p:nvSpPr>
        <p:spPr>
          <a:xfrm>
            <a:off x="4143589" y="11725038"/>
            <a:ext cx="3169919" cy="619362"/>
          </a:xfrm>
          <a:prstGeom prst="rect">
            <a:avLst/>
          </a:prstGeom>
        </p:spPr>
        <p:txBody>
          <a:bodyPr vert="horz" lIns="112299" tIns="56150" rIns="112299" bIns="56150" rtlCol="0" anchor="b"/>
          <a:lstStyle>
            <a:lvl1pPr algn="r">
              <a:defRPr sz="1600">
                <a:latin typeface="Oracle Sans Tab" panose="020B0503020204020204" pitchFamily="34" charset="0"/>
              </a:defRPr>
            </a:lvl1pPr>
          </a:lstStyle>
          <a:p>
            <a:fld id="{9EDC5964-3162-43B5-B1EC-63C8D166D7D3}" type="slidenum">
              <a:rPr lang="en-US" smtClean="0"/>
              <a:t>‹#›</a:t>
            </a:fld>
            <a:endParaRPr lang="en-US"/>
          </a:p>
        </p:txBody>
      </p:sp>
      <p:sp>
        <p:nvSpPr>
          <p:cNvPr id="6" name="Footer Placeholder 5"/>
          <p:cNvSpPr>
            <a:spLocks noGrp="1"/>
          </p:cNvSpPr>
          <p:nvPr>
            <p:ph type="ftr" sz="quarter" idx="4"/>
            <p:custDataLst>
              <p:tags r:id="rId7"/>
            </p:custDataLst>
          </p:nvPr>
        </p:nvSpPr>
        <p:spPr>
          <a:xfrm>
            <a:off x="2" y="11725038"/>
            <a:ext cx="3169919" cy="619362"/>
          </a:xfrm>
          <a:prstGeom prst="rect">
            <a:avLst/>
          </a:prstGeom>
        </p:spPr>
        <p:txBody>
          <a:bodyPr vert="horz" lIns="112299" tIns="56150" rIns="112299" bIns="56150" rtlCol="0" anchor="b"/>
          <a:lstStyle>
            <a:lvl1pPr algn="l">
              <a:defRPr sz="1600">
                <a:latin typeface="Oracle Sans Tab" panose="020B0503020204020204" pitchFamily="34" charset="0"/>
              </a:defRPr>
            </a:lvl1pPr>
          </a:lstStyle>
          <a:p>
            <a:endParaRPr lang="en-US"/>
          </a:p>
        </p:txBody>
      </p:sp>
    </p:spTree>
    <p:extLst>
      <p:ext uri="{BB962C8B-B14F-4D97-AF65-F5344CB8AC3E}">
        <p14:creationId xmlns:p14="http://schemas.microsoft.com/office/powerpoint/2010/main" val="684971693"/>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200" b="0" i="0" kern="1200">
        <a:solidFill>
          <a:schemeClr val="tx1"/>
        </a:solidFill>
        <a:latin typeface="Oracle Sans Tab" panose="020B0503020204020204" pitchFamily="34" charset="0"/>
        <a:ea typeface="+mn-ea"/>
        <a:cs typeface="Oracle Sans Tab" panose="020B0503020204020204" pitchFamily="34" charset="0"/>
      </a:defRPr>
    </a:lvl1pPr>
    <a:lvl2pPr marL="457200" algn="l" defTabSz="914400" rtl="0" eaLnBrk="1" latinLnBrk="0" hangingPunct="1">
      <a:defRPr lang="en-US" sz="1200" b="0" i="0" kern="1200">
        <a:solidFill>
          <a:schemeClr val="tx1"/>
        </a:solidFill>
        <a:latin typeface="Oracle Sans Tab" panose="020B0503020204020204" pitchFamily="34" charset="0"/>
        <a:ea typeface="+mn-ea"/>
        <a:cs typeface="Oracle Sans Tab" panose="020B0503020204020204" pitchFamily="34" charset="0"/>
      </a:defRPr>
    </a:lvl2pPr>
    <a:lvl3pPr marL="914400" algn="l" defTabSz="914400" rtl="0" eaLnBrk="1" latinLnBrk="0" hangingPunct="1">
      <a:defRPr lang="en-US" sz="1100" kern="1200">
        <a:solidFill>
          <a:schemeClr val="tx1"/>
        </a:solidFill>
        <a:latin typeface="Oracle Sans Tab Light" panose="020B0403020204020204" pitchFamily="34" charset="0"/>
        <a:ea typeface="+mn-ea"/>
        <a:cs typeface="Oracle Sans Tab Light" panose="020B0403020204020204" pitchFamily="34" charset="0"/>
      </a:defRPr>
    </a:lvl3pPr>
    <a:lvl4pPr marL="1371600" algn="l" defTabSz="914400" rtl="0" eaLnBrk="1" latinLnBrk="0" hangingPunct="1">
      <a:defRPr lang="en-US" sz="1050" kern="1200">
        <a:solidFill>
          <a:schemeClr val="tx1"/>
        </a:solidFill>
        <a:latin typeface="Oracle Sans Tab Light" panose="020B0403020204020204" pitchFamily="34" charset="0"/>
        <a:ea typeface="+mn-ea"/>
        <a:cs typeface="Oracle Sans Tab Light" panose="020B0403020204020204" pitchFamily="34" charset="0"/>
      </a:defRPr>
    </a:lvl4pPr>
    <a:lvl5pPr marL="1828800" algn="l" defTabSz="914400" rtl="0" eaLnBrk="1" latinLnBrk="0" hangingPunct="1">
      <a:defRPr lang="en-US" sz="1000" kern="1200">
        <a:solidFill>
          <a:schemeClr val="tx1"/>
        </a:solidFill>
        <a:latin typeface="Oracle Sans Tab Light" panose="020B0403020204020204" pitchFamily="34" charset="0"/>
        <a:ea typeface="+mn-ea"/>
        <a:cs typeface="Oracle Sans Tab Light" panose="020B0403020204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2424238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1482605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1090819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1713914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3483673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836353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2575981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1363768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3869054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4116853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70387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4263264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232503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666805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314345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2100265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4214954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4013530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2010610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19707045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3493762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4146909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BC671-4F8C-E3F1-34A3-D913EC2B43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E6E28D-ADD6-3F20-B05D-E8178B9588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E93A25-934F-524D-5A2D-7FBA0E51449C}"/>
              </a:ext>
            </a:extLst>
          </p:cNvPr>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a:extLst>
              <a:ext uri="{FF2B5EF4-FFF2-40B4-BE49-F238E27FC236}">
                <a16:creationId xmlns:a16="http://schemas.microsoft.com/office/drawing/2014/main" id="{FB33E796-E710-8CAC-23D3-284410A35D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32785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1991085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42898792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49731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1480170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10777846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761595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1048312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311185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9737838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2762474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15552072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18008792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977721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357055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1292124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1297836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3871966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IN" sz="1200" dirty="0">
                <a:solidFill>
                  <a:srgbClr val="1D1C1D"/>
                </a:solidFill>
                <a:effectLst/>
                <a:latin typeface="Calibri" panose="020F0502020204030204" pitchFamily="34" charset="0"/>
              </a:rPr>
              <a:t>Let’s look at now what is Oracle Modern data platform, which is an Open Platform with fully featured Cloud Native services stitched together.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rPr>
              <a:t>If your System of Records comprises of SaaS applications, or ERP application at on-prem or IOT sensor data, Social Media feeds or any third party application - all of that data can be collected, processed, stored &amp; analysed on OCI. </a:t>
            </a:r>
          </a:p>
          <a:p>
            <a:pPr>
              <a:lnSpc>
                <a:spcPct val="95000"/>
              </a:lnSpc>
            </a:pPr>
            <a:r>
              <a:rPr lang="en-IN" sz="1200" dirty="0">
                <a:solidFill>
                  <a:srgbClr val="1D1C1D"/>
                </a:solidFill>
                <a:effectLst/>
                <a:latin typeface="Calibri" panose="020F0502020204030204" pitchFamily="34" charset="0"/>
              </a:rPr>
              <a:t>&lt;&lt;click * 2&gt;&gt;</a:t>
            </a:r>
          </a:p>
          <a:p>
            <a:pPr>
              <a:lnSpc>
                <a:spcPct val="95000"/>
              </a:lnSpc>
            </a:pPr>
            <a:r>
              <a:rPr lang="en-IN" sz="1200" dirty="0">
                <a:solidFill>
                  <a:srgbClr val="1D1C1D"/>
                </a:solidFill>
                <a:effectLst/>
                <a:latin typeface="Calibri" panose="020F0502020204030204" pitchFamily="34" charset="0"/>
              </a:rPr>
              <a:t>The System of Engagements will enable your Data Engineers to share data and collect process your batch as well as real-time data into our Data Lakehouse storage ,</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&lt;&lt;click&gt;&gt;</a:t>
            </a:r>
          </a:p>
          <a:p>
            <a:pPr marL="0" marR="0" lvl="0" indent="0" algn="l" defTabSz="914400" rtl="0" eaLnBrk="1" fontAlgn="auto" latinLnBrk="0" hangingPunct="1">
              <a:lnSpc>
                <a:spcPct val="95000"/>
              </a:lnSpc>
              <a:spcBef>
                <a:spcPts val="0"/>
              </a:spcBef>
              <a:spcAft>
                <a:spcPts val="0"/>
              </a:spcAft>
              <a:buClrTx/>
              <a:buSzTx/>
              <a:buFontTx/>
              <a:buNone/>
              <a:tabLst/>
              <a:defRPr/>
            </a:pPr>
            <a:r>
              <a:rPr lang="en-IN" sz="1200" dirty="0">
                <a:solidFill>
                  <a:srgbClr val="1D1C1D"/>
                </a:solidFill>
                <a:effectLst/>
                <a:latin typeface="Calibri" panose="020F0502020204030204" pitchFamily="34" charset="0"/>
              </a:rPr>
              <a:t>Next comes your System of Intelligence, where we have Advanced Analytics, AL/ML services, however, you can use any of third party Analytics, AI/ML tools and Notebooks of your choice. </a:t>
            </a:r>
          </a:p>
          <a:p>
            <a:pPr>
              <a:lnSpc>
                <a:spcPct val="95000"/>
              </a:lnSpc>
            </a:pPr>
            <a:r>
              <a:rPr lang="en-IN" sz="1200" dirty="0">
                <a:solidFill>
                  <a:srgbClr val="1D1C1D"/>
                </a:solidFill>
                <a:effectLst/>
                <a:latin typeface="Calibri" panose="020F0502020204030204" pitchFamily="34" charset="0"/>
              </a:rPr>
              <a:t> &lt;&lt;click&gt;&gt;</a:t>
            </a:r>
          </a:p>
          <a:p>
            <a:pPr>
              <a:lnSpc>
                <a:spcPct val="95000"/>
              </a:lnSpc>
            </a:pPr>
            <a:r>
              <a:rPr lang="en-IN" sz="1200" dirty="0">
                <a:solidFill>
                  <a:srgbClr val="1D1C1D"/>
                </a:solidFill>
                <a:effectLst/>
                <a:latin typeface="Calibri" panose="020F0502020204030204" pitchFamily="34" charset="0"/>
              </a:rPr>
              <a:t>enable your developers to develop cloud native applications using low code / no code developer services like Apex or use your existing developer platform and DevOps practices. </a:t>
            </a:r>
          </a:p>
          <a:p>
            <a:pPr>
              <a:lnSpc>
                <a:spcPct val="95000"/>
              </a:lnSpc>
            </a:pPr>
            <a:r>
              <a:rPr lang="en-IN" sz="1200" dirty="0">
                <a:solidFill>
                  <a:srgbClr val="1D1C1D"/>
                </a:solidFill>
                <a:effectLst/>
                <a:latin typeface="Calibri" panose="020F0502020204030204" pitchFamily="34" charset="0"/>
              </a:rPr>
              <a:t>&lt;&lt;click&gt;&gt;</a:t>
            </a:r>
          </a:p>
          <a:p>
            <a:pPr>
              <a:lnSpc>
                <a:spcPct val="95000"/>
              </a:lnSpc>
            </a:pPr>
            <a:r>
              <a:rPr lang="en-IN" sz="1200" dirty="0">
                <a:solidFill>
                  <a:srgbClr val="1D1C1D"/>
                </a:solidFill>
                <a:effectLst/>
                <a:latin typeface="Calibri" panose="020F0502020204030204" pitchFamily="34" charset="0"/>
                <a:ea typeface="Times New Roman" panose="02020603050405020304" pitchFamily="18" charset="0"/>
              </a:rPr>
              <a:t>We help you generate key &lt;&lt;click&gt;&gt; insights from your data, do predictive and prescriptive analytics and build your own data products or trigger actions into your System of Records based on insights.</a:t>
            </a:r>
            <a:r>
              <a:rPr lang="en-IN" dirty="0">
                <a:effectLst/>
              </a:rPr>
              <a:t> </a:t>
            </a:r>
            <a:endParaRPr lang="en-US" sz="1000" b="1" dirty="0">
              <a:solidFill>
                <a:schemeClr val="bg1"/>
              </a:solidFill>
              <a:latin typeface="+mj-lt"/>
              <a:cs typeface="Arial" panose="020B0604020202020204" pitchFamily="34" charset="0"/>
            </a:endParaRPr>
          </a:p>
          <a:p>
            <a:pPr>
              <a:lnSpc>
                <a:spcPct val="95000"/>
              </a:lnSpc>
            </a:pPr>
            <a:endParaRPr lang="en-US" sz="1200" b="1"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600" b="0" i="0" u="none" strike="noStrike" kern="1200" cap="none" spc="0" normalizeH="0" baseline="0" noProof="0" smtClean="0">
                <a:ln>
                  <a:noFill/>
                </a:ln>
                <a:solidFill>
                  <a:srgbClr val="312D2A"/>
                </a:solidFill>
                <a:effectLst/>
                <a:uLnTx/>
                <a:uFillTx/>
                <a:latin typeface="Oracle Sans Tab"/>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srgbClr val="312D2A"/>
              </a:solidFill>
              <a:effectLst/>
              <a:uLnTx/>
              <a:uFillTx/>
              <a:latin typeface="Oracle Sans Tab"/>
              <a:ea typeface="+mn-ea"/>
              <a:cs typeface="+mn-cs"/>
            </a:endParaRPr>
          </a:p>
        </p:txBody>
      </p:sp>
    </p:spTree>
    <p:extLst>
      <p:ext uri="{BB962C8B-B14F-4D97-AF65-F5344CB8AC3E}">
        <p14:creationId xmlns:p14="http://schemas.microsoft.com/office/powerpoint/2010/main" val="203645504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8.xml"/><Relationship Id="rId7"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74.xml"/><Relationship Id="rId7" Type="http://schemas.openxmlformats.org/officeDocument/2006/relationships/slideMaster" Target="../slideMasters/slideMaster1.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80.xml"/><Relationship Id="rId7" Type="http://schemas.openxmlformats.org/officeDocument/2006/relationships/slideMaster" Target="../slideMasters/slideMaster1.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9.png"/><Relationship Id="rId5" Type="http://schemas.openxmlformats.org/officeDocument/2006/relationships/slideMaster" Target="../slideMasters/slideMaster1.xml"/><Relationship Id="rId4" Type="http://schemas.openxmlformats.org/officeDocument/2006/relationships/tags" Target="../tags/tag8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10.png"/><Relationship Id="rId5" Type="http://schemas.openxmlformats.org/officeDocument/2006/relationships/slideMaster" Target="../slideMasters/slideMaster1.xml"/><Relationship Id="rId4" Type="http://schemas.openxmlformats.org/officeDocument/2006/relationships/tags" Target="../tags/tag9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11.png"/><Relationship Id="rId5" Type="http://schemas.openxmlformats.org/officeDocument/2006/relationships/slideMaster" Target="../slideMasters/slideMaster1.xml"/><Relationship Id="rId4" Type="http://schemas.openxmlformats.org/officeDocument/2006/relationships/tags" Target="../tags/tag9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hyperlink" Target="mailto:mailto:quietperiod_ww_grp@oracle.com" TargetMode="External"/><Relationship Id="rId5" Type="http://schemas.openxmlformats.org/officeDocument/2006/relationships/hyperlink" Target="https://confluence.oraclecorp.com/confluence/display/DemandCenter/Safe+Harbor+Disclosures+for+Presentations" TargetMode="External"/><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01.xml"/><Relationship Id="rId7" Type="http://schemas.openxmlformats.org/officeDocument/2006/relationships/slideMaster" Target="../slideMasters/slideMaster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05.xml"/><Relationship Id="rId4" Type="http://schemas.openxmlformats.org/officeDocument/2006/relationships/image" Target="../media/image14.svg"/></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slideMaster" Target="../slideMasters/slideMaster1.xml"/><Relationship Id="rId4" Type="http://schemas.openxmlformats.org/officeDocument/2006/relationships/tags" Target="../tags/tag109.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5.sv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4.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3.emf"/><Relationship Id="rId5" Type="http://schemas.openxmlformats.org/officeDocument/2006/relationships/tags" Target="../tags/tag16.xml"/><Relationship Id="rId10" Type="http://schemas.openxmlformats.org/officeDocument/2006/relationships/image" Target="../media/image2.png"/><Relationship Id="rId4" Type="http://schemas.openxmlformats.org/officeDocument/2006/relationships/tags" Target="../tags/tag15.xml"/><Relationship Id="rId9" Type="http://schemas.openxmlformats.org/officeDocument/2006/relationships/slideMaster" Target="../slideMasters/slideMaster1.xml"/><Relationship Id="rId1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1.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slideMaster" Target="../slideMasters/slideMaster1.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tags" Target="../tags/tag4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5" Type="http://schemas.openxmlformats.org/officeDocument/2006/relationships/tags" Target="../tags/tag42.xml"/><Relationship Id="rId10" Type="http://schemas.openxmlformats.org/officeDocument/2006/relationships/tags" Target="../tags/tag47.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52.xml"/><Relationship Id="rId7"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9"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1.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Master" Target="../slideMasters/slideMaster1.xml"/><Relationship Id="rId5" Type="http://schemas.openxmlformats.org/officeDocument/2006/relationships/tags" Target="../tags/tag60.xml"/><Relationship Id="rId4" Type="http://schemas.openxmlformats.org/officeDocument/2006/relationships/tags" Target="../tags/tag5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7.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Master" Target="../slideMasters/slideMaster1.xml"/><Relationship Id="rId5" Type="http://schemas.openxmlformats.org/officeDocument/2006/relationships/tags" Target="../tags/tag65.xml"/><Relationship Id="rId4" Type="http://schemas.openxmlformats.org/officeDocument/2006/relationships/tags" Target="../tags/tag64.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68.xml"/><Relationship Id="rId7"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 Title 1 Column">
    <p:spTree>
      <p:nvGrpSpPr>
        <p:cNvPr id="1" name=""/>
        <p:cNvGrpSpPr/>
        <p:nvPr/>
      </p:nvGrpSpPr>
      <p:grpSpPr>
        <a:xfrm>
          <a:off x="0" y="0"/>
          <a:ext cx="0" cy="0"/>
          <a:chOff x="0" y="0"/>
          <a:chExt cx="0" cy="0"/>
        </a:xfrm>
      </p:grpSpPr>
      <p:pic>
        <p:nvPicPr>
          <p:cNvPr id="8" name="Cloud">
            <a:extLst>
              <a:ext uri="{FF2B5EF4-FFF2-40B4-BE49-F238E27FC236}">
                <a16:creationId xmlns:a16="http://schemas.microsoft.com/office/drawing/2014/main" id="{14698CB0-77BC-6148-8112-EFC83C0F580B}"/>
              </a:ext>
              <a:ext uri="{C183D7F6-B498-43B3-948B-1728B52AA6E4}">
                <adec:decorative xmlns:adec="http://schemas.microsoft.com/office/drawing/2017/decorative" val="1"/>
              </a:ext>
            </a:extLst>
          </p:cNvPr>
          <p:cNvPicPr>
            <a:picLocks noChangeAspect="1"/>
          </p:cNvPicPr>
          <p:nvPr userDrawn="1">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6705731" y="269359"/>
            <a:ext cx="5080369" cy="1559442"/>
          </a:xfrm>
          <a:prstGeom prst="rect">
            <a:avLst/>
          </a:prstGeom>
        </p:spPr>
      </p:pic>
      <p:sp>
        <p:nvSpPr>
          <p:cNvPr id="7" name="Content Placeholder 6">
            <a:extLst>
              <a:ext uri="{FF2B5EF4-FFF2-40B4-BE49-F238E27FC236}">
                <a16:creationId xmlns:a16="http://schemas.microsoft.com/office/drawing/2014/main" id="{07A30E9B-4EB7-4882-9E42-67210E9CC0B4}"/>
              </a:ext>
            </a:extLst>
          </p:cNvPr>
          <p:cNvSpPr>
            <a:spLocks noGrp="1"/>
          </p:cNvSpPr>
          <p:nvPr>
            <p:ph sz="quarter" idx="13"/>
            <p:custDataLst>
              <p:tags r:id="rId2"/>
            </p:custDataLst>
          </p:nvPr>
        </p:nvSpPr>
        <p:spPr>
          <a:xfrm>
            <a:off x="771525" y="1600200"/>
            <a:ext cx="10677525" cy="4507992"/>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35CB6F3B-CCE4-4193-8EAA-C4A6D27C7DAD}"/>
              </a:ext>
            </a:extLst>
          </p:cNvPr>
          <p:cNvSpPr>
            <a:spLocks noGrp="1"/>
          </p:cNvSpPr>
          <p:nvPr>
            <p:ph type="title" hasCustomPrompt="1"/>
            <p:custDataLst>
              <p:tags r:id="rId3"/>
            </p:custDataLst>
          </p:nvPr>
        </p:nvSpPr>
        <p:spPr/>
        <p:txBody>
          <a:bodyPr/>
          <a:lstStyle>
            <a:lvl1pPr>
              <a:defRPr/>
            </a:lvl1pPr>
          </a:lstStyle>
          <a:p>
            <a:r>
              <a:rPr lang="en-US"/>
              <a:t>Title</a:t>
            </a:r>
          </a:p>
        </p:txBody>
      </p:sp>
      <p:sp>
        <p:nvSpPr>
          <p:cNvPr id="2" name="Date Placeholder 1">
            <a:extLst>
              <a:ext uri="{FF2B5EF4-FFF2-40B4-BE49-F238E27FC236}">
                <a16:creationId xmlns:a16="http://schemas.microsoft.com/office/drawing/2014/main" id="{2131DBF8-F618-4198-88BA-FD1569B2979A}"/>
              </a:ext>
            </a:extLst>
          </p:cNvPr>
          <p:cNvSpPr>
            <a:spLocks noGrp="1"/>
          </p:cNvSpPr>
          <p:nvPr>
            <p:ph type="dt" sz="half" idx="14"/>
            <p:custDataLst>
              <p:tags r:id="rId4"/>
            </p:custDataLst>
          </p:nvPr>
        </p:nvSpPr>
        <p:spPr/>
        <p:txBody>
          <a:bodyPr/>
          <a:lstStyle/>
          <a:p>
            <a:r>
              <a:rPr lang="en-US"/>
              <a:t>[Date]</a:t>
            </a:r>
          </a:p>
        </p:txBody>
      </p:sp>
      <p:sp>
        <p:nvSpPr>
          <p:cNvPr id="3" name="Footer Placeholder 2">
            <a:extLst>
              <a:ext uri="{FF2B5EF4-FFF2-40B4-BE49-F238E27FC236}">
                <a16:creationId xmlns:a16="http://schemas.microsoft.com/office/drawing/2014/main" id="{158AA26E-E9A4-4CE1-9157-28062D2322ED}"/>
              </a:ext>
            </a:extLst>
          </p:cNvPr>
          <p:cNvSpPr>
            <a:spLocks noGrp="1"/>
          </p:cNvSpPr>
          <p:nvPr>
            <p:ph type="ftr" sz="quarter" idx="15"/>
            <p:custDataLst>
              <p:tags r:id="rId5"/>
            </p:custDataLst>
          </p:nvPr>
        </p:nvSpPr>
        <p:spPr>
          <a:xfrm>
            <a:off x="1127759" y="6423978"/>
            <a:ext cx="5745379" cy="365125"/>
          </a:xfrm>
          <a:prstGeom prst="rect">
            <a:avLst/>
          </a:prstGeom>
        </p:spPr>
        <p:txBody>
          <a:bodyPr/>
          <a:lstStyle/>
          <a:p>
            <a:r>
              <a:rPr lang="en-US"/>
              <a:t>Copyright © 2022, Oracle and/or its affiliates  |  Confidential: Internal/Restricted/Highly Restricted</a:t>
            </a:r>
          </a:p>
        </p:txBody>
      </p:sp>
      <p:sp>
        <p:nvSpPr>
          <p:cNvPr id="4" name="Slide Number Placeholder 3">
            <a:extLst>
              <a:ext uri="{FF2B5EF4-FFF2-40B4-BE49-F238E27FC236}">
                <a16:creationId xmlns:a16="http://schemas.microsoft.com/office/drawing/2014/main" id="{0FB3DA01-00EF-4B14-8325-24C1135260F9}"/>
              </a:ext>
            </a:extLst>
          </p:cNvPr>
          <p:cNvSpPr>
            <a:spLocks noGrp="1"/>
          </p:cNvSpPr>
          <p:nvPr>
            <p:ph type="sldNum" sz="quarter" idx="16"/>
            <p:custDataLst>
              <p:tags r:id="rId6"/>
            </p:custDataLst>
          </p:nvPr>
        </p:nvSpPr>
        <p:spPr/>
        <p:txBody>
          <a:bodyPr/>
          <a:lstStyle/>
          <a:p>
            <a:fld id="{345D60D9-5372-5F40-9443-0F9AE5BDC3C8}" type="slidenum">
              <a:rPr lang="en-US" smtClean="0"/>
              <a:t>‹#›</a:t>
            </a:fld>
            <a:endParaRPr lang="en-US"/>
          </a:p>
        </p:txBody>
      </p:sp>
    </p:spTree>
    <p:extLst>
      <p:ext uri="{BB962C8B-B14F-4D97-AF65-F5344CB8AC3E}">
        <p14:creationId xmlns:p14="http://schemas.microsoft.com/office/powerpoint/2010/main" val="357756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 - Title/Subtitle">
    <p:spTree>
      <p:nvGrpSpPr>
        <p:cNvPr id="1" name=""/>
        <p:cNvGrpSpPr/>
        <p:nvPr/>
      </p:nvGrpSpPr>
      <p:grpSpPr>
        <a:xfrm>
          <a:off x="0" y="0"/>
          <a:ext cx="0" cy="0"/>
          <a:chOff x="0" y="0"/>
          <a:chExt cx="0" cy="0"/>
        </a:xfrm>
      </p:grpSpPr>
      <p:pic>
        <p:nvPicPr>
          <p:cNvPr id="8" name="Cloud">
            <a:extLst>
              <a:ext uri="{FF2B5EF4-FFF2-40B4-BE49-F238E27FC236}">
                <a16:creationId xmlns:a16="http://schemas.microsoft.com/office/drawing/2014/main" id="{93BCC98D-F462-9844-9660-2EA01F13EFA4}"/>
              </a:ext>
              <a:ext uri="{C183D7F6-B498-43B3-948B-1728B52AA6E4}">
                <adec:decorative xmlns:adec="http://schemas.microsoft.com/office/drawing/2017/decorative" val="1"/>
              </a:ext>
            </a:extLst>
          </p:cNvPr>
          <p:cNvPicPr>
            <a:picLocks noChangeAspect="1"/>
          </p:cNvPicPr>
          <p:nvPr userDrawn="1">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6705731" y="269359"/>
            <a:ext cx="5080369" cy="1559441"/>
          </a:xfrm>
          <a:prstGeom prst="rect">
            <a:avLst/>
          </a:prstGeom>
        </p:spPr>
      </p:pic>
      <p:sp>
        <p:nvSpPr>
          <p:cNvPr id="15" name="Subtitle">
            <a:extLst>
              <a:ext uri="{FF2B5EF4-FFF2-40B4-BE49-F238E27FC236}">
                <a16:creationId xmlns:a16="http://schemas.microsoft.com/office/drawing/2014/main" id="{FC0004EB-159B-A345-859C-0E83416ED930}"/>
              </a:ext>
            </a:extLst>
          </p:cNvPr>
          <p:cNvSpPr>
            <a:spLocks noGrp="1"/>
          </p:cNvSpPr>
          <p:nvPr>
            <p:ph type="body" sz="quarter" idx="11" hasCustomPrompt="1"/>
            <p:custDataLst>
              <p:tags r:id="rId2"/>
            </p:custDataLst>
          </p:nvPr>
        </p:nvSpPr>
        <p:spPr>
          <a:xfrm>
            <a:off x="762000" y="1014984"/>
            <a:ext cx="10671048" cy="330540"/>
          </a:xfrm>
          <a:prstGeom prst="rect">
            <a:avLst/>
          </a:prstGeom>
        </p:spPr>
        <p:txBody>
          <a:bodyPr lIns="0">
            <a:noAutofit/>
          </a:bodyPr>
          <a:lstStyle>
            <a:lvl1pPr marL="0" indent="0">
              <a:spcAft>
                <a:spcPct val="0"/>
              </a:spcAft>
              <a:buNone/>
              <a:defRPr sz="2000" b="0" i="0">
                <a:latin typeface="Oracle Sans Tab" panose="020B0503020204020204" pitchFamily="34" charset="0"/>
                <a:cs typeface="Oracle Sans Tab" panose="020B0503020204020204" pitchFamily="34" charset="0"/>
              </a:defRPr>
            </a:lvl1pPr>
          </a:lstStyle>
          <a:p>
            <a:pPr lvl="0"/>
            <a:r>
              <a:rPr lang="en-US"/>
              <a:t>Subtitle</a:t>
            </a:r>
          </a:p>
        </p:txBody>
      </p:sp>
      <p:sp>
        <p:nvSpPr>
          <p:cNvPr id="4" name="Title 3">
            <a:extLst>
              <a:ext uri="{FF2B5EF4-FFF2-40B4-BE49-F238E27FC236}">
                <a16:creationId xmlns:a16="http://schemas.microsoft.com/office/drawing/2014/main" id="{C471FF06-338B-46FE-B4FE-F72B7ABAED7F}"/>
              </a:ext>
            </a:extLst>
          </p:cNvPr>
          <p:cNvSpPr>
            <a:spLocks noGrp="1"/>
          </p:cNvSpPr>
          <p:nvPr>
            <p:ph type="title" hasCustomPrompt="1"/>
            <p:custDataLst>
              <p:tags r:id="rId3"/>
            </p:custDataLst>
          </p:nvPr>
        </p:nvSpPr>
        <p:spPr/>
        <p:txBody>
          <a:bodyPr/>
          <a:lstStyle>
            <a:lvl1pPr>
              <a:defRPr/>
            </a:lvl1pPr>
          </a:lstStyle>
          <a:p>
            <a:r>
              <a:rPr lang="en-US"/>
              <a:t>Title</a:t>
            </a:r>
          </a:p>
        </p:txBody>
      </p:sp>
      <p:sp>
        <p:nvSpPr>
          <p:cNvPr id="3" name="Date Placeholder 2">
            <a:extLst>
              <a:ext uri="{FF2B5EF4-FFF2-40B4-BE49-F238E27FC236}">
                <a16:creationId xmlns:a16="http://schemas.microsoft.com/office/drawing/2014/main" id="{5159E3D4-8DE9-4EE7-AF46-396CA0361B33}"/>
              </a:ext>
            </a:extLst>
          </p:cNvPr>
          <p:cNvSpPr>
            <a:spLocks noGrp="1"/>
          </p:cNvSpPr>
          <p:nvPr>
            <p:ph type="dt" sz="half" idx="12"/>
            <p:custDataLst>
              <p:tags r:id="rId4"/>
            </p:custDataLst>
          </p:nvPr>
        </p:nvSpPr>
        <p:spPr/>
        <p:txBody>
          <a:bodyPr/>
          <a:lstStyle/>
          <a:p>
            <a:r>
              <a:rPr lang="en-US"/>
              <a:t>[Date]</a:t>
            </a:r>
          </a:p>
        </p:txBody>
      </p:sp>
      <p:sp>
        <p:nvSpPr>
          <p:cNvPr id="5" name="Footer Placeholder 4">
            <a:extLst>
              <a:ext uri="{FF2B5EF4-FFF2-40B4-BE49-F238E27FC236}">
                <a16:creationId xmlns:a16="http://schemas.microsoft.com/office/drawing/2014/main" id="{A47ABD9F-CF7B-4739-A09B-21C74EE3D7DA}"/>
              </a:ext>
            </a:extLst>
          </p:cNvPr>
          <p:cNvSpPr>
            <a:spLocks noGrp="1"/>
          </p:cNvSpPr>
          <p:nvPr>
            <p:ph type="ftr" sz="quarter" idx="13"/>
            <p:custDataLst>
              <p:tags r:id="rId5"/>
            </p:custDataLst>
          </p:nvPr>
        </p:nvSpPr>
        <p:spPr>
          <a:xfrm>
            <a:off x="1127759" y="6423978"/>
            <a:ext cx="5745379" cy="365125"/>
          </a:xfrm>
          <a:prstGeom prst="rect">
            <a:avLst/>
          </a:prstGeom>
        </p:spPr>
        <p:txBody>
          <a:bodyPr/>
          <a:lstStyle/>
          <a:p>
            <a:r>
              <a:rPr lang="en-US"/>
              <a:t>Copyright © 2022, Oracle and/or its affiliates  |  Confidential: Internal/Restricted/Highly Restricted</a:t>
            </a:r>
          </a:p>
        </p:txBody>
      </p:sp>
      <p:sp>
        <p:nvSpPr>
          <p:cNvPr id="6" name="Slide Number Placeholder 5">
            <a:extLst>
              <a:ext uri="{FF2B5EF4-FFF2-40B4-BE49-F238E27FC236}">
                <a16:creationId xmlns:a16="http://schemas.microsoft.com/office/drawing/2014/main" id="{2C1326A2-CE99-456C-A450-2DC676458CDB}"/>
              </a:ext>
            </a:extLst>
          </p:cNvPr>
          <p:cNvSpPr>
            <a:spLocks noGrp="1"/>
          </p:cNvSpPr>
          <p:nvPr>
            <p:ph type="sldNum" sz="quarter" idx="14"/>
            <p:custDataLst>
              <p:tags r:id="rId6"/>
            </p:custDataLst>
          </p:nvPr>
        </p:nvSpPr>
        <p:spPr/>
        <p:txBody>
          <a:bodyPr/>
          <a:lstStyle/>
          <a:p>
            <a:fld id="{345D60D9-5372-5F40-9443-0F9AE5BDC3C8}" type="slidenum">
              <a:rPr lang="en-US" smtClean="0"/>
              <a:t>‹#›</a:t>
            </a:fld>
            <a:endParaRPr lang="en-US"/>
          </a:p>
        </p:txBody>
      </p:sp>
    </p:spTree>
    <p:extLst>
      <p:ext uri="{BB962C8B-B14F-4D97-AF65-F5344CB8AC3E}">
        <p14:creationId xmlns:p14="http://schemas.microsoft.com/office/powerpoint/2010/main" val="8455227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ight - Metric">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90C14E-647D-DE45-A3FE-3E841253B489}"/>
              </a:ext>
            </a:extLst>
          </p:cNvPr>
          <p:cNvPicPr>
            <a:picLocks noChangeAspect="1"/>
          </p:cNvPicPr>
          <p:nvPr userDrawn="1">
            <p:custDataLst>
              <p:tags r:id="rId1"/>
            </p:custDataLst>
          </p:nvPr>
        </p:nvPicPr>
        <p:blipFill>
          <a:blip r:embed="rId8">
            <a:extLst>
              <a:ext uri="{28A0092B-C50C-407E-A947-70E740481C1C}">
                <a14:useLocalDpi xmlns:a14="http://schemas.microsoft.com/office/drawing/2010/main" val="0"/>
              </a:ext>
            </a:extLst>
          </a:blip>
          <a:srcRect l="49997" r="-1"/>
          <a:stretch>
            <a:fillRect/>
          </a:stretch>
        </p:blipFill>
        <p:spPr>
          <a:xfrm>
            <a:off x="6095574" y="0"/>
            <a:ext cx="6096425" cy="6858000"/>
          </a:xfrm>
          <a:prstGeom prst="rect">
            <a:avLst/>
          </a:prstGeom>
        </p:spPr>
      </p:pic>
      <p:sp>
        <p:nvSpPr>
          <p:cNvPr id="4" name="Content">
            <a:extLst>
              <a:ext uri="{FF2B5EF4-FFF2-40B4-BE49-F238E27FC236}">
                <a16:creationId xmlns:a16="http://schemas.microsoft.com/office/drawing/2014/main" id="{6FFB33C6-31EA-4D15-AC3F-377D699FA842}"/>
              </a:ext>
            </a:extLst>
          </p:cNvPr>
          <p:cNvSpPr>
            <a:spLocks noGrp="1"/>
          </p:cNvSpPr>
          <p:nvPr>
            <p:ph sz="quarter" idx="14"/>
            <p:custDataLst>
              <p:tags r:id="rId2"/>
            </p:custDataLst>
          </p:nvPr>
        </p:nvSpPr>
        <p:spPr>
          <a:xfrm>
            <a:off x="775225" y="4649788"/>
            <a:ext cx="5072063" cy="1457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3AB0E-EC5F-476F-B6A9-E6F9CE84E95A}"/>
              </a:ext>
            </a:extLst>
          </p:cNvPr>
          <p:cNvSpPr>
            <a:spLocks noGrp="1"/>
          </p:cNvSpPr>
          <p:nvPr>
            <p:ph type="body" sz="quarter" idx="15" hasCustomPrompt="1"/>
            <p:custDataLst>
              <p:tags r:id="rId3"/>
            </p:custDataLst>
          </p:nvPr>
        </p:nvSpPr>
        <p:spPr>
          <a:xfrm>
            <a:off x="723900" y="1600200"/>
            <a:ext cx="5072063" cy="2415700"/>
          </a:xfrm>
        </p:spPr>
        <p:txBody>
          <a:bodyPr anchor="b" anchorCtr="0"/>
          <a:lstStyle>
            <a:lvl1pPr>
              <a:defRPr sz="8000" b="1">
                <a:solidFill>
                  <a:srgbClr val="AE562C"/>
                </a:solidFill>
              </a:defRPr>
            </a:lvl1pPr>
          </a:lstStyle>
          <a:p>
            <a:pPr lvl="0"/>
            <a:r>
              <a:rPr lang="en-US"/>
              <a:t>00%</a:t>
            </a:r>
          </a:p>
        </p:txBody>
      </p:sp>
      <p:sp>
        <p:nvSpPr>
          <p:cNvPr id="3" name="Date Placeholder 2">
            <a:extLst>
              <a:ext uri="{FF2B5EF4-FFF2-40B4-BE49-F238E27FC236}">
                <a16:creationId xmlns:a16="http://schemas.microsoft.com/office/drawing/2014/main" id="{14EF74DF-FD68-4CDF-B4CE-342E7A165BCB}"/>
              </a:ext>
            </a:extLst>
          </p:cNvPr>
          <p:cNvSpPr>
            <a:spLocks noGrp="1"/>
          </p:cNvSpPr>
          <p:nvPr>
            <p:ph type="dt" sz="half" idx="16"/>
            <p:custDataLst>
              <p:tags r:id="rId4"/>
            </p:custDataLst>
          </p:nvPr>
        </p:nvSpPr>
        <p:spPr/>
        <p:txBody>
          <a:bodyPr/>
          <a:lstStyle/>
          <a:p>
            <a:r>
              <a:rPr lang="en-US"/>
              <a:t>[Date]</a:t>
            </a:r>
          </a:p>
        </p:txBody>
      </p:sp>
      <p:sp>
        <p:nvSpPr>
          <p:cNvPr id="7" name="Footer Placeholder 6">
            <a:extLst>
              <a:ext uri="{FF2B5EF4-FFF2-40B4-BE49-F238E27FC236}">
                <a16:creationId xmlns:a16="http://schemas.microsoft.com/office/drawing/2014/main" id="{89C4B030-1E0B-4CB0-87B4-DF607257368B}"/>
              </a:ext>
            </a:extLst>
          </p:cNvPr>
          <p:cNvSpPr>
            <a:spLocks noGrp="1"/>
          </p:cNvSpPr>
          <p:nvPr>
            <p:ph type="ftr" sz="quarter" idx="17"/>
            <p:custDataLst>
              <p:tags r:id="rId5"/>
            </p:custDataLst>
          </p:nvPr>
        </p:nvSpPr>
        <p:spPr>
          <a:xfrm>
            <a:off x="1127759" y="6423978"/>
            <a:ext cx="5745379" cy="365125"/>
          </a:xfrm>
          <a:prstGeom prst="rect">
            <a:avLst/>
          </a:prstGeom>
        </p:spPr>
        <p:txBody>
          <a:bodyPr/>
          <a:lstStyle/>
          <a:p>
            <a:r>
              <a:rPr lang="en-US"/>
              <a:t>Copyright © 2022, Oracle and/or its affiliates  |  Confidential: Internal/Restricted/Highly Restricted</a:t>
            </a:r>
          </a:p>
        </p:txBody>
      </p:sp>
      <p:sp>
        <p:nvSpPr>
          <p:cNvPr id="8" name="Slide Number Placeholder 7">
            <a:extLst>
              <a:ext uri="{FF2B5EF4-FFF2-40B4-BE49-F238E27FC236}">
                <a16:creationId xmlns:a16="http://schemas.microsoft.com/office/drawing/2014/main" id="{CBADD7B5-9676-40DE-A88A-5EC3D33A6577}"/>
              </a:ext>
            </a:extLst>
          </p:cNvPr>
          <p:cNvSpPr>
            <a:spLocks noGrp="1"/>
          </p:cNvSpPr>
          <p:nvPr>
            <p:ph type="sldNum" sz="quarter" idx="18"/>
            <p:custDataLst>
              <p:tags r:id="rId6"/>
            </p:custDataLst>
          </p:nvPr>
        </p:nvSpPr>
        <p:spPr/>
        <p:txBody>
          <a:bodyPr/>
          <a:lstStyle/>
          <a:p>
            <a:fld id="{345D60D9-5372-5F40-9443-0F9AE5BDC3C8}" type="slidenum">
              <a:rPr lang="en-US" smtClean="0"/>
              <a:t>‹#›</a:t>
            </a:fld>
            <a:endParaRPr lang="en-US"/>
          </a:p>
        </p:txBody>
      </p:sp>
    </p:spTree>
    <p:extLst>
      <p:ext uri="{BB962C8B-B14F-4D97-AF65-F5344CB8AC3E}">
        <p14:creationId xmlns:p14="http://schemas.microsoft.com/office/powerpoint/2010/main" val="86439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Light - Data Texture 07 Blank">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681203-42C6-B54E-A5F8-FE2DAE3C0E09}"/>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AADFA4C3-C577-4944-B23B-0E8CEECA00FE}"/>
              </a:ext>
            </a:extLst>
          </p:cNvPr>
          <p:cNvSpPr>
            <a:spLocks noGrp="1"/>
          </p:cNvSpPr>
          <p:nvPr>
            <p:ph type="dt" sz="half" idx="10"/>
            <p:custDataLst>
              <p:tags r:id="rId2"/>
            </p:custDataLst>
          </p:nvPr>
        </p:nvSpPr>
        <p:spPr/>
        <p:txBody>
          <a:bodyPr/>
          <a:lstStyle/>
          <a:p>
            <a:r>
              <a:rPr lang="en-US"/>
              <a:t>[Date]</a:t>
            </a:r>
          </a:p>
        </p:txBody>
      </p:sp>
      <p:sp>
        <p:nvSpPr>
          <p:cNvPr id="6" name="Footer Placeholder 5">
            <a:extLst>
              <a:ext uri="{FF2B5EF4-FFF2-40B4-BE49-F238E27FC236}">
                <a16:creationId xmlns:a16="http://schemas.microsoft.com/office/drawing/2014/main" id="{EE548FBC-C180-4348-924F-1AD0DE33EC94}"/>
              </a:ext>
            </a:extLst>
          </p:cNvPr>
          <p:cNvSpPr>
            <a:spLocks noGrp="1"/>
          </p:cNvSpPr>
          <p:nvPr>
            <p:ph type="ftr" sz="quarter" idx="11"/>
            <p:custDataLst>
              <p:tags r:id="rId3"/>
            </p:custDataLst>
          </p:nvPr>
        </p:nvSpPr>
        <p:spPr>
          <a:xfrm>
            <a:off x="1127759" y="6423978"/>
            <a:ext cx="5745379" cy="365125"/>
          </a:xfrm>
          <a:prstGeom prst="rect">
            <a:avLst/>
          </a:prstGeom>
        </p:spPr>
        <p:txBody>
          <a:bodyPr/>
          <a:lstStyle/>
          <a:p>
            <a:r>
              <a:rPr lang="en-US"/>
              <a:t>Copyright © 2022, Oracle and/or its affiliates  |  Confidential: Internal/Restricted/Highly Restricted</a:t>
            </a:r>
          </a:p>
        </p:txBody>
      </p:sp>
      <p:sp>
        <p:nvSpPr>
          <p:cNvPr id="7" name="Slide Number Placeholder 6">
            <a:extLst>
              <a:ext uri="{FF2B5EF4-FFF2-40B4-BE49-F238E27FC236}">
                <a16:creationId xmlns:a16="http://schemas.microsoft.com/office/drawing/2014/main" id="{C2993164-8F12-4A57-BCB2-ECAB88B102D4}"/>
              </a:ext>
            </a:extLst>
          </p:cNvPr>
          <p:cNvSpPr>
            <a:spLocks noGrp="1"/>
          </p:cNvSpPr>
          <p:nvPr>
            <p:ph type="sldNum" sz="quarter" idx="12"/>
            <p:custDataLst>
              <p:tags r:id="rId4"/>
            </p:custDataLst>
          </p:nvPr>
        </p:nvSpPr>
        <p:spPr/>
        <p:txBody>
          <a:bodyPr/>
          <a:lstStyle/>
          <a:p>
            <a:fld id="{345D60D9-5372-5F40-9443-0F9AE5BDC3C8}" type="slidenum">
              <a:rPr lang="en-US" smtClean="0"/>
              <a:t>‹#›</a:t>
            </a:fld>
            <a:endParaRPr lang="en-US"/>
          </a:p>
        </p:txBody>
      </p:sp>
    </p:spTree>
    <p:extLst>
      <p:ext uri="{BB962C8B-B14F-4D97-AF65-F5344CB8AC3E}">
        <p14:creationId xmlns:p14="http://schemas.microsoft.com/office/powerpoint/2010/main" val="18999119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ark - Data Texture 07 Blank">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8B6F3C-673A-2C4F-BDD8-A174DA9D4B4B}"/>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A2DF2B49-8199-43EF-9C31-2EE3E2278A8F}"/>
              </a:ext>
            </a:extLst>
          </p:cNvPr>
          <p:cNvSpPr>
            <a:spLocks noGrp="1"/>
          </p:cNvSpPr>
          <p:nvPr>
            <p:ph type="dt" sz="half" idx="10"/>
            <p:custDataLst>
              <p:tags r:id="rId2"/>
            </p:custDataLst>
          </p:nvPr>
        </p:nvSpPr>
        <p:spPr/>
        <p:txBody>
          <a:bodyPr/>
          <a:lstStyle/>
          <a:p>
            <a:r>
              <a:rPr lang="en-US"/>
              <a:t>[Date]</a:t>
            </a:r>
          </a:p>
        </p:txBody>
      </p:sp>
      <p:sp>
        <p:nvSpPr>
          <p:cNvPr id="6" name="Footer Placeholder 5">
            <a:extLst>
              <a:ext uri="{FF2B5EF4-FFF2-40B4-BE49-F238E27FC236}">
                <a16:creationId xmlns:a16="http://schemas.microsoft.com/office/drawing/2014/main" id="{C290A680-202A-4EB8-8426-F81FE6C12DD2}"/>
              </a:ext>
            </a:extLst>
          </p:cNvPr>
          <p:cNvSpPr>
            <a:spLocks noGrp="1"/>
          </p:cNvSpPr>
          <p:nvPr>
            <p:ph type="ftr" sz="quarter" idx="11"/>
            <p:custDataLst>
              <p:tags r:id="rId3"/>
            </p:custDataLst>
          </p:nvPr>
        </p:nvSpPr>
        <p:spPr>
          <a:xfrm>
            <a:off x="1127759" y="6423978"/>
            <a:ext cx="5745379" cy="365125"/>
          </a:xfrm>
          <a:prstGeom prst="rect">
            <a:avLst/>
          </a:prstGeom>
        </p:spPr>
        <p:txBody>
          <a:bodyPr/>
          <a:lstStyle/>
          <a:p>
            <a:r>
              <a:rPr lang="en-US"/>
              <a:t>Copyright © 2022, Oracle and/or its affiliates  |  Confidential: Internal/Restricted/Highly Restricted</a:t>
            </a:r>
          </a:p>
        </p:txBody>
      </p:sp>
      <p:sp>
        <p:nvSpPr>
          <p:cNvPr id="7" name="Slide Number Placeholder 6">
            <a:extLst>
              <a:ext uri="{FF2B5EF4-FFF2-40B4-BE49-F238E27FC236}">
                <a16:creationId xmlns:a16="http://schemas.microsoft.com/office/drawing/2014/main" id="{81D7B772-BB21-406A-A2FE-5A71474672A4}"/>
              </a:ext>
            </a:extLst>
          </p:cNvPr>
          <p:cNvSpPr>
            <a:spLocks noGrp="1"/>
          </p:cNvSpPr>
          <p:nvPr>
            <p:ph type="sldNum" sz="quarter" idx="12"/>
            <p:custDataLst>
              <p:tags r:id="rId4"/>
            </p:custDataLst>
          </p:nvPr>
        </p:nvSpPr>
        <p:spPr/>
        <p:txBody>
          <a:bodyPr/>
          <a:lstStyle/>
          <a:p>
            <a:fld id="{345D60D9-5372-5F40-9443-0F9AE5BDC3C8}" type="slidenum">
              <a:rPr lang="en-US" smtClean="0"/>
              <a:t>‹#›</a:t>
            </a:fld>
            <a:endParaRPr lang="en-US"/>
          </a:p>
        </p:txBody>
      </p:sp>
    </p:spTree>
    <p:extLst>
      <p:ext uri="{BB962C8B-B14F-4D97-AF65-F5344CB8AC3E}">
        <p14:creationId xmlns:p14="http://schemas.microsoft.com/office/powerpoint/2010/main" val="3126635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Dark - Data Texture 16 Blank">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CF9FCE-AE1C-564C-8F89-B5CD38A47D6F}"/>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custDataLst>
              <p:tags r:id="rId2"/>
            </p:custDataLst>
          </p:nvPr>
        </p:nvSpPr>
        <p:spPr/>
        <p:txBody>
          <a:bodyPr/>
          <a:lstStyle/>
          <a:p>
            <a:r>
              <a:rPr lang="en-US"/>
              <a:t>[Date]</a:t>
            </a:r>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custDataLst>
              <p:tags r:id="rId3"/>
            </p:custDataLst>
          </p:nvPr>
        </p:nvSpPr>
        <p:spPr>
          <a:xfrm>
            <a:off x="1127759" y="6423978"/>
            <a:ext cx="5745379" cy="365125"/>
          </a:xfrm>
          <a:prstGeom prst="rect">
            <a:avLst/>
          </a:prstGeom>
        </p:spPr>
        <p:txBody>
          <a:bodyPr/>
          <a:lstStyle/>
          <a:p>
            <a:r>
              <a:rPr lang="en-US"/>
              <a:t>Copyright © 2022, Oracle and/or its affiliates  |  Confidential: Internal/Restricted/Highly Restricted</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custDataLst>
              <p:tags r:id="rId4"/>
            </p:custDataLst>
          </p:nvPr>
        </p:nvSpPr>
        <p:spPr/>
        <p:txBody>
          <a:bodyPr/>
          <a:lstStyle/>
          <a:p>
            <a:fld id="{345D60D9-5372-5F40-9443-0F9AE5BDC3C8}" type="slidenum">
              <a:rPr lang="en-US" smtClean="0"/>
              <a:t>‹#›</a:t>
            </a:fld>
            <a:endParaRPr lang="en-US"/>
          </a:p>
        </p:txBody>
      </p:sp>
    </p:spTree>
    <p:extLst>
      <p:ext uri="{BB962C8B-B14F-4D97-AF65-F5344CB8AC3E}">
        <p14:creationId xmlns:p14="http://schemas.microsoft.com/office/powerpoint/2010/main" val="9615146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 Safe Harbor">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F7C5FACA-CB69-F341-96EC-260102929140}"/>
              </a:ext>
            </a:extLst>
          </p:cNvPr>
          <p:cNvSpPr txBox="1"/>
          <p:nvPr userDrawn="1">
            <p:custDataLst>
              <p:tags r:id="rId1"/>
            </p:custDataLst>
          </p:nvPr>
        </p:nvSpPr>
        <p:spPr>
          <a:xfrm>
            <a:off x="766762" y="184150"/>
            <a:ext cx="10671048" cy="822960"/>
          </a:xfrm>
          <a:prstGeom prst="rect">
            <a:avLst/>
          </a:prstGeom>
        </p:spPr>
        <p:txBody>
          <a:bodyPr vert="horz" lIns="0" tIns="0" rIns="0" bIns="0" rtlCol="0" anchor="b">
            <a:noAutofit/>
          </a:bodyPr>
          <a:lstStyle>
            <a:lvl1pPr lvl="0" indent="0">
              <a:lnSpc>
                <a:spcPct val="95000"/>
              </a:lnSpc>
              <a:spcBef>
                <a:spcPts val="1000"/>
              </a:spcBef>
              <a:buFont typeface="Arial" panose="020B0604020202020204" pitchFamily="34" charset="0"/>
              <a:buNone/>
              <a:defRPr sz="2400" b="1" i="0" baseline="0">
                <a:solidFill>
                  <a:schemeClr val="bg1"/>
                </a:solidFill>
                <a:latin typeface="Oracle Sans" panose="020B0503020204020204" pitchFamily="34" charset="0"/>
                <a:cs typeface="Oracle Sans" panose="020B0503020204020204" pitchFamily="34" charset="0"/>
              </a:defRPr>
            </a:lvl1pPr>
          </a:lstStyle>
          <a:p>
            <a:pPr lvl="0"/>
            <a:r>
              <a:rPr lang="en-US">
                <a:solidFill>
                  <a:schemeClr val="tx1"/>
                </a:solidFill>
                <a:latin typeface="+mn-lt"/>
                <a:cs typeface="Oracle Sans Tab" panose="020B0503020204020204" pitchFamily="34" charset="0"/>
              </a:rPr>
              <a:t>Safe harbor statement</a:t>
            </a:r>
          </a:p>
        </p:txBody>
      </p:sp>
      <p:sp>
        <p:nvSpPr>
          <p:cNvPr id="14" name="Text Field">
            <a:extLst>
              <a:ext uri="{FF2B5EF4-FFF2-40B4-BE49-F238E27FC236}">
                <a16:creationId xmlns:a16="http://schemas.microsoft.com/office/drawing/2014/main" id="{EA78FDD8-084D-2D41-A37D-7DE0C431B1DA}"/>
              </a:ext>
            </a:extLst>
          </p:cNvPr>
          <p:cNvSpPr txBox="1"/>
          <p:nvPr userDrawn="1">
            <p:custDataLst>
              <p:tags r:id="rId2"/>
            </p:custDataLst>
          </p:nvPr>
        </p:nvSpPr>
        <p:spPr>
          <a:xfrm>
            <a:off x="766762" y="1608421"/>
            <a:ext cx="7987939" cy="2492990"/>
          </a:xfrm>
          <a:prstGeom prst="rect">
            <a:avLst/>
          </a:prstGeom>
          <a:noFill/>
        </p:spPr>
        <p:txBody>
          <a:bodyPr wrap="square" lIns="0" tIns="0" rIns="0" bIns="0" rtlCol="0">
            <a:spAutoFit/>
          </a:bodyPr>
          <a:lstStyle/>
          <a:p>
            <a:r>
              <a:rPr lang="en-US" sz="1800" b="0" i="0" u="none" strike="noStrike" kern="1200">
                <a:solidFill>
                  <a:schemeClr val="tx1"/>
                </a:solidFill>
                <a:effectLst/>
                <a:latin typeface="+mn-lt"/>
                <a:ea typeface="+mn-ea"/>
                <a:cs typeface="+mn-cs"/>
              </a:rPr>
              <a:t>As of August 2020, for most presentations, a safe harbor statement is no longer required, and you will not need to use this slide.  </a:t>
            </a:r>
            <a:br>
              <a:rPr lang="en-US" sz="1800" b="0" i="0" u="none" strike="noStrike" kern="1200">
                <a:solidFill>
                  <a:schemeClr val="tx1"/>
                </a:solidFill>
                <a:effectLst/>
                <a:latin typeface="+mn-lt"/>
                <a:ea typeface="+mn-ea"/>
                <a:cs typeface="+mn-cs"/>
              </a:rPr>
            </a:br>
            <a:endParaRPr lang="en-US" sz="1800" b="0" i="0" u="none" strike="noStrike" kern="1200">
              <a:solidFill>
                <a:schemeClr val="tx1"/>
              </a:solidFill>
              <a:effectLst/>
              <a:latin typeface="+mn-lt"/>
              <a:ea typeface="+mn-ea"/>
              <a:cs typeface="+mn-cs"/>
            </a:endParaRPr>
          </a:p>
          <a:p>
            <a:r>
              <a:rPr lang="en-US" sz="1800" b="0" i="0" u="none" strike="noStrike" kern="1200">
                <a:solidFill>
                  <a:schemeClr val="tx1"/>
                </a:solidFill>
                <a:effectLst/>
                <a:latin typeface="+mn-lt"/>
                <a:ea typeface="+mn-ea"/>
                <a:cs typeface="+mn-cs"/>
              </a:rPr>
              <a:t>The forward looking statement safe harbor slide is required ONLY for external presentations that pertain to: product launches, executive presentations and keynotes at major events, and any event attended by financial analysts.</a:t>
            </a:r>
          </a:p>
          <a:p>
            <a:endParaRPr lang="en-US" sz="1800" b="0" i="0" u="none" strike="noStrike" kern="1200">
              <a:solidFill>
                <a:schemeClr val="tx1"/>
              </a:solidFill>
              <a:effectLst/>
              <a:latin typeface="+mn-lt"/>
              <a:ea typeface="+mn-ea"/>
              <a:cs typeface="+mn-cs"/>
            </a:endParaRPr>
          </a:p>
          <a:p>
            <a:r>
              <a:rPr lang="en-US"/>
              <a:t>The notice is available at the </a:t>
            </a:r>
            <a:r>
              <a:rPr lang="en-US" u="sng">
                <a:solidFill>
                  <a:srgbClr val="00688C"/>
                </a:solidFill>
                <a:hlinkClick r:id="rId5">
                  <a:extLst>
                    <a:ext uri="{A12FA001-AC4F-418D-AE19-62706E023703}">
                      <ahyp:hlinkClr xmlns:ahyp="http://schemas.microsoft.com/office/drawing/2018/hyperlinkcolor" val="tx"/>
                    </a:ext>
                  </a:extLst>
                </a:hlinkClick>
              </a:rPr>
              <a:t>Safe Harbor Confluence Page</a:t>
            </a:r>
            <a:endParaRPr lang="en-US">
              <a:solidFill>
                <a:srgbClr val="00688C"/>
              </a:solidFill>
            </a:endParaRPr>
          </a:p>
          <a:p>
            <a:r>
              <a:rPr lang="en-US"/>
              <a:t>Contact for Forward Looking Statement: </a:t>
            </a:r>
            <a:r>
              <a:rPr lang="en-US" u="sng">
                <a:solidFill>
                  <a:srgbClr val="00688C"/>
                </a:solidFill>
                <a:hlinkClick r:id="rId6">
                  <a:extLst>
                    <a:ext uri="{A12FA001-AC4F-418D-AE19-62706E023703}">
                      <ahyp:hlinkClr xmlns:ahyp="http://schemas.microsoft.com/office/drawing/2018/hyperlinkcolor" val="tx"/>
                    </a:ext>
                  </a:extLst>
                </a:hlinkClick>
              </a:rPr>
              <a:t>quietperiod_ww_grp@oracle.com</a:t>
            </a:r>
            <a:endParaRPr lang="en-US">
              <a:solidFill>
                <a:srgbClr val="00688C"/>
              </a:solidFill>
            </a:endParaRPr>
          </a:p>
        </p:txBody>
      </p:sp>
      <p:sp>
        <p:nvSpPr>
          <p:cNvPr id="4" name="Slide Number Placeholder 3">
            <a:extLst>
              <a:ext uri="{FF2B5EF4-FFF2-40B4-BE49-F238E27FC236}">
                <a16:creationId xmlns:a16="http://schemas.microsoft.com/office/drawing/2014/main" id="{95C840CC-B289-4EEE-9D6C-A6440E6863B5}"/>
              </a:ext>
            </a:extLst>
          </p:cNvPr>
          <p:cNvSpPr>
            <a:spLocks noGrp="1"/>
          </p:cNvSpPr>
          <p:nvPr>
            <p:ph type="sldNum" sz="quarter" idx="12"/>
            <p:custDataLst>
              <p:tags r:id="rId3"/>
            </p:custDataLst>
          </p:nvPr>
        </p:nvSpPr>
        <p:spPr/>
        <p:txBody>
          <a:bodyPr/>
          <a:lstStyle/>
          <a:p>
            <a:fld id="{345D60D9-5372-5F40-9443-0F9AE5BDC3C8}" type="slidenum">
              <a:rPr lang="en-US" smtClean="0"/>
              <a:t>‹#›</a:t>
            </a:fld>
            <a:endParaRPr lang="en-US"/>
          </a:p>
        </p:txBody>
      </p:sp>
    </p:spTree>
    <p:extLst>
      <p:ext uri="{BB962C8B-B14F-4D97-AF65-F5344CB8AC3E}">
        <p14:creationId xmlns:p14="http://schemas.microsoft.com/office/powerpoint/2010/main" val="236716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ight - Remote Speak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EE69D29-7337-6248-888D-2A0330852627}"/>
              </a:ext>
            </a:extLst>
          </p:cNvPr>
          <p:cNvPicPr>
            <a:picLocks noChangeAspect="1"/>
          </p:cNvPicPr>
          <p:nvPr userDrawn="1">
            <p:custDataLst>
              <p:tags r:id="rId1"/>
            </p:custDataLst>
          </p:nvPr>
        </p:nvPicPr>
        <p:blipFill>
          <a:blip r:embed="rId8">
            <a:extLst>
              <a:ext uri="{28A0092B-C50C-407E-A947-70E740481C1C}">
                <a14:useLocalDpi xmlns:a14="http://schemas.microsoft.com/office/drawing/2010/main" val="0"/>
              </a:ext>
            </a:extLst>
          </a:blip>
          <a:srcRect l="40000"/>
          <a:stretch>
            <a:fillRect/>
          </a:stretch>
        </p:blipFill>
        <p:spPr>
          <a:xfrm>
            <a:off x="4876800" y="0"/>
            <a:ext cx="7315199" cy="6858000"/>
          </a:xfrm>
          <a:prstGeom prst="rect">
            <a:avLst/>
          </a:prstGeom>
        </p:spPr>
      </p:pic>
      <p:sp>
        <p:nvSpPr>
          <p:cNvPr id="20" name="Title">
            <a:extLst>
              <a:ext uri="{FF2B5EF4-FFF2-40B4-BE49-F238E27FC236}">
                <a16:creationId xmlns:a16="http://schemas.microsoft.com/office/drawing/2014/main" id="{D94542D5-A1D6-E542-963D-B72B60EDE019}"/>
              </a:ext>
            </a:extLst>
          </p:cNvPr>
          <p:cNvSpPr>
            <a:spLocks noGrp="1"/>
          </p:cNvSpPr>
          <p:nvPr>
            <p:ph type="title" hasCustomPrompt="1"/>
            <p:custDataLst>
              <p:tags r:id="rId2"/>
            </p:custDataLst>
          </p:nvPr>
        </p:nvSpPr>
        <p:spPr>
          <a:xfrm>
            <a:off x="5385816" y="2351724"/>
            <a:ext cx="6297167" cy="822960"/>
          </a:xfrm>
        </p:spPr>
        <p:txBody>
          <a:bodyPr vert="horz" lIns="0" tIns="0" rIns="0" bIns="0" rtlCol="0" anchor="b">
            <a:noAutofit/>
          </a:bodyPr>
          <a:lstStyle>
            <a:lvl1pPr>
              <a:defRPr lang="en-US" sz="2400" b="1" i="0" baseline="0">
                <a:latin typeface="Oracle Sans Tab" panose="020B0503020204020204" pitchFamily="34" charset="0"/>
                <a:ea typeface="+mn-ea"/>
                <a:cs typeface="Oracle Sans Tab" panose="020B0503020204020204" pitchFamily="34" charset="0"/>
              </a:defRPr>
            </a:lvl1pPr>
          </a:lstStyle>
          <a:p>
            <a:pPr marL="0" lvl="0" indent="0">
              <a:spcBef>
                <a:spcPts val="1000"/>
              </a:spcBef>
              <a:buFont typeface="Arial" panose="020B0604020202020204" pitchFamily="34" charset="0"/>
            </a:pPr>
            <a:r>
              <a:rPr lang="en-US"/>
              <a:t>Add title here. Also remove/replace placeholder image as needed.</a:t>
            </a:r>
          </a:p>
        </p:txBody>
      </p:sp>
      <p:sp>
        <p:nvSpPr>
          <p:cNvPr id="21" name="Text Field">
            <a:extLst>
              <a:ext uri="{FF2B5EF4-FFF2-40B4-BE49-F238E27FC236}">
                <a16:creationId xmlns:a16="http://schemas.microsoft.com/office/drawing/2014/main" id="{517ED098-6976-5549-9CFB-EE89734AF8D4}"/>
              </a:ext>
            </a:extLst>
          </p:cNvPr>
          <p:cNvSpPr>
            <a:spLocks noGrp="1"/>
          </p:cNvSpPr>
          <p:nvPr>
            <p:ph type="body" sz="quarter" idx="16" hasCustomPrompt="1"/>
            <p:custDataLst>
              <p:tags r:id="rId3"/>
            </p:custDataLst>
          </p:nvPr>
        </p:nvSpPr>
        <p:spPr>
          <a:xfrm>
            <a:off x="5385816" y="3662156"/>
            <a:ext cx="6297168" cy="1132486"/>
          </a:xfrm>
          <a:prstGeom prst="rect">
            <a:avLst/>
          </a:prstGeom>
        </p:spPr>
        <p:txBody>
          <a:bodyPr lIns="0" tIns="0" rIns="0" bIns="0">
            <a:normAutofit/>
          </a:bodyPr>
          <a:lstStyle>
            <a:lvl1pPr>
              <a:defRPr sz="2000"/>
            </a:lvl1pPr>
          </a:lstStyle>
          <a:p>
            <a:pPr lvl="0"/>
            <a:r>
              <a:rPr lang="en-US"/>
              <a:t>Title</a:t>
            </a:r>
          </a:p>
          <a:p>
            <a:pPr lvl="0"/>
            <a:r>
              <a:rPr lang="en-US"/>
              <a:t>Company</a:t>
            </a:r>
          </a:p>
          <a:p>
            <a:pPr lvl="0"/>
            <a:r>
              <a:rPr lang="en-US"/>
              <a:t>Date</a:t>
            </a:r>
          </a:p>
        </p:txBody>
      </p:sp>
      <p:sp>
        <p:nvSpPr>
          <p:cNvPr id="3" name="Picture Placeholder 2">
            <a:extLst>
              <a:ext uri="{FF2B5EF4-FFF2-40B4-BE49-F238E27FC236}">
                <a16:creationId xmlns:a16="http://schemas.microsoft.com/office/drawing/2014/main" id="{32F5E131-FF87-4B2F-9DB6-B4DB095B758D}"/>
              </a:ext>
            </a:extLst>
          </p:cNvPr>
          <p:cNvSpPr>
            <a:spLocks noGrp="1"/>
          </p:cNvSpPr>
          <p:nvPr>
            <p:ph type="pic" sz="quarter" idx="20" hasCustomPrompt="1"/>
            <p:custDataLst>
              <p:tags r:id="rId4"/>
            </p:custDataLst>
          </p:nvPr>
        </p:nvSpPr>
        <p:spPr>
          <a:xfrm>
            <a:off x="0" y="0"/>
            <a:ext cx="4876800" cy="6858000"/>
          </a:xfrm>
        </p:spPr>
        <p:txBody>
          <a:bodyPr anchor="ctr" anchorCtr="1"/>
          <a:lstStyle>
            <a:lvl1pPr>
              <a:defRPr/>
            </a:lvl1pPr>
          </a:lstStyle>
          <a:p>
            <a:r>
              <a:rPr lang="en-US"/>
              <a:t>Click to add image</a:t>
            </a:r>
          </a:p>
        </p:txBody>
      </p:sp>
      <p:sp>
        <p:nvSpPr>
          <p:cNvPr id="2" name="Date Placeholder 1">
            <a:extLst>
              <a:ext uri="{FF2B5EF4-FFF2-40B4-BE49-F238E27FC236}">
                <a16:creationId xmlns:a16="http://schemas.microsoft.com/office/drawing/2014/main" id="{BC86FB79-6AF9-4538-98F2-33825A26DECE}"/>
              </a:ext>
            </a:extLst>
          </p:cNvPr>
          <p:cNvSpPr>
            <a:spLocks noGrp="1"/>
          </p:cNvSpPr>
          <p:nvPr>
            <p:ph type="dt" sz="half" idx="21"/>
            <p:custDataLst>
              <p:tags r:id="rId5"/>
            </p:custDataLst>
          </p:nvPr>
        </p:nvSpPr>
        <p:spPr/>
        <p:txBody>
          <a:bodyPr/>
          <a:lstStyle/>
          <a:p>
            <a:r>
              <a:rPr lang="en-US"/>
              <a:t>[Date]</a:t>
            </a:r>
          </a:p>
        </p:txBody>
      </p:sp>
      <p:sp>
        <p:nvSpPr>
          <p:cNvPr id="8" name="Slide Number Placeholder 7">
            <a:extLst>
              <a:ext uri="{FF2B5EF4-FFF2-40B4-BE49-F238E27FC236}">
                <a16:creationId xmlns:a16="http://schemas.microsoft.com/office/drawing/2014/main" id="{6C2FCDC2-FBB6-46F4-9BD5-AE85C1DC3F2C}"/>
              </a:ext>
            </a:extLst>
          </p:cNvPr>
          <p:cNvSpPr>
            <a:spLocks noGrp="1"/>
          </p:cNvSpPr>
          <p:nvPr>
            <p:ph type="sldNum" sz="quarter" idx="23"/>
            <p:custDataLst>
              <p:tags r:id="rId6"/>
            </p:custDataLst>
          </p:nvPr>
        </p:nvSpPr>
        <p:spPr/>
        <p:txBody>
          <a:bodyPr/>
          <a:lstStyle/>
          <a:p>
            <a:fld id="{345D60D9-5372-5F40-9443-0F9AE5BDC3C8}" type="slidenum">
              <a:rPr lang="en-US" smtClean="0"/>
              <a:t>‹#›</a:t>
            </a:fld>
            <a:endParaRPr lang="en-US"/>
          </a:p>
        </p:txBody>
      </p:sp>
    </p:spTree>
    <p:extLst>
      <p:ext uri="{BB962C8B-B14F-4D97-AF65-F5344CB8AC3E}">
        <p14:creationId xmlns:p14="http://schemas.microsoft.com/office/powerpoint/2010/main" val="399010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ight - Closing Slide">
    <p:spTree>
      <p:nvGrpSpPr>
        <p:cNvPr id="1" name=""/>
        <p:cNvGrpSpPr/>
        <p:nvPr/>
      </p:nvGrpSpPr>
      <p:grpSpPr>
        <a:xfrm>
          <a:off x="0" y="0"/>
          <a:ext cx="0" cy="0"/>
          <a:chOff x="0" y="0"/>
          <a:chExt cx="0" cy="0"/>
        </a:xfrm>
      </p:grpSpPr>
      <p:pic>
        <p:nvPicPr>
          <p:cNvPr id="3" name="Oracle Logo" descr="Oracle Logo">
            <a:extLst>
              <a:ext uri="{FF2B5EF4-FFF2-40B4-BE49-F238E27FC236}">
                <a16:creationId xmlns:a16="http://schemas.microsoft.com/office/drawing/2014/main" id="{675A5E3C-9B7E-1248-9024-5EE790FC6832}"/>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7854" y="2915192"/>
            <a:ext cx="4896293" cy="1027617"/>
          </a:xfrm>
          <a:prstGeom prst="rect">
            <a:avLst/>
          </a:prstGeom>
        </p:spPr>
      </p:pic>
    </p:spTree>
    <p:extLst>
      <p:ext uri="{BB962C8B-B14F-4D97-AF65-F5344CB8AC3E}">
        <p14:creationId xmlns:p14="http://schemas.microsoft.com/office/powerpoint/2010/main" val="166431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Cloud Platform Dark - Title">
    <p:bg>
      <p:bgPr>
        <a:solidFill>
          <a:schemeClr val="accent6">
            <a:lumMod val="50000"/>
          </a:schemeClr>
        </a:solidFill>
        <a:effectLst/>
      </p:bgPr>
    </p:bg>
    <p:spTree>
      <p:nvGrpSpPr>
        <p:cNvPr id="1" name=""/>
        <p:cNvGrpSpPr/>
        <p:nvPr/>
      </p:nvGrpSpPr>
      <p:grpSpPr>
        <a:xfrm>
          <a:off x="0" y="0"/>
          <a:ext cx="0" cy="0"/>
          <a:chOff x="0" y="0"/>
          <a:chExt cx="0" cy="0"/>
        </a:xfrm>
      </p:grpSpPr>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custDataLst>
              <p:tags r:id="rId1"/>
            </p:custDataLst>
          </p:nvPr>
        </p:nvSpPr>
        <p:spPr>
          <a:xfrm>
            <a:off x="1018030" y="2148840"/>
            <a:ext cx="10158984" cy="1280160"/>
          </a:xfrm>
          <a:noFill/>
        </p:spPr>
        <p:txBody>
          <a:bodyPr vert="horz" wrap="square" lIns="0" tIns="0" rIns="0" bIns="91440" rtlCol="0" anchor="b">
            <a:noAutofit/>
          </a:bodyPr>
          <a:lstStyle>
            <a:lvl1pPr>
              <a:defRPr lang="en-US" sz="4000" b="0">
                <a:latin typeface="+mj-lt"/>
              </a:defRPr>
            </a:lvl1pPr>
          </a:lstStyle>
          <a:p>
            <a:pPr lvl="0">
              <a:lnSpc>
                <a:spcPct val="100000"/>
              </a:lnSpc>
            </a:pPr>
            <a:r>
              <a:rPr lang="en-US"/>
              <a:t>Cloud Platform (up to two lines) </a:t>
            </a:r>
            <a:br>
              <a:rPr lang="en-US"/>
            </a:br>
            <a:r>
              <a:rPr lang="en-US"/>
              <a:t>Georgia Regular 40pt</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custDataLst>
              <p:tags r:id="rId2"/>
            </p:custDataLst>
          </p:nvPr>
        </p:nvSpPr>
        <p:spPr>
          <a:xfrm>
            <a:off x="1018030" y="3519553"/>
            <a:ext cx="10158984" cy="341247"/>
          </a:xfrm>
          <a:prstGeom prst="rect">
            <a:avLst/>
          </a:prstGeom>
          <a:noFill/>
        </p:spPr>
        <p:txBody>
          <a:bodyPr>
            <a:noAutofit/>
          </a:bodyPr>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sz="2400" b="0">
                <a:solidFill>
                  <a:srgbClr val="86B596"/>
                </a:solidFill>
              </a:defRPr>
            </a:lvl1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custDataLst>
              <p:tags r:id="rId3"/>
            </p:custDataLst>
          </p:nvPr>
        </p:nvSpPr>
        <p:spPr>
          <a:xfrm>
            <a:off x="1018030" y="4544568"/>
            <a:ext cx="5077970" cy="266291"/>
          </a:xfrm>
          <a:prstGeom prst="rect">
            <a:avLst/>
          </a:prstGeom>
          <a:noFill/>
        </p:spPr>
        <p:txBody>
          <a:bodyPr>
            <a:noAutofit/>
          </a:bodyPr>
          <a:lstStyle>
            <a:lvl1pPr>
              <a:defRPr b="1"/>
            </a:lvl1pPr>
          </a:lstStyle>
          <a:p>
            <a:pPr lvl="0"/>
            <a:r>
              <a:rPr lang="en-US"/>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custDataLst>
              <p:tags r:id="rId4"/>
            </p:custDataLst>
          </p:nvPr>
        </p:nvSpPr>
        <p:spPr>
          <a:xfrm>
            <a:off x="1018030" y="4882896"/>
            <a:ext cx="5077970" cy="895181"/>
          </a:xfrm>
          <a:prstGeom prst="rect">
            <a:avLst/>
          </a:prstGeom>
          <a:noFill/>
        </p:spPr>
        <p:txBody>
          <a:bodyPr>
            <a:noAutofit/>
          </a:bodyPr>
          <a:lstStyle>
            <a:lvl1pPr>
              <a:defRPr/>
            </a:lvl1pPr>
          </a:lstStyle>
          <a:p>
            <a:pPr lvl="0"/>
            <a:r>
              <a:rPr lang="en-US"/>
              <a:t>Presenter’s Title</a:t>
            </a:r>
          </a:p>
          <a:p>
            <a:pPr lvl="0"/>
            <a:r>
              <a:rPr lang="en-US"/>
              <a:t>Organization, Division or Business Unit</a:t>
            </a:r>
          </a:p>
          <a:p>
            <a:pPr lvl="0"/>
            <a:r>
              <a:rPr lang="en-US"/>
              <a:t>Month 00, 2019</a:t>
            </a:r>
          </a:p>
        </p:txBody>
      </p:sp>
    </p:spTree>
    <p:extLst>
      <p:ext uri="{BB962C8B-B14F-4D97-AF65-F5344CB8AC3E}">
        <p14:creationId xmlns:p14="http://schemas.microsoft.com/office/powerpoint/2010/main" val="8280847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ark - Title">
    <p:spTree>
      <p:nvGrpSpPr>
        <p:cNvPr id="1" name=""/>
        <p:cNvGrpSpPr/>
        <p:nvPr/>
      </p:nvGrpSpPr>
      <p:grpSpPr>
        <a:xfrm>
          <a:off x="0" y="0"/>
          <a:ext cx="0" cy="0"/>
          <a:chOff x="0" y="0"/>
          <a:chExt cx="0" cy="0"/>
        </a:xfrm>
      </p:grpSpPr>
      <p:pic>
        <p:nvPicPr>
          <p:cNvPr id="15" name="Cloud">
            <a:extLst>
              <a:ext uri="{FF2B5EF4-FFF2-40B4-BE49-F238E27FC236}">
                <a16:creationId xmlns:a16="http://schemas.microsoft.com/office/drawing/2014/main" id="{53E58D20-1E4E-43E2-88A3-52402E9A1B11}"/>
              </a:ext>
              <a:ext uri="{C183D7F6-B498-43B3-948B-1728B52AA6E4}">
                <adec:decorative xmlns:adec="http://schemas.microsoft.com/office/drawing/2017/decorative" val="1"/>
              </a:ext>
            </a:extLst>
          </p:cNvPr>
          <p:cNvPicPr>
            <a:picLocks noChangeAspect="1"/>
          </p:cNvPicPr>
          <p:nvPr userDrawn="1">
            <p:custDataLst>
              <p:tags r:id="rId1"/>
            </p:custDataLst>
          </p:nvPr>
        </p:nvPicPr>
        <p:blipFill>
          <a:blip r:embed="rId10">
            <a:extLst>
              <a:ext uri="{28A0092B-C50C-407E-A947-70E740481C1C}">
                <a14:useLocalDpi xmlns:a14="http://schemas.microsoft.com/office/drawing/2010/main" val="0"/>
              </a:ext>
            </a:extLst>
          </a:blip>
          <a:stretch>
            <a:fillRect/>
          </a:stretch>
        </p:blipFill>
        <p:spPr bwMode="invGray">
          <a:xfrm>
            <a:off x="7862753" y="25409"/>
            <a:ext cx="4326976" cy="2552429"/>
          </a:xfrm>
          <a:prstGeom prst="rect">
            <a:avLst/>
          </a:prstGeom>
        </p:spPr>
      </p:pic>
      <p:pic>
        <p:nvPicPr>
          <p:cNvPr id="18" name="OTag">
            <a:extLst>
              <a:ext uri="{FF2B5EF4-FFF2-40B4-BE49-F238E27FC236}">
                <a16:creationId xmlns:a16="http://schemas.microsoft.com/office/drawing/2014/main" id="{7BFEFC66-2347-E947-A49E-DD43E74CCC27}"/>
              </a:ext>
              <a:ext uri="{C183D7F6-B498-43B3-948B-1728B52AA6E4}">
                <adec:decorative xmlns:adec="http://schemas.microsoft.com/office/drawing/2017/decorative" val="1"/>
              </a:ext>
            </a:extLst>
          </p:cNvPr>
          <p:cNvPicPr>
            <a:picLocks noChangeAspect="1"/>
          </p:cNvPicPr>
          <p:nvPr userDrawn="1">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userDrawn="1">
            <p:custDataLst>
              <p:tags r:id="rId3"/>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bwMode="invGray">
          <a:xfrm>
            <a:off x="944949" y="1132368"/>
            <a:ext cx="1524893" cy="320039"/>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custDataLst>
              <p:tags r:id="rId4"/>
            </p:custDataLst>
          </p:nvPr>
        </p:nvSpPr>
        <p:spPr>
          <a:xfrm>
            <a:off x="1018030" y="2148840"/>
            <a:ext cx="10158984" cy="1280160"/>
          </a:xfrm>
          <a:noFill/>
        </p:spPr>
        <p:txBody>
          <a:bodyPr vert="horz" wrap="square" lIns="0" tIns="0" rIns="0" bIns="91440" rtlCol="0" anchor="b">
            <a:noAutofit/>
          </a:bodyPr>
          <a:lstStyle>
            <a:lvl1pPr>
              <a:defRPr lang="en-US" sz="4000" b="0">
                <a:latin typeface="+mj-lt"/>
              </a:defRPr>
            </a:lvl1pPr>
          </a:lstStyle>
          <a:p>
            <a:pPr lvl="0">
              <a:lnSpc>
                <a:spcPct val="100000"/>
              </a:lnSpc>
            </a:pPr>
            <a:r>
              <a:rPr lang="en-US"/>
              <a:t>Title goes here (up to two lines) </a:t>
            </a:r>
            <a:br>
              <a:rPr lang="en-US"/>
            </a:br>
            <a:r>
              <a:rPr lang="en-US"/>
              <a:t>Georgia Regular 40pt</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custDataLst>
              <p:tags r:id="rId5"/>
            </p:custDataLst>
          </p:nvPr>
        </p:nvSpPr>
        <p:spPr>
          <a:xfrm>
            <a:off x="1018030" y="3519553"/>
            <a:ext cx="10158984" cy="341247"/>
          </a:xfrm>
          <a:prstGeom prst="rect">
            <a:avLst/>
          </a:prstGeom>
          <a:noFill/>
        </p:spPr>
        <p:txBody>
          <a:bodyPr>
            <a:noAutofit/>
          </a:bodyPr>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sz="2400" b="0">
                <a:solidFill>
                  <a:srgbClr val="759C6C"/>
                </a:solidFill>
              </a:defRPr>
            </a:lvl1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custDataLst>
              <p:tags r:id="rId6"/>
            </p:custDataLst>
          </p:nvPr>
        </p:nvSpPr>
        <p:spPr>
          <a:xfrm>
            <a:off x="1018030" y="4544568"/>
            <a:ext cx="5077970" cy="266291"/>
          </a:xfrm>
          <a:prstGeom prst="rect">
            <a:avLst/>
          </a:prstGeom>
          <a:noFill/>
        </p:spPr>
        <p:txBody>
          <a:bodyPr>
            <a:noAutofit/>
          </a:bodyPr>
          <a:lstStyle>
            <a:lvl1pPr>
              <a:defRPr b="1"/>
            </a:lvl1pPr>
          </a:lstStyle>
          <a:p>
            <a:pPr lvl="0"/>
            <a:r>
              <a:rPr lang="en-US"/>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custDataLst>
              <p:tags r:id="rId7"/>
            </p:custDataLst>
          </p:nvPr>
        </p:nvSpPr>
        <p:spPr>
          <a:xfrm>
            <a:off x="1018030" y="4882896"/>
            <a:ext cx="5077970" cy="895181"/>
          </a:xfrm>
          <a:prstGeom prst="rect">
            <a:avLst/>
          </a:prstGeom>
          <a:noFill/>
        </p:spPr>
        <p:txBody>
          <a:bodyPr>
            <a:noAutofit/>
          </a:bodyPr>
          <a:lstStyle>
            <a:lvl1pPr>
              <a:defRPr/>
            </a:lvl1pPr>
          </a:lstStyle>
          <a:p>
            <a:pPr lvl="0"/>
            <a:r>
              <a:rPr lang="en-US"/>
              <a:t>Presenter’s Title</a:t>
            </a:r>
          </a:p>
          <a:p>
            <a:pPr lvl="0"/>
            <a:r>
              <a:rPr lang="en-US"/>
              <a:t>Organization, Division or Business Unit</a:t>
            </a:r>
          </a:p>
          <a:p>
            <a:pPr lvl="0"/>
            <a:r>
              <a:rPr lang="en-US"/>
              <a:t>Month 00, 2019</a:t>
            </a:r>
          </a:p>
        </p:txBody>
      </p:sp>
      <p:sp>
        <p:nvSpPr>
          <p:cNvPr id="9" name="object 9">
            <a:extLst>
              <a:ext uri="{FF2B5EF4-FFF2-40B4-BE49-F238E27FC236}">
                <a16:creationId xmlns:a16="http://schemas.microsoft.com/office/drawing/2014/main" id="{3F245C91-10B8-42A5-9343-B8007DFEA4E7}"/>
              </a:ext>
            </a:extLst>
          </p:cNvPr>
          <p:cNvSpPr/>
          <p:nvPr userDrawn="1">
            <p:custDataLst>
              <p:tags r:id="rId8"/>
            </p:custDataLst>
          </p:nvPr>
        </p:nvSpPr>
        <p:spPr>
          <a:xfrm>
            <a:off x="0" y="0"/>
            <a:ext cx="190482" cy="6857365"/>
          </a:xfrm>
          <a:prstGeom prst="rect">
            <a:avLst/>
          </a:prstGeom>
          <a:blipFill>
            <a:blip r:embed="rId14">
              <a:extLst>
                <a:ext uri="{28A0092B-C50C-407E-A947-70E740481C1C}">
                  <a14:useLocalDpi xmlns:a14="http://schemas.microsoft.com/office/drawing/2010/main"/>
                </a:ext>
              </a:extLst>
            </a:blip>
            <a:stretch>
              <a:fillRect/>
            </a:stretch>
          </a:blipFill>
        </p:spPr>
        <p:txBody>
          <a:bodyPr wrap="square" lIns="0" tIns="0" rIns="0" bIns="0" rtlCol="0"/>
          <a:lstStyle/>
          <a:p>
            <a:endParaRPr sz="2968"/>
          </a:p>
        </p:txBody>
      </p:sp>
    </p:spTree>
    <p:extLst>
      <p:ext uri="{BB962C8B-B14F-4D97-AF65-F5344CB8AC3E}">
        <p14:creationId xmlns:p14="http://schemas.microsoft.com/office/powerpoint/2010/main" val="10917301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 Title/Subtitle 1 Column">
    <p:bg>
      <p:bgRef idx="1001">
        <a:schemeClr val="bg1"/>
      </p:bgRef>
    </p:bg>
    <p:spTree>
      <p:nvGrpSpPr>
        <p:cNvPr id="1" name=""/>
        <p:cNvGrpSpPr/>
        <p:nvPr/>
      </p:nvGrpSpPr>
      <p:grpSpPr>
        <a:xfrm>
          <a:off x="0" y="0"/>
          <a:ext cx="0" cy="0"/>
          <a:chOff x="0" y="0"/>
          <a:chExt cx="0" cy="0"/>
        </a:xfrm>
      </p:grpSpPr>
      <p:pic>
        <p:nvPicPr>
          <p:cNvPr id="9" name="Cloud">
            <a:extLst>
              <a:ext uri="{FF2B5EF4-FFF2-40B4-BE49-F238E27FC236}">
                <a16:creationId xmlns:a16="http://schemas.microsoft.com/office/drawing/2014/main" id="{1AB5E956-2EDB-D344-BA59-AB352F62DC2E}"/>
              </a:ext>
              <a:ext uri="{C183D7F6-B498-43B3-948B-1728B52AA6E4}">
                <adec:decorative xmlns:adec="http://schemas.microsoft.com/office/drawing/2017/decorative" val="1"/>
              </a:ext>
            </a:extLst>
          </p:cNvPr>
          <p:cNvPicPr>
            <a:picLocks noChangeAspect="1"/>
          </p:cNvPicPr>
          <p:nvPr userDrawn="1">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6705731" y="269359"/>
            <a:ext cx="5080369" cy="1559441"/>
          </a:xfrm>
          <a:prstGeom prst="rect">
            <a:avLst/>
          </a:prstGeom>
        </p:spPr>
      </p:pic>
      <p:sp>
        <p:nvSpPr>
          <p:cNvPr id="3" name="Subtitle">
            <a:extLst>
              <a:ext uri="{FF2B5EF4-FFF2-40B4-BE49-F238E27FC236}">
                <a16:creationId xmlns:a16="http://schemas.microsoft.com/office/drawing/2014/main" id="{46A3BF75-E03A-3149-A8B6-C22593F32B62}"/>
              </a:ext>
            </a:extLst>
          </p:cNvPr>
          <p:cNvSpPr>
            <a:spLocks noGrp="1"/>
          </p:cNvSpPr>
          <p:nvPr>
            <p:ph type="body" sz="quarter" idx="11" hasCustomPrompt="1"/>
            <p:custDataLst>
              <p:tags r:id="rId2"/>
            </p:custDataLst>
          </p:nvPr>
        </p:nvSpPr>
        <p:spPr>
          <a:xfrm>
            <a:off x="766763" y="1009904"/>
            <a:ext cx="10671048" cy="330540"/>
          </a:xfrm>
          <a:prstGeom prst="rect">
            <a:avLst/>
          </a:prstGeom>
        </p:spPr>
        <p:txBody>
          <a:bodyPr lIns="0">
            <a:noAutofit/>
          </a:bodyPr>
          <a:lstStyle>
            <a:lvl1pPr marL="0" indent="0">
              <a:spcAft>
                <a:spcPct val="0"/>
              </a:spcAft>
              <a:buNone/>
              <a:defRPr sz="2000" b="0" i="0">
                <a:latin typeface="Oracle Sans Tab" panose="020B0503020204020204" pitchFamily="34" charset="0"/>
                <a:cs typeface="Oracle Sans Tab" panose="020B0503020204020204" pitchFamily="34" charset="0"/>
              </a:defRPr>
            </a:lvl1pPr>
          </a:lstStyle>
          <a:p>
            <a:pPr lvl="0"/>
            <a:r>
              <a:rPr lang="en-US"/>
              <a:t>Subtitle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custDataLst>
              <p:tags r:id="rId3"/>
            </p:custDataLst>
          </p:nvPr>
        </p:nvSpPr>
        <p:spPr>
          <a:xfrm>
            <a:off x="766763" y="1600199"/>
            <a:ext cx="10671175" cy="4507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3E68516-E3E0-4F22-9EB7-1A85E1D3B5A1}"/>
              </a:ext>
            </a:extLst>
          </p:cNvPr>
          <p:cNvSpPr>
            <a:spLocks noGrp="1"/>
          </p:cNvSpPr>
          <p:nvPr>
            <p:ph type="title" hasCustomPrompt="1"/>
            <p:custDataLst>
              <p:tags r:id="rId4"/>
            </p:custDataLst>
          </p:nvPr>
        </p:nvSpPr>
        <p:spPr/>
        <p:txBody>
          <a:bodyPr/>
          <a:lstStyle>
            <a:lvl1pPr>
              <a:defRPr/>
            </a:lvl1pPr>
          </a:lstStyle>
          <a:p>
            <a:r>
              <a:rPr lang="en-US"/>
              <a:t>Title</a:t>
            </a:r>
          </a:p>
        </p:txBody>
      </p:sp>
      <p:sp>
        <p:nvSpPr>
          <p:cNvPr id="5" name="Date Placeholder 4">
            <a:extLst>
              <a:ext uri="{FF2B5EF4-FFF2-40B4-BE49-F238E27FC236}">
                <a16:creationId xmlns:a16="http://schemas.microsoft.com/office/drawing/2014/main" id="{7A72FE7D-30FF-45E2-9F8B-D073887C33E8}"/>
              </a:ext>
            </a:extLst>
          </p:cNvPr>
          <p:cNvSpPr>
            <a:spLocks noGrp="1"/>
          </p:cNvSpPr>
          <p:nvPr>
            <p:ph type="dt" sz="half" idx="15"/>
            <p:custDataLst>
              <p:tags r:id="rId5"/>
            </p:custDataLst>
          </p:nvPr>
        </p:nvSpPr>
        <p:spPr/>
        <p:txBody>
          <a:bodyPr/>
          <a:lstStyle/>
          <a:p>
            <a:r>
              <a:rPr lang="en-US"/>
              <a:t>[Date]</a:t>
            </a:r>
          </a:p>
        </p:txBody>
      </p:sp>
      <p:sp>
        <p:nvSpPr>
          <p:cNvPr id="7" name="Footer Placeholder 6">
            <a:extLst>
              <a:ext uri="{FF2B5EF4-FFF2-40B4-BE49-F238E27FC236}">
                <a16:creationId xmlns:a16="http://schemas.microsoft.com/office/drawing/2014/main" id="{C1A7F3B8-F794-4AF5-B07B-32A3084A6AB2}"/>
              </a:ext>
            </a:extLst>
          </p:cNvPr>
          <p:cNvSpPr>
            <a:spLocks noGrp="1"/>
          </p:cNvSpPr>
          <p:nvPr>
            <p:ph type="ftr" sz="quarter" idx="16"/>
            <p:custDataLst>
              <p:tags r:id="rId6"/>
            </p:custDataLst>
          </p:nvPr>
        </p:nvSpPr>
        <p:spPr>
          <a:xfrm>
            <a:off x="1127759" y="6423978"/>
            <a:ext cx="5745379" cy="365125"/>
          </a:xfrm>
          <a:prstGeom prst="rect">
            <a:avLst/>
          </a:prstGeom>
        </p:spPr>
        <p:txBody>
          <a:bodyPr/>
          <a:lstStyle/>
          <a:p>
            <a:r>
              <a:rPr lang="en-US"/>
              <a:t>Copyright © 2022, Oracle and/or its affiliates  |  Confidential: Internal/Restricted/Highly Restricted</a:t>
            </a:r>
          </a:p>
        </p:txBody>
      </p:sp>
      <p:sp>
        <p:nvSpPr>
          <p:cNvPr id="8" name="Slide Number Placeholder 7">
            <a:extLst>
              <a:ext uri="{FF2B5EF4-FFF2-40B4-BE49-F238E27FC236}">
                <a16:creationId xmlns:a16="http://schemas.microsoft.com/office/drawing/2014/main" id="{657290E2-8EA8-4572-BB48-C18007201785}"/>
              </a:ext>
            </a:extLst>
          </p:cNvPr>
          <p:cNvSpPr>
            <a:spLocks noGrp="1"/>
          </p:cNvSpPr>
          <p:nvPr>
            <p:ph type="sldNum" sz="quarter" idx="17"/>
            <p:custDataLst>
              <p:tags r:id="rId7"/>
            </p:custDataLst>
          </p:nvPr>
        </p:nvSpPr>
        <p:spPr/>
        <p:txBody>
          <a:bodyPr/>
          <a:lstStyle/>
          <a:p>
            <a:fld id="{345D60D9-5372-5F40-9443-0F9AE5BDC3C8}" type="slidenum">
              <a:rPr lang="en-US" smtClean="0"/>
              <a:t>‹#›</a:t>
            </a:fld>
            <a:endParaRPr lang="en-US"/>
          </a:p>
        </p:txBody>
      </p:sp>
    </p:spTree>
    <p:extLst>
      <p:ext uri="{BB962C8B-B14F-4D97-AF65-F5344CB8AC3E}">
        <p14:creationId xmlns:p14="http://schemas.microsoft.com/office/powerpoint/2010/main" val="8834912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 Title/Subtitle 3 Column">
    <p:spTree>
      <p:nvGrpSpPr>
        <p:cNvPr id="1" name=""/>
        <p:cNvGrpSpPr/>
        <p:nvPr/>
      </p:nvGrpSpPr>
      <p:grpSpPr>
        <a:xfrm>
          <a:off x="0" y="0"/>
          <a:ext cx="0" cy="0"/>
          <a:chOff x="0" y="0"/>
          <a:chExt cx="0" cy="0"/>
        </a:xfrm>
      </p:grpSpPr>
      <p:pic>
        <p:nvPicPr>
          <p:cNvPr id="13" name="Cloud">
            <a:extLst>
              <a:ext uri="{FF2B5EF4-FFF2-40B4-BE49-F238E27FC236}">
                <a16:creationId xmlns:a16="http://schemas.microsoft.com/office/drawing/2014/main" id="{D922B281-CE8B-4E47-889A-38B9D11BA0A8}"/>
              </a:ext>
              <a:ext uri="{C183D7F6-B498-43B3-948B-1728B52AA6E4}">
                <adec:decorative xmlns:adec="http://schemas.microsoft.com/office/drawing/2017/decorative" val="1"/>
              </a:ext>
            </a:extLst>
          </p:cNvPr>
          <p:cNvPicPr>
            <a:picLocks noChangeAspect="1"/>
          </p:cNvPicPr>
          <p:nvPr userDrawn="1">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6705731" y="269359"/>
            <a:ext cx="5080369" cy="1559442"/>
          </a:xfrm>
          <a:prstGeom prst="rect">
            <a:avLst/>
          </a:prstGeom>
        </p:spPr>
      </p:pic>
      <p:sp>
        <p:nvSpPr>
          <p:cNvPr id="3" name="Subtitle">
            <a:extLst>
              <a:ext uri="{FF2B5EF4-FFF2-40B4-BE49-F238E27FC236}">
                <a16:creationId xmlns:a16="http://schemas.microsoft.com/office/drawing/2014/main" id="{46A3BF75-E03A-3149-A8B6-C22593F32B62}"/>
              </a:ext>
            </a:extLst>
          </p:cNvPr>
          <p:cNvSpPr>
            <a:spLocks noGrp="1"/>
          </p:cNvSpPr>
          <p:nvPr>
            <p:ph type="body" sz="quarter" idx="11" hasCustomPrompt="1"/>
            <p:custDataLst>
              <p:tags r:id="rId2"/>
            </p:custDataLst>
          </p:nvPr>
        </p:nvSpPr>
        <p:spPr>
          <a:xfrm>
            <a:off x="766763" y="1014984"/>
            <a:ext cx="10671048" cy="330540"/>
          </a:xfrm>
          <a:prstGeom prst="rect">
            <a:avLst/>
          </a:prstGeom>
        </p:spPr>
        <p:txBody>
          <a:bodyPr lIns="0">
            <a:noAutofit/>
          </a:bodyPr>
          <a:lstStyle>
            <a:lvl1pPr marL="0" indent="0">
              <a:spcAft>
                <a:spcPct val="0"/>
              </a:spcAft>
              <a:buNone/>
              <a:defRPr sz="2000" b="0" i="0">
                <a:latin typeface="Oracle Sans Tab" panose="020B0503020204020204" pitchFamily="34" charset="0"/>
                <a:cs typeface="Oracle Sans Tab" panose="020B0503020204020204" pitchFamily="34" charset="0"/>
              </a:defRPr>
            </a:lvl1pPr>
          </a:lstStyle>
          <a:p>
            <a:pPr lvl="0"/>
            <a:r>
              <a:rPr lang="en-US"/>
              <a:t>Subtitle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custDataLst>
              <p:tags r:id="rId3"/>
            </p:custDataLst>
          </p:nvPr>
        </p:nvSpPr>
        <p:spPr>
          <a:xfrm>
            <a:off x="766763" y="1609724"/>
            <a:ext cx="3300984" cy="4507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Column Divider" descr="Column Divider">
            <a:extLst>
              <a:ext uri="{FF2B5EF4-FFF2-40B4-BE49-F238E27FC236}">
                <a16:creationId xmlns:a16="http://schemas.microsoft.com/office/drawing/2014/main" id="{C3377C95-3E35-473F-8E81-1FDFBEBC758A}"/>
              </a:ext>
            </a:extLst>
          </p:cNvPr>
          <p:cNvCxnSpPr/>
          <p:nvPr userDrawn="1">
            <p:custDataLst>
              <p:tags r:id="rId4"/>
            </p:custDataLst>
          </p:nvPr>
        </p:nvCxnSpPr>
        <p:spPr>
          <a:xfrm flipH="1">
            <a:off x="4261915" y="1609724"/>
            <a:ext cx="0" cy="4507992"/>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8" name="Content 2">
            <a:extLst>
              <a:ext uri="{FF2B5EF4-FFF2-40B4-BE49-F238E27FC236}">
                <a16:creationId xmlns:a16="http://schemas.microsoft.com/office/drawing/2014/main" id="{22A9895A-06CA-46D6-B3EB-7038E6493585}"/>
              </a:ext>
            </a:extLst>
          </p:cNvPr>
          <p:cNvSpPr>
            <a:spLocks noGrp="1"/>
          </p:cNvSpPr>
          <p:nvPr>
            <p:ph sz="quarter" idx="15"/>
            <p:custDataLst>
              <p:tags r:id="rId5"/>
            </p:custDataLst>
          </p:nvPr>
        </p:nvSpPr>
        <p:spPr>
          <a:xfrm>
            <a:off x="4456083" y="1609724"/>
            <a:ext cx="3300984" cy="4507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3" name="Column Divider 2" descr="Column Divider">
            <a:extLst>
              <a:ext uri="{FF2B5EF4-FFF2-40B4-BE49-F238E27FC236}">
                <a16:creationId xmlns:a16="http://schemas.microsoft.com/office/drawing/2014/main" id="{A70D9BB7-9BB9-40BD-84D2-8EE238E044D3}"/>
              </a:ext>
            </a:extLst>
          </p:cNvPr>
          <p:cNvCxnSpPr/>
          <p:nvPr userDrawn="1">
            <p:custDataLst>
              <p:tags r:id="rId6"/>
            </p:custDataLst>
          </p:nvPr>
        </p:nvCxnSpPr>
        <p:spPr>
          <a:xfrm flipH="1">
            <a:off x="7951236" y="1609724"/>
            <a:ext cx="0" cy="4507992"/>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21" name="Content 3">
            <a:extLst>
              <a:ext uri="{FF2B5EF4-FFF2-40B4-BE49-F238E27FC236}">
                <a16:creationId xmlns:a16="http://schemas.microsoft.com/office/drawing/2014/main" id="{58EF7396-F6CE-404A-B85F-455D3F5341AE}"/>
              </a:ext>
            </a:extLst>
          </p:cNvPr>
          <p:cNvSpPr>
            <a:spLocks noGrp="1"/>
          </p:cNvSpPr>
          <p:nvPr>
            <p:ph sz="quarter" idx="16"/>
            <p:custDataLst>
              <p:tags r:id="rId7"/>
            </p:custDataLst>
          </p:nvPr>
        </p:nvSpPr>
        <p:spPr>
          <a:xfrm>
            <a:off x="8145405" y="1609724"/>
            <a:ext cx="3300984" cy="4507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226210A-4112-4730-8F81-3CAE5C391FDB}"/>
              </a:ext>
            </a:extLst>
          </p:cNvPr>
          <p:cNvSpPr>
            <a:spLocks noGrp="1"/>
          </p:cNvSpPr>
          <p:nvPr>
            <p:ph type="title" hasCustomPrompt="1"/>
            <p:custDataLst>
              <p:tags r:id="rId8"/>
            </p:custDataLst>
          </p:nvPr>
        </p:nvSpPr>
        <p:spPr/>
        <p:txBody>
          <a:bodyPr/>
          <a:lstStyle>
            <a:lvl1pPr>
              <a:defRPr/>
            </a:lvl1pPr>
          </a:lstStyle>
          <a:p>
            <a:r>
              <a:rPr lang="en-US"/>
              <a:t>Title</a:t>
            </a:r>
          </a:p>
        </p:txBody>
      </p:sp>
      <p:sp>
        <p:nvSpPr>
          <p:cNvPr id="5" name="Date Placeholder 4">
            <a:extLst>
              <a:ext uri="{FF2B5EF4-FFF2-40B4-BE49-F238E27FC236}">
                <a16:creationId xmlns:a16="http://schemas.microsoft.com/office/drawing/2014/main" id="{6CAD3E0A-0143-42FC-B8B6-EBC1FF990000}"/>
              </a:ext>
            </a:extLst>
          </p:cNvPr>
          <p:cNvSpPr>
            <a:spLocks noGrp="1"/>
          </p:cNvSpPr>
          <p:nvPr>
            <p:ph type="dt" sz="half" idx="17"/>
            <p:custDataLst>
              <p:tags r:id="rId9"/>
            </p:custDataLst>
          </p:nvPr>
        </p:nvSpPr>
        <p:spPr/>
        <p:txBody>
          <a:bodyPr/>
          <a:lstStyle/>
          <a:p>
            <a:r>
              <a:rPr lang="en-US"/>
              <a:t>[Date]</a:t>
            </a:r>
          </a:p>
        </p:txBody>
      </p:sp>
      <p:sp>
        <p:nvSpPr>
          <p:cNvPr id="7" name="Footer Placeholder 6">
            <a:extLst>
              <a:ext uri="{FF2B5EF4-FFF2-40B4-BE49-F238E27FC236}">
                <a16:creationId xmlns:a16="http://schemas.microsoft.com/office/drawing/2014/main" id="{7D46B54D-91F2-4210-9BEA-3B59824207D9}"/>
              </a:ext>
            </a:extLst>
          </p:cNvPr>
          <p:cNvSpPr>
            <a:spLocks noGrp="1"/>
          </p:cNvSpPr>
          <p:nvPr>
            <p:ph type="ftr" sz="quarter" idx="18"/>
            <p:custDataLst>
              <p:tags r:id="rId10"/>
            </p:custDataLst>
          </p:nvPr>
        </p:nvSpPr>
        <p:spPr>
          <a:xfrm>
            <a:off x="1127759" y="6423978"/>
            <a:ext cx="5745379" cy="365125"/>
          </a:xfrm>
          <a:prstGeom prst="rect">
            <a:avLst/>
          </a:prstGeom>
        </p:spPr>
        <p:txBody>
          <a:bodyPr/>
          <a:lstStyle/>
          <a:p>
            <a:r>
              <a:rPr lang="en-US"/>
              <a:t>Copyright © 2022, Oracle and/or its affiliates  |  Confidential: Internal/Restricted/Highly Restricted</a:t>
            </a:r>
          </a:p>
        </p:txBody>
      </p:sp>
      <p:sp>
        <p:nvSpPr>
          <p:cNvPr id="8" name="Slide Number Placeholder 7">
            <a:extLst>
              <a:ext uri="{FF2B5EF4-FFF2-40B4-BE49-F238E27FC236}">
                <a16:creationId xmlns:a16="http://schemas.microsoft.com/office/drawing/2014/main" id="{F0900B02-4438-4597-85D3-D93A97B15462}"/>
              </a:ext>
            </a:extLst>
          </p:cNvPr>
          <p:cNvSpPr>
            <a:spLocks noGrp="1"/>
          </p:cNvSpPr>
          <p:nvPr>
            <p:ph type="sldNum" sz="quarter" idx="19"/>
            <p:custDataLst>
              <p:tags r:id="rId11"/>
            </p:custDataLst>
          </p:nvPr>
        </p:nvSpPr>
        <p:spPr/>
        <p:txBody>
          <a:bodyPr/>
          <a:lstStyle/>
          <a:p>
            <a:fld id="{345D60D9-5372-5F40-9443-0F9AE5BDC3C8}" type="slidenum">
              <a:rPr lang="en-US" smtClean="0"/>
              <a:t>‹#›</a:t>
            </a:fld>
            <a:endParaRPr lang="en-US"/>
          </a:p>
        </p:txBody>
      </p:sp>
    </p:spTree>
    <p:extLst>
      <p:ext uri="{BB962C8B-B14F-4D97-AF65-F5344CB8AC3E}">
        <p14:creationId xmlns:p14="http://schemas.microsoft.com/office/powerpoint/2010/main" val="180044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ght - Title 4 Column">
    <p:bg>
      <p:bgRef idx="1001">
        <a:schemeClr val="bg1"/>
      </p:bgRef>
    </p:bg>
    <p:spTree>
      <p:nvGrpSpPr>
        <p:cNvPr id="1" name=""/>
        <p:cNvGrpSpPr/>
        <p:nvPr/>
      </p:nvGrpSpPr>
      <p:grpSpPr>
        <a:xfrm>
          <a:off x="0" y="0"/>
          <a:ext cx="0" cy="0"/>
          <a:chOff x="0" y="0"/>
          <a:chExt cx="0" cy="0"/>
        </a:xfrm>
      </p:grpSpPr>
      <p:pic>
        <p:nvPicPr>
          <p:cNvPr id="20" name="Cloud">
            <a:extLst>
              <a:ext uri="{FF2B5EF4-FFF2-40B4-BE49-F238E27FC236}">
                <a16:creationId xmlns:a16="http://schemas.microsoft.com/office/drawing/2014/main" id="{403EA880-91CB-2F4A-BC00-A9353851358A}"/>
              </a:ext>
              <a:ext uri="{C183D7F6-B498-43B3-948B-1728B52AA6E4}">
                <adec:decorative xmlns:adec="http://schemas.microsoft.com/office/drawing/2017/decorative" val="1"/>
              </a:ext>
            </a:extLst>
          </p:cNvPr>
          <p:cNvPicPr>
            <a:picLocks noChangeAspect="1"/>
          </p:cNvPicPr>
          <p:nvPr userDrawn="1">
            <p:custDataLst>
              <p:tags r:id="rId1"/>
            </p:custDataLst>
          </p:nvPr>
        </p:nvPicPr>
        <p:blipFill>
          <a:blip r:embed="rId14">
            <a:extLst>
              <a:ext uri="{28A0092B-C50C-407E-A947-70E740481C1C}">
                <a14:useLocalDpi xmlns:a14="http://schemas.microsoft.com/office/drawing/2010/main" val="0"/>
              </a:ext>
            </a:extLst>
          </a:blip>
          <a:stretch>
            <a:fillRect/>
          </a:stretch>
        </p:blipFill>
        <p:spPr>
          <a:xfrm>
            <a:off x="6705731" y="269359"/>
            <a:ext cx="5080369" cy="1559442"/>
          </a:xfrm>
          <a:prstGeom prst="rect">
            <a:avLst/>
          </a:prstGeom>
        </p:spPr>
      </p:pic>
      <p:sp>
        <p:nvSpPr>
          <p:cNvPr id="6" name="Content">
            <a:extLst>
              <a:ext uri="{FF2B5EF4-FFF2-40B4-BE49-F238E27FC236}">
                <a16:creationId xmlns:a16="http://schemas.microsoft.com/office/drawing/2014/main" id="{238CEDEE-F37B-4496-9270-0479A31C9762}"/>
              </a:ext>
            </a:extLst>
          </p:cNvPr>
          <p:cNvSpPr>
            <a:spLocks noGrp="1"/>
          </p:cNvSpPr>
          <p:nvPr>
            <p:ph sz="quarter" idx="14"/>
            <p:custDataLst>
              <p:tags r:id="rId2"/>
            </p:custDataLst>
          </p:nvPr>
        </p:nvSpPr>
        <p:spPr>
          <a:xfrm>
            <a:off x="768875" y="1589524"/>
            <a:ext cx="2478024" cy="4525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Column Divider" descr="Column Divider">
            <a:extLst>
              <a:ext uri="{FF2B5EF4-FFF2-40B4-BE49-F238E27FC236}">
                <a16:creationId xmlns:a16="http://schemas.microsoft.com/office/drawing/2014/main" id="{B228B4F2-5D6F-42F4-B132-F908BB527268}"/>
              </a:ext>
            </a:extLst>
          </p:cNvPr>
          <p:cNvCxnSpPr/>
          <p:nvPr userDrawn="1">
            <p:custDataLst>
              <p:tags r:id="rId3"/>
            </p:custDataLst>
          </p:nvPr>
        </p:nvCxnSpPr>
        <p:spPr>
          <a:xfrm flipH="1">
            <a:off x="3374450" y="1590159"/>
            <a:ext cx="0" cy="4525997"/>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7" name="Content 2">
            <a:extLst>
              <a:ext uri="{FF2B5EF4-FFF2-40B4-BE49-F238E27FC236}">
                <a16:creationId xmlns:a16="http://schemas.microsoft.com/office/drawing/2014/main" id="{B35B41AC-36CF-4A0C-BED4-7D06B0F6E2ED}"/>
              </a:ext>
            </a:extLst>
          </p:cNvPr>
          <p:cNvSpPr>
            <a:spLocks noGrp="1"/>
          </p:cNvSpPr>
          <p:nvPr>
            <p:ph sz="quarter" idx="16"/>
            <p:custDataLst>
              <p:tags r:id="rId4"/>
            </p:custDataLst>
          </p:nvPr>
        </p:nvSpPr>
        <p:spPr>
          <a:xfrm>
            <a:off x="3502001" y="1589524"/>
            <a:ext cx="2478024" cy="4525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Column Divider 2" descr="Column Divider">
            <a:extLst>
              <a:ext uri="{FF2B5EF4-FFF2-40B4-BE49-F238E27FC236}">
                <a16:creationId xmlns:a16="http://schemas.microsoft.com/office/drawing/2014/main" id="{43000B2C-7C76-4F07-AF50-5F3019C384BC}"/>
              </a:ext>
            </a:extLst>
          </p:cNvPr>
          <p:cNvCxnSpPr/>
          <p:nvPr userDrawn="1">
            <p:custDataLst>
              <p:tags r:id="rId5"/>
            </p:custDataLst>
          </p:nvPr>
        </p:nvCxnSpPr>
        <p:spPr>
          <a:xfrm flipH="1">
            <a:off x="6107576" y="1590159"/>
            <a:ext cx="0" cy="4525997"/>
          </a:xfrm>
          <a:prstGeom prst="line">
            <a:avLst/>
          </a:prstGeom>
          <a:ln w="19050" cap="flat">
            <a:solidFill>
              <a:srgbClr val="8B8580">
                <a:alpha val="24706"/>
              </a:srgbClr>
            </a:solidFill>
            <a:prstDash val="solid"/>
          </a:ln>
        </p:spPr>
        <p:style>
          <a:lnRef idx="1">
            <a:schemeClr val="accent1"/>
          </a:lnRef>
          <a:fillRef idx="0">
            <a:schemeClr val="accent1"/>
          </a:fillRef>
          <a:effectRef idx="0">
            <a:schemeClr val="accent1"/>
          </a:effectRef>
          <a:fontRef idx="minor">
            <a:schemeClr val="tx1"/>
          </a:fontRef>
        </p:style>
      </p:cxnSp>
      <p:sp>
        <p:nvSpPr>
          <p:cNvPr id="18" name="Content 3">
            <a:extLst>
              <a:ext uri="{FF2B5EF4-FFF2-40B4-BE49-F238E27FC236}">
                <a16:creationId xmlns:a16="http://schemas.microsoft.com/office/drawing/2014/main" id="{22A9895A-06CA-46D6-B3EB-7038E6493585}"/>
              </a:ext>
            </a:extLst>
          </p:cNvPr>
          <p:cNvSpPr>
            <a:spLocks noGrp="1"/>
          </p:cNvSpPr>
          <p:nvPr>
            <p:ph sz="quarter" idx="15"/>
            <p:custDataLst>
              <p:tags r:id="rId6"/>
            </p:custDataLst>
          </p:nvPr>
        </p:nvSpPr>
        <p:spPr>
          <a:xfrm>
            <a:off x="6235127" y="1589524"/>
            <a:ext cx="2478024" cy="4525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Column Divider 3" descr="Column Divider">
            <a:extLst>
              <a:ext uri="{FF2B5EF4-FFF2-40B4-BE49-F238E27FC236}">
                <a16:creationId xmlns:a16="http://schemas.microsoft.com/office/drawing/2014/main" id="{0379F816-270D-4D0F-8838-510AA3E97C28}"/>
              </a:ext>
            </a:extLst>
          </p:cNvPr>
          <p:cNvCxnSpPr/>
          <p:nvPr userDrawn="1">
            <p:custDataLst>
              <p:tags r:id="rId7"/>
            </p:custDataLst>
          </p:nvPr>
        </p:nvCxnSpPr>
        <p:spPr>
          <a:xfrm flipH="1">
            <a:off x="8840702" y="1590159"/>
            <a:ext cx="0" cy="4525997"/>
          </a:xfrm>
          <a:prstGeom prst="line">
            <a:avLst/>
          </a:prstGeom>
          <a:ln w="19050" cap="flat">
            <a:solidFill>
              <a:srgbClr val="8B8580">
                <a:alpha val="24706"/>
              </a:srgbClr>
            </a:solidFill>
            <a:prstDash val="solid"/>
          </a:ln>
        </p:spPr>
        <p:style>
          <a:lnRef idx="1">
            <a:schemeClr val="accent1"/>
          </a:lnRef>
          <a:fillRef idx="0">
            <a:schemeClr val="accent1"/>
          </a:fillRef>
          <a:effectRef idx="0">
            <a:schemeClr val="accent1"/>
          </a:effectRef>
          <a:fontRef idx="minor">
            <a:schemeClr val="tx1"/>
          </a:fontRef>
        </p:style>
      </p:cxnSp>
      <p:sp>
        <p:nvSpPr>
          <p:cNvPr id="15" name="Content 4">
            <a:extLst>
              <a:ext uri="{FF2B5EF4-FFF2-40B4-BE49-F238E27FC236}">
                <a16:creationId xmlns:a16="http://schemas.microsoft.com/office/drawing/2014/main" id="{4FB98D34-E09D-43FC-9515-8F7C37635BFF}"/>
              </a:ext>
            </a:extLst>
          </p:cNvPr>
          <p:cNvSpPr>
            <a:spLocks noGrp="1"/>
          </p:cNvSpPr>
          <p:nvPr>
            <p:ph sz="quarter" idx="17"/>
            <p:custDataLst>
              <p:tags r:id="rId8"/>
            </p:custDataLst>
          </p:nvPr>
        </p:nvSpPr>
        <p:spPr>
          <a:xfrm>
            <a:off x="8968254" y="1589524"/>
            <a:ext cx="2478024" cy="4525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E665C0AC-7132-4356-88D4-79E4A49B2CE4}"/>
              </a:ext>
            </a:extLst>
          </p:cNvPr>
          <p:cNvSpPr>
            <a:spLocks noGrp="1"/>
          </p:cNvSpPr>
          <p:nvPr>
            <p:ph type="title" hasCustomPrompt="1"/>
            <p:custDataLst>
              <p:tags r:id="rId9"/>
            </p:custDataLst>
          </p:nvPr>
        </p:nvSpPr>
        <p:spPr/>
        <p:txBody>
          <a:bodyPr/>
          <a:lstStyle>
            <a:lvl1pPr>
              <a:defRPr/>
            </a:lvl1pPr>
          </a:lstStyle>
          <a:p>
            <a:r>
              <a:rPr lang="en-US"/>
              <a:t>Title</a:t>
            </a:r>
          </a:p>
        </p:txBody>
      </p:sp>
      <p:sp>
        <p:nvSpPr>
          <p:cNvPr id="2" name="Date Placeholder 1">
            <a:extLst>
              <a:ext uri="{FF2B5EF4-FFF2-40B4-BE49-F238E27FC236}">
                <a16:creationId xmlns:a16="http://schemas.microsoft.com/office/drawing/2014/main" id="{1A131A1D-D1FF-4A37-8531-B67D54ED466D}"/>
              </a:ext>
            </a:extLst>
          </p:cNvPr>
          <p:cNvSpPr>
            <a:spLocks noGrp="1"/>
          </p:cNvSpPr>
          <p:nvPr>
            <p:ph type="dt" sz="half" idx="18"/>
            <p:custDataLst>
              <p:tags r:id="rId10"/>
            </p:custDataLst>
          </p:nvPr>
        </p:nvSpPr>
        <p:spPr/>
        <p:txBody>
          <a:bodyPr/>
          <a:lstStyle/>
          <a:p>
            <a:r>
              <a:rPr lang="en-US"/>
              <a:t>[Date]</a:t>
            </a:r>
          </a:p>
        </p:txBody>
      </p:sp>
      <p:sp>
        <p:nvSpPr>
          <p:cNvPr id="5" name="Footer Placeholder 4">
            <a:extLst>
              <a:ext uri="{FF2B5EF4-FFF2-40B4-BE49-F238E27FC236}">
                <a16:creationId xmlns:a16="http://schemas.microsoft.com/office/drawing/2014/main" id="{C8EC9026-CA1C-465B-ADD5-AE1F9B7A0775}"/>
              </a:ext>
            </a:extLst>
          </p:cNvPr>
          <p:cNvSpPr>
            <a:spLocks noGrp="1"/>
          </p:cNvSpPr>
          <p:nvPr>
            <p:ph type="ftr" sz="quarter" idx="19"/>
            <p:custDataLst>
              <p:tags r:id="rId11"/>
            </p:custDataLst>
          </p:nvPr>
        </p:nvSpPr>
        <p:spPr>
          <a:xfrm>
            <a:off x="1127759" y="6423978"/>
            <a:ext cx="5745379" cy="365125"/>
          </a:xfrm>
          <a:prstGeom prst="rect">
            <a:avLst/>
          </a:prstGeom>
        </p:spPr>
        <p:txBody>
          <a:bodyPr/>
          <a:lstStyle/>
          <a:p>
            <a:r>
              <a:rPr lang="en-US"/>
              <a:t>Copyright © 2022, Oracle and/or its affiliates  |  Confidential: Internal/Restricted/Highly Restricted</a:t>
            </a:r>
          </a:p>
        </p:txBody>
      </p:sp>
      <p:sp>
        <p:nvSpPr>
          <p:cNvPr id="7" name="Slide Number Placeholder 6">
            <a:extLst>
              <a:ext uri="{FF2B5EF4-FFF2-40B4-BE49-F238E27FC236}">
                <a16:creationId xmlns:a16="http://schemas.microsoft.com/office/drawing/2014/main" id="{13064CFB-254B-4876-8556-026D173672E6}"/>
              </a:ext>
            </a:extLst>
          </p:cNvPr>
          <p:cNvSpPr>
            <a:spLocks noGrp="1"/>
          </p:cNvSpPr>
          <p:nvPr>
            <p:ph type="sldNum" sz="quarter" idx="20"/>
            <p:custDataLst>
              <p:tags r:id="rId12"/>
            </p:custDataLst>
          </p:nvPr>
        </p:nvSpPr>
        <p:spPr/>
        <p:txBody>
          <a:bodyPr/>
          <a:lstStyle/>
          <a:p>
            <a:fld id="{345D60D9-5372-5F40-9443-0F9AE5BDC3C8}" type="slidenum">
              <a:rPr lang="en-US" smtClean="0"/>
              <a:t>‹#›</a:t>
            </a:fld>
            <a:endParaRPr lang="en-US"/>
          </a:p>
        </p:txBody>
      </p:sp>
    </p:spTree>
    <p:extLst>
      <p:ext uri="{BB962C8B-B14F-4D97-AF65-F5344CB8AC3E}">
        <p14:creationId xmlns:p14="http://schemas.microsoft.com/office/powerpoint/2010/main" val="18491591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ight - Blank">
    <p:spTree>
      <p:nvGrpSpPr>
        <p:cNvPr id="1" name=""/>
        <p:cNvGrpSpPr/>
        <p:nvPr/>
      </p:nvGrpSpPr>
      <p:grpSpPr>
        <a:xfrm>
          <a:off x="0" y="0"/>
          <a:ext cx="0" cy="0"/>
          <a:chOff x="0" y="0"/>
          <a:chExt cx="0" cy="0"/>
        </a:xfrm>
      </p:grpSpPr>
      <p:pic>
        <p:nvPicPr>
          <p:cNvPr id="12" name="Cloud">
            <a:extLst>
              <a:ext uri="{FF2B5EF4-FFF2-40B4-BE49-F238E27FC236}">
                <a16:creationId xmlns:a16="http://schemas.microsoft.com/office/drawing/2014/main" id="{8BD8F955-3E3E-4E6E-A650-C4E0C80495AD}"/>
              </a:ext>
              <a:ext uri="{C183D7F6-B498-43B3-948B-1728B52AA6E4}">
                <adec:decorative xmlns:adec="http://schemas.microsoft.com/office/drawing/2017/decorative" val="1"/>
              </a:ext>
            </a:extLst>
          </p:cNvPr>
          <p:cNvPicPr>
            <a:picLocks noChangeAspect="1"/>
          </p:cNvPicPr>
          <p:nvPr userDrawn="1">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6705731" y="269359"/>
            <a:ext cx="5080369" cy="1559442"/>
          </a:xfrm>
          <a:prstGeom prst="rect">
            <a:avLst/>
          </a:prstGeom>
        </p:spPr>
      </p:pic>
      <p:pic>
        <p:nvPicPr>
          <p:cNvPr id="6" name="OTag">
            <a:extLst>
              <a:ext uri="{FF2B5EF4-FFF2-40B4-BE49-F238E27FC236}">
                <a16:creationId xmlns:a16="http://schemas.microsoft.com/office/drawing/2014/main" id="{0F682282-A332-4D5C-89F4-38480EC33F4D}"/>
              </a:ext>
              <a:ext uri="{C183D7F6-B498-43B3-948B-1728B52AA6E4}">
                <adec:decorative xmlns:adec="http://schemas.microsoft.com/office/drawing/2017/decorative" val="1"/>
              </a:ext>
            </a:extLst>
          </p:cNvPr>
          <p:cNvPicPr>
            <a:picLocks noChangeAspect="1"/>
          </p:cNvPicPr>
          <p:nvPr userDrawn="1">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10" name="OTag">
            <a:extLst>
              <a:ext uri="{FF2B5EF4-FFF2-40B4-BE49-F238E27FC236}">
                <a16:creationId xmlns:a16="http://schemas.microsoft.com/office/drawing/2014/main" id="{00F1077A-D301-437A-8CE7-A0EA6CDECB51}"/>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3" name="Date Placeholder 2">
            <a:extLst>
              <a:ext uri="{FF2B5EF4-FFF2-40B4-BE49-F238E27FC236}">
                <a16:creationId xmlns:a16="http://schemas.microsoft.com/office/drawing/2014/main" id="{B6E29D2F-E9BE-442D-8048-30D82B0FA2D2}"/>
              </a:ext>
            </a:extLst>
          </p:cNvPr>
          <p:cNvSpPr>
            <a:spLocks noGrp="1"/>
          </p:cNvSpPr>
          <p:nvPr>
            <p:ph type="dt" sz="half" idx="10"/>
            <p:custDataLst>
              <p:tags r:id="rId4"/>
            </p:custDataLst>
          </p:nvPr>
        </p:nvSpPr>
        <p:spPr/>
        <p:txBody>
          <a:bodyPr/>
          <a:lstStyle/>
          <a:p>
            <a:r>
              <a:rPr lang="en-US"/>
              <a:t>[Date]</a:t>
            </a:r>
          </a:p>
        </p:txBody>
      </p:sp>
      <p:sp>
        <p:nvSpPr>
          <p:cNvPr id="4" name="Footer Placeholder 3">
            <a:extLst>
              <a:ext uri="{FF2B5EF4-FFF2-40B4-BE49-F238E27FC236}">
                <a16:creationId xmlns:a16="http://schemas.microsoft.com/office/drawing/2014/main" id="{4249E66D-873C-4E3D-B665-952DA3AD6CCF}"/>
              </a:ext>
            </a:extLst>
          </p:cNvPr>
          <p:cNvSpPr>
            <a:spLocks noGrp="1"/>
          </p:cNvSpPr>
          <p:nvPr>
            <p:ph type="ftr" sz="quarter" idx="11"/>
            <p:custDataLst>
              <p:tags r:id="rId5"/>
            </p:custDataLst>
          </p:nvPr>
        </p:nvSpPr>
        <p:spPr>
          <a:xfrm>
            <a:off x="1127759" y="6423978"/>
            <a:ext cx="5745379" cy="365125"/>
          </a:xfrm>
          <a:prstGeom prst="rect">
            <a:avLst/>
          </a:prstGeom>
        </p:spPr>
        <p:txBody>
          <a:bodyPr/>
          <a:lstStyle/>
          <a:p>
            <a:r>
              <a:rPr lang="en-US"/>
              <a:t>Copyright © 2022, Oracle and/or its affiliates  |  Confidential: Internal/Restricted/Highly Restricted</a:t>
            </a:r>
          </a:p>
        </p:txBody>
      </p:sp>
      <p:sp>
        <p:nvSpPr>
          <p:cNvPr id="5" name="Slide Number Placeholder 4">
            <a:extLst>
              <a:ext uri="{FF2B5EF4-FFF2-40B4-BE49-F238E27FC236}">
                <a16:creationId xmlns:a16="http://schemas.microsoft.com/office/drawing/2014/main" id="{B52D4C26-D77F-4F76-BA95-32055FEC61F8}"/>
              </a:ext>
            </a:extLst>
          </p:cNvPr>
          <p:cNvSpPr>
            <a:spLocks noGrp="1"/>
          </p:cNvSpPr>
          <p:nvPr>
            <p:ph type="sldNum" sz="quarter" idx="12"/>
            <p:custDataLst>
              <p:tags r:id="rId6"/>
            </p:custDataLst>
          </p:nvPr>
        </p:nvSpPr>
        <p:spPr/>
        <p:txBody>
          <a:bodyPr/>
          <a:lstStyle/>
          <a:p>
            <a:fld id="{345D60D9-5372-5F40-9443-0F9AE5BDC3C8}" type="slidenum">
              <a:rPr lang="en-US" smtClean="0"/>
              <a:t>‹#›</a:t>
            </a:fld>
            <a:endParaRPr lang="en-US"/>
          </a:p>
        </p:txBody>
      </p:sp>
    </p:spTree>
    <p:extLst>
      <p:ext uri="{BB962C8B-B14F-4D97-AF65-F5344CB8AC3E}">
        <p14:creationId xmlns:p14="http://schemas.microsoft.com/office/powerpoint/2010/main" val="160849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 - Title Only">
    <p:bg>
      <p:bgPr>
        <a:solidFill>
          <a:schemeClr val="bg1"/>
        </a:solidFill>
        <a:effectLst/>
      </p:bgPr>
    </p:bg>
    <p:spTree>
      <p:nvGrpSpPr>
        <p:cNvPr id="1" name=""/>
        <p:cNvGrpSpPr/>
        <p:nvPr/>
      </p:nvGrpSpPr>
      <p:grpSpPr>
        <a:xfrm>
          <a:off x="0" y="0"/>
          <a:ext cx="0" cy="0"/>
          <a:chOff x="0" y="0"/>
          <a:chExt cx="0" cy="0"/>
        </a:xfrm>
      </p:grpSpPr>
      <p:pic>
        <p:nvPicPr>
          <p:cNvPr id="7" name="Cloud">
            <a:extLst>
              <a:ext uri="{FF2B5EF4-FFF2-40B4-BE49-F238E27FC236}">
                <a16:creationId xmlns:a16="http://schemas.microsoft.com/office/drawing/2014/main" id="{A52109B5-4152-894B-9BF6-17B5458CC9C7}"/>
              </a:ext>
              <a:ext uri="{C183D7F6-B498-43B3-948B-1728B52AA6E4}">
                <adec:decorative xmlns:adec="http://schemas.microsoft.com/office/drawing/2017/decorative" val="1"/>
              </a:ext>
            </a:extLst>
          </p:cNvPr>
          <p:cNvPicPr>
            <a:picLocks noChangeAspect="1"/>
          </p:cNvPicPr>
          <p:nvPr userDrawn="1">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9331179" y="182403"/>
            <a:ext cx="2644869" cy="987402"/>
          </a:xfrm>
          <a:prstGeom prst="rect">
            <a:avLst/>
          </a:prstGeom>
          <a:effectLst>
            <a:innerShdw blurRad="63500" dist="50800" dir="16200000">
              <a:schemeClr val="accent2">
                <a:lumMod val="40000"/>
                <a:lumOff val="60000"/>
                <a:alpha val="50000"/>
              </a:schemeClr>
            </a:innerShdw>
          </a:effectLst>
        </p:spPr>
      </p:pic>
      <p:sp>
        <p:nvSpPr>
          <p:cNvPr id="4" name="Title 3">
            <a:extLst>
              <a:ext uri="{FF2B5EF4-FFF2-40B4-BE49-F238E27FC236}">
                <a16:creationId xmlns:a16="http://schemas.microsoft.com/office/drawing/2014/main" id="{F5090641-BB3E-479D-A754-1B2B6F37AEB9}"/>
              </a:ext>
            </a:extLst>
          </p:cNvPr>
          <p:cNvSpPr>
            <a:spLocks noGrp="1"/>
          </p:cNvSpPr>
          <p:nvPr>
            <p:ph type="title" hasCustomPrompt="1"/>
            <p:custDataLst>
              <p:tags r:id="rId2"/>
            </p:custDataLst>
          </p:nvPr>
        </p:nvSpPr>
        <p:spPr/>
        <p:txBody>
          <a:bodyPr/>
          <a:lstStyle>
            <a:lvl1pPr>
              <a:defRPr/>
            </a:lvl1pPr>
          </a:lstStyle>
          <a:p>
            <a:r>
              <a:rPr lang="en-US"/>
              <a:t>Title</a:t>
            </a:r>
          </a:p>
        </p:txBody>
      </p:sp>
      <p:sp>
        <p:nvSpPr>
          <p:cNvPr id="2" name="Date Placeholder 1">
            <a:extLst>
              <a:ext uri="{FF2B5EF4-FFF2-40B4-BE49-F238E27FC236}">
                <a16:creationId xmlns:a16="http://schemas.microsoft.com/office/drawing/2014/main" id="{1153D77D-CD9E-445C-8F26-904F65B519A3}"/>
              </a:ext>
            </a:extLst>
          </p:cNvPr>
          <p:cNvSpPr>
            <a:spLocks noGrp="1"/>
          </p:cNvSpPr>
          <p:nvPr>
            <p:ph type="dt" sz="half" idx="10"/>
            <p:custDataLst>
              <p:tags r:id="rId3"/>
            </p:custDataLst>
          </p:nvPr>
        </p:nvSpPr>
        <p:spPr/>
        <p:txBody>
          <a:bodyPr/>
          <a:lstStyle/>
          <a:p>
            <a:r>
              <a:rPr lang="en-US"/>
              <a:t>[Date]</a:t>
            </a:r>
          </a:p>
        </p:txBody>
      </p:sp>
      <p:sp>
        <p:nvSpPr>
          <p:cNvPr id="5" name="Footer Placeholder 4">
            <a:extLst>
              <a:ext uri="{FF2B5EF4-FFF2-40B4-BE49-F238E27FC236}">
                <a16:creationId xmlns:a16="http://schemas.microsoft.com/office/drawing/2014/main" id="{50DAEFA0-C12C-4365-A532-D29F819542E1}"/>
              </a:ext>
            </a:extLst>
          </p:cNvPr>
          <p:cNvSpPr>
            <a:spLocks noGrp="1"/>
          </p:cNvSpPr>
          <p:nvPr>
            <p:ph type="ftr" sz="quarter" idx="11"/>
            <p:custDataLst>
              <p:tags r:id="rId4"/>
            </p:custDataLst>
          </p:nvPr>
        </p:nvSpPr>
        <p:spPr>
          <a:xfrm>
            <a:off x="1127759" y="6423978"/>
            <a:ext cx="5745379" cy="365125"/>
          </a:xfrm>
          <a:prstGeom prst="rect">
            <a:avLst/>
          </a:prstGeom>
        </p:spPr>
        <p:txBody>
          <a:bodyPr/>
          <a:lstStyle/>
          <a:p>
            <a:r>
              <a:rPr lang="en-US"/>
              <a:t>Copyright © 2022, Oracle and/or its affiliates  |  Confidential: Internal/Restricted/Highly Restricted</a:t>
            </a:r>
          </a:p>
        </p:txBody>
      </p:sp>
      <p:sp>
        <p:nvSpPr>
          <p:cNvPr id="6" name="Slide Number Placeholder 5">
            <a:extLst>
              <a:ext uri="{FF2B5EF4-FFF2-40B4-BE49-F238E27FC236}">
                <a16:creationId xmlns:a16="http://schemas.microsoft.com/office/drawing/2014/main" id="{9E6038FD-33E0-4C25-AC00-13FEB177A45C}"/>
              </a:ext>
            </a:extLst>
          </p:cNvPr>
          <p:cNvSpPr>
            <a:spLocks noGrp="1"/>
          </p:cNvSpPr>
          <p:nvPr>
            <p:ph type="sldNum" sz="quarter" idx="12"/>
            <p:custDataLst>
              <p:tags r:id="rId5"/>
            </p:custDataLst>
          </p:nvPr>
        </p:nvSpPr>
        <p:spPr/>
        <p:txBody>
          <a:bodyPr/>
          <a:lstStyle/>
          <a:p>
            <a:fld id="{345D60D9-5372-5F40-9443-0F9AE5BDC3C8}" type="slidenum">
              <a:rPr lang="en-US" smtClean="0"/>
              <a:t>‹#›</a:t>
            </a:fld>
            <a:endParaRPr lang="en-US"/>
          </a:p>
        </p:txBody>
      </p:sp>
    </p:spTree>
    <p:extLst>
      <p:ext uri="{BB962C8B-B14F-4D97-AF65-F5344CB8AC3E}">
        <p14:creationId xmlns:p14="http://schemas.microsoft.com/office/powerpoint/2010/main" val="166517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 Title Only">
    <p:spTree>
      <p:nvGrpSpPr>
        <p:cNvPr id="1" name=""/>
        <p:cNvGrpSpPr/>
        <p:nvPr/>
      </p:nvGrpSpPr>
      <p:grpSpPr>
        <a:xfrm>
          <a:off x="0" y="0"/>
          <a:ext cx="0" cy="0"/>
          <a:chOff x="0" y="0"/>
          <a:chExt cx="0" cy="0"/>
        </a:xfrm>
      </p:grpSpPr>
      <p:pic>
        <p:nvPicPr>
          <p:cNvPr id="7" name="Cloud">
            <a:extLst>
              <a:ext uri="{FF2B5EF4-FFF2-40B4-BE49-F238E27FC236}">
                <a16:creationId xmlns:a16="http://schemas.microsoft.com/office/drawing/2014/main" id="{05859F96-E4B3-8747-B027-10CA6EDB3EE7}"/>
              </a:ext>
              <a:ext uri="{C183D7F6-B498-43B3-948B-1728B52AA6E4}">
                <adec:decorative xmlns:adec="http://schemas.microsoft.com/office/drawing/2017/decorative" val="1"/>
              </a:ext>
            </a:extLst>
          </p:cNvPr>
          <p:cNvPicPr>
            <a:picLocks noChangeAspect="1"/>
          </p:cNvPicPr>
          <p:nvPr userDrawn="1">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6705731" y="269359"/>
            <a:ext cx="5080369" cy="1559441"/>
          </a:xfrm>
          <a:prstGeom prst="rect">
            <a:avLst/>
          </a:prstGeom>
        </p:spPr>
      </p:pic>
      <p:sp>
        <p:nvSpPr>
          <p:cNvPr id="4" name="Title 3">
            <a:extLst>
              <a:ext uri="{FF2B5EF4-FFF2-40B4-BE49-F238E27FC236}">
                <a16:creationId xmlns:a16="http://schemas.microsoft.com/office/drawing/2014/main" id="{F495A570-6FAE-4393-89B0-E6BA7AC6B3F9}"/>
              </a:ext>
            </a:extLst>
          </p:cNvPr>
          <p:cNvSpPr>
            <a:spLocks noGrp="1"/>
          </p:cNvSpPr>
          <p:nvPr>
            <p:ph type="title" hasCustomPrompt="1"/>
            <p:custDataLst>
              <p:tags r:id="rId2"/>
            </p:custDataLst>
          </p:nvPr>
        </p:nvSpPr>
        <p:spPr/>
        <p:txBody>
          <a:bodyPr/>
          <a:lstStyle>
            <a:lvl1pPr>
              <a:defRPr/>
            </a:lvl1pPr>
          </a:lstStyle>
          <a:p>
            <a:r>
              <a:rPr lang="en-US"/>
              <a:t>Title</a:t>
            </a:r>
          </a:p>
        </p:txBody>
      </p:sp>
      <p:sp>
        <p:nvSpPr>
          <p:cNvPr id="2" name="Date Placeholder 1">
            <a:extLst>
              <a:ext uri="{FF2B5EF4-FFF2-40B4-BE49-F238E27FC236}">
                <a16:creationId xmlns:a16="http://schemas.microsoft.com/office/drawing/2014/main" id="{10792EEA-DB03-4E8E-B6AB-1122F317F95A}"/>
              </a:ext>
            </a:extLst>
          </p:cNvPr>
          <p:cNvSpPr>
            <a:spLocks noGrp="1"/>
          </p:cNvSpPr>
          <p:nvPr>
            <p:ph type="dt" sz="half" idx="10"/>
            <p:custDataLst>
              <p:tags r:id="rId3"/>
            </p:custDataLst>
          </p:nvPr>
        </p:nvSpPr>
        <p:spPr/>
        <p:txBody>
          <a:bodyPr/>
          <a:lstStyle/>
          <a:p>
            <a:r>
              <a:rPr lang="en-US"/>
              <a:t>[Date]</a:t>
            </a:r>
          </a:p>
        </p:txBody>
      </p:sp>
      <p:sp>
        <p:nvSpPr>
          <p:cNvPr id="5" name="Footer Placeholder 4">
            <a:extLst>
              <a:ext uri="{FF2B5EF4-FFF2-40B4-BE49-F238E27FC236}">
                <a16:creationId xmlns:a16="http://schemas.microsoft.com/office/drawing/2014/main" id="{0EBB5D96-D6C9-4E8C-9D41-A28C7CED92F8}"/>
              </a:ext>
            </a:extLst>
          </p:cNvPr>
          <p:cNvSpPr>
            <a:spLocks noGrp="1"/>
          </p:cNvSpPr>
          <p:nvPr>
            <p:ph type="ftr" sz="quarter" idx="11"/>
            <p:custDataLst>
              <p:tags r:id="rId4"/>
            </p:custDataLst>
          </p:nvPr>
        </p:nvSpPr>
        <p:spPr>
          <a:xfrm>
            <a:off x="1127759" y="6423978"/>
            <a:ext cx="5745379" cy="365125"/>
          </a:xfrm>
          <a:prstGeom prst="rect">
            <a:avLst/>
          </a:prstGeom>
        </p:spPr>
        <p:txBody>
          <a:bodyPr/>
          <a:lstStyle/>
          <a:p>
            <a:r>
              <a:rPr lang="en-US"/>
              <a:t>Copyright © 2022, Oracle and/or its affiliates  |  Confidential: Internal/Restricted/Highly Restricted</a:t>
            </a:r>
          </a:p>
        </p:txBody>
      </p:sp>
      <p:sp>
        <p:nvSpPr>
          <p:cNvPr id="6" name="Slide Number Placeholder 5">
            <a:extLst>
              <a:ext uri="{FF2B5EF4-FFF2-40B4-BE49-F238E27FC236}">
                <a16:creationId xmlns:a16="http://schemas.microsoft.com/office/drawing/2014/main" id="{D760D253-6DDA-4486-89F6-5D5732868115}"/>
              </a:ext>
            </a:extLst>
          </p:cNvPr>
          <p:cNvSpPr>
            <a:spLocks noGrp="1"/>
          </p:cNvSpPr>
          <p:nvPr>
            <p:ph type="sldNum" sz="quarter" idx="12"/>
            <p:custDataLst>
              <p:tags r:id="rId5"/>
            </p:custDataLst>
          </p:nvPr>
        </p:nvSpPr>
        <p:spPr/>
        <p:txBody>
          <a:bodyPr/>
          <a:lstStyle/>
          <a:p>
            <a:fld id="{345D60D9-5372-5F40-9443-0F9AE5BDC3C8}" type="slidenum">
              <a:rPr lang="en-US" smtClean="0"/>
              <a:t>‹#›</a:t>
            </a:fld>
            <a:endParaRPr lang="en-US"/>
          </a:p>
        </p:txBody>
      </p:sp>
    </p:spTree>
    <p:extLst>
      <p:ext uri="{BB962C8B-B14F-4D97-AF65-F5344CB8AC3E}">
        <p14:creationId xmlns:p14="http://schemas.microsoft.com/office/powerpoint/2010/main" val="38176981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ht - Title/Subtitle">
    <p:spTree>
      <p:nvGrpSpPr>
        <p:cNvPr id="1" name=""/>
        <p:cNvGrpSpPr/>
        <p:nvPr/>
      </p:nvGrpSpPr>
      <p:grpSpPr>
        <a:xfrm>
          <a:off x="0" y="0"/>
          <a:ext cx="0" cy="0"/>
          <a:chOff x="0" y="0"/>
          <a:chExt cx="0" cy="0"/>
        </a:xfrm>
      </p:grpSpPr>
      <p:pic>
        <p:nvPicPr>
          <p:cNvPr id="8" name="Cloud">
            <a:extLst>
              <a:ext uri="{FF2B5EF4-FFF2-40B4-BE49-F238E27FC236}">
                <a16:creationId xmlns:a16="http://schemas.microsoft.com/office/drawing/2014/main" id="{EE127CFA-8D5C-584E-9C61-6685B547993D}"/>
              </a:ext>
              <a:ext uri="{C183D7F6-B498-43B3-948B-1728B52AA6E4}">
                <adec:decorative xmlns:adec="http://schemas.microsoft.com/office/drawing/2017/decorative" val="1"/>
              </a:ext>
            </a:extLst>
          </p:cNvPr>
          <p:cNvPicPr>
            <a:picLocks noChangeAspect="1"/>
          </p:cNvPicPr>
          <p:nvPr userDrawn="1">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6705731" y="269359"/>
            <a:ext cx="5080369" cy="1559442"/>
          </a:xfrm>
          <a:prstGeom prst="rect">
            <a:avLst/>
          </a:prstGeom>
        </p:spPr>
      </p:pic>
      <p:sp>
        <p:nvSpPr>
          <p:cNvPr id="15" name="Subtitle">
            <a:extLst>
              <a:ext uri="{FF2B5EF4-FFF2-40B4-BE49-F238E27FC236}">
                <a16:creationId xmlns:a16="http://schemas.microsoft.com/office/drawing/2014/main" id="{FC0004EB-159B-A345-859C-0E83416ED930}"/>
              </a:ext>
            </a:extLst>
          </p:cNvPr>
          <p:cNvSpPr>
            <a:spLocks noGrp="1"/>
          </p:cNvSpPr>
          <p:nvPr>
            <p:ph type="body" sz="quarter" idx="11" hasCustomPrompt="1"/>
            <p:custDataLst>
              <p:tags r:id="rId2"/>
            </p:custDataLst>
          </p:nvPr>
        </p:nvSpPr>
        <p:spPr>
          <a:xfrm>
            <a:off x="762000" y="1024235"/>
            <a:ext cx="10671048" cy="330540"/>
          </a:xfrm>
          <a:prstGeom prst="rect">
            <a:avLst/>
          </a:prstGeom>
        </p:spPr>
        <p:txBody>
          <a:bodyPr lIns="0">
            <a:noAutofit/>
          </a:bodyPr>
          <a:lstStyle>
            <a:lvl1pPr marL="0" indent="0">
              <a:spcAft>
                <a:spcPct val="0"/>
              </a:spcAft>
              <a:buNone/>
              <a:defRPr sz="2000" b="0" i="0">
                <a:latin typeface="Oracle Sans Tab" panose="020B0503020204020204" pitchFamily="34" charset="0"/>
                <a:cs typeface="Oracle Sans Tab" panose="020B0503020204020204" pitchFamily="34" charset="0"/>
              </a:defRPr>
            </a:lvl1pPr>
          </a:lstStyle>
          <a:p>
            <a:pPr lvl="0"/>
            <a:r>
              <a:rPr lang="en-US"/>
              <a:t>Subtitle</a:t>
            </a:r>
          </a:p>
        </p:txBody>
      </p:sp>
      <p:sp>
        <p:nvSpPr>
          <p:cNvPr id="4" name="Title 3">
            <a:extLst>
              <a:ext uri="{FF2B5EF4-FFF2-40B4-BE49-F238E27FC236}">
                <a16:creationId xmlns:a16="http://schemas.microsoft.com/office/drawing/2014/main" id="{AC6A8D35-C90D-428D-8E15-6F958679D947}"/>
              </a:ext>
            </a:extLst>
          </p:cNvPr>
          <p:cNvSpPr>
            <a:spLocks noGrp="1"/>
          </p:cNvSpPr>
          <p:nvPr>
            <p:ph type="title" hasCustomPrompt="1"/>
            <p:custDataLst>
              <p:tags r:id="rId3"/>
            </p:custDataLst>
          </p:nvPr>
        </p:nvSpPr>
        <p:spPr/>
        <p:txBody>
          <a:bodyPr/>
          <a:lstStyle>
            <a:lvl1pPr>
              <a:defRPr/>
            </a:lvl1pPr>
          </a:lstStyle>
          <a:p>
            <a:r>
              <a:rPr lang="en-US"/>
              <a:t>Title</a:t>
            </a:r>
          </a:p>
        </p:txBody>
      </p:sp>
      <p:sp>
        <p:nvSpPr>
          <p:cNvPr id="3" name="Date Placeholder 2">
            <a:extLst>
              <a:ext uri="{FF2B5EF4-FFF2-40B4-BE49-F238E27FC236}">
                <a16:creationId xmlns:a16="http://schemas.microsoft.com/office/drawing/2014/main" id="{56526A55-50C7-43D1-9A4E-DE6E31578685}"/>
              </a:ext>
            </a:extLst>
          </p:cNvPr>
          <p:cNvSpPr>
            <a:spLocks noGrp="1"/>
          </p:cNvSpPr>
          <p:nvPr>
            <p:ph type="dt" sz="half" idx="12"/>
            <p:custDataLst>
              <p:tags r:id="rId4"/>
            </p:custDataLst>
          </p:nvPr>
        </p:nvSpPr>
        <p:spPr/>
        <p:txBody>
          <a:bodyPr/>
          <a:lstStyle/>
          <a:p>
            <a:r>
              <a:rPr lang="en-US"/>
              <a:t>[Date]</a:t>
            </a:r>
          </a:p>
        </p:txBody>
      </p:sp>
      <p:sp>
        <p:nvSpPr>
          <p:cNvPr id="5" name="Footer Placeholder 4">
            <a:extLst>
              <a:ext uri="{FF2B5EF4-FFF2-40B4-BE49-F238E27FC236}">
                <a16:creationId xmlns:a16="http://schemas.microsoft.com/office/drawing/2014/main" id="{947ED885-1287-4046-BFFE-E5DEC702C7AE}"/>
              </a:ext>
            </a:extLst>
          </p:cNvPr>
          <p:cNvSpPr>
            <a:spLocks noGrp="1"/>
          </p:cNvSpPr>
          <p:nvPr>
            <p:ph type="ftr" sz="quarter" idx="13"/>
            <p:custDataLst>
              <p:tags r:id="rId5"/>
            </p:custDataLst>
          </p:nvPr>
        </p:nvSpPr>
        <p:spPr>
          <a:xfrm>
            <a:off x="1127759" y="6423978"/>
            <a:ext cx="5745379" cy="365125"/>
          </a:xfrm>
          <a:prstGeom prst="rect">
            <a:avLst/>
          </a:prstGeom>
        </p:spPr>
        <p:txBody>
          <a:bodyPr/>
          <a:lstStyle/>
          <a:p>
            <a:r>
              <a:rPr lang="en-US"/>
              <a:t>Copyright © 2022, Oracle and/or its affiliates  |  Confidential: Internal/Restricted/Highly Restricted</a:t>
            </a:r>
          </a:p>
        </p:txBody>
      </p:sp>
      <p:sp>
        <p:nvSpPr>
          <p:cNvPr id="6" name="Slide Number Placeholder 5">
            <a:extLst>
              <a:ext uri="{FF2B5EF4-FFF2-40B4-BE49-F238E27FC236}">
                <a16:creationId xmlns:a16="http://schemas.microsoft.com/office/drawing/2014/main" id="{0A9C1380-E61D-4D70-B7A9-EA2CA56D1441}"/>
              </a:ext>
            </a:extLst>
          </p:cNvPr>
          <p:cNvSpPr>
            <a:spLocks noGrp="1"/>
          </p:cNvSpPr>
          <p:nvPr>
            <p:ph type="sldNum" sz="quarter" idx="14"/>
            <p:custDataLst>
              <p:tags r:id="rId6"/>
            </p:custDataLst>
          </p:nvPr>
        </p:nvSpPr>
        <p:spPr/>
        <p:txBody>
          <a:bodyPr/>
          <a:lstStyle/>
          <a:p>
            <a:fld id="{345D60D9-5372-5F40-9443-0F9AE5BDC3C8}" type="slidenum">
              <a:rPr lang="en-US" smtClean="0"/>
              <a:t>‹#›</a:t>
            </a:fld>
            <a:endParaRPr lang="en-US"/>
          </a:p>
        </p:txBody>
      </p:sp>
    </p:spTree>
    <p:extLst>
      <p:ext uri="{BB962C8B-B14F-4D97-AF65-F5344CB8AC3E}">
        <p14:creationId xmlns:p14="http://schemas.microsoft.com/office/powerpoint/2010/main" val="58322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A70F255-3C2A-4AC7-8935-184146E3B6D6}"/>
              </a:ext>
            </a:extLst>
          </p:cNvPr>
          <p:cNvSpPr>
            <a:spLocks noGrp="1"/>
          </p:cNvSpPr>
          <p:nvPr>
            <p:ph type="title"/>
            <p:custDataLst>
              <p:tags r:id="rId20"/>
            </p:custDataLst>
          </p:nvPr>
        </p:nvSpPr>
        <p:spPr>
          <a:xfrm>
            <a:off x="768875" y="182403"/>
            <a:ext cx="10671048" cy="822960"/>
          </a:xfrm>
          <a:prstGeom prst="rect">
            <a:avLst/>
          </a:prstGeom>
        </p:spPr>
        <p:txBody>
          <a:bodyPr vert="horz" lIns="0" tIns="0" rIns="0" bIns="0" rtlCol="0" anchor="b">
            <a:noAutofit/>
          </a:bodyPr>
          <a:lstStyle/>
          <a:p>
            <a:pPr marL="0" lvl="0" indent="0">
              <a:spcBef>
                <a:spcPts val="1000"/>
              </a:spcBef>
              <a:buFont typeface="Arial" panose="020B0604020202020204" pitchFamily="34" charset="0"/>
            </a:pPr>
            <a:r>
              <a:rPr lang="en-US"/>
              <a:t>Title</a:t>
            </a:r>
          </a:p>
        </p:txBody>
      </p:sp>
      <p:sp>
        <p:nvSpPr>
          <p:cNvPr id="4" name="Text Field">
            <a:extLst>
              <a:ext uri="{FF2B5EF4-FFF2-40B4-BE49-F238E27FC236}">
                <a16:creationId xmlns:a16="http://schemas.microsoft.com/office/drawing/2014/main" id="{E46619B6-A626-4CDA-96E2-B94F4637C628}"/>
              </a:ext>
            </a:extLst>
          </p:cNvPr>
          <p:cNvSpPr>
            <a:spLocks noGrp="1"/>
          </p:cNvSpPr>
          <p:nvPr>
            <p:ph type="body" idx="1"/>
            <p:custDataLst>
              <p:tags r:id="rId21"/>
            </p:custDataLst>
          </p:nvPr>
        </p:nvSpPr>
        <p:spPr>
          <a:xfrm>
            <a:off x="768875" y="1600200"/>
            <a:ext cx="10671048" cy="4514850"/>
          </a:xfrm>
          <a:prstGeom prst="rect">
            <a:avLst/>
          </a:prstGeom>
          <a:noFill/>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a:extLst>
              <a:ext uri="{FF2B5EF4-FFF2-40B4-BE49-F238E27FC236}">
                <a16:creationId xmlns:a16="http://schemas.microsoft.com/office/drawing/2014/main" id="{08A3F6CD-49F4-D74B-8C7F-D6CA71EFB13B}"/>
              </a:ext>
            </a:extLst>
          </p:cNvPr>
          <p:cNvSpPr>
            <a:spLocks noGrp="1"/>
          </p:cNvSpPr>
          <p:nvPr>
            <p:ph type="sldNum" sz="quarter" idx="4"/>
            <p:custDataLst>
              <p:tags r:id="rId22"/>
            </p:custDataLst>
          </p:nvPr>
        </p:nvSpPr>
        <p:spPr>
          <a:xfrm>
            <a:off x="762000" y="6423660"/>
            <a:ext cx="365760" cy="365760"/>
          </a:xfrm>
          <a:prstGeom prst="rect">
            <a:avLst/>
          </a:prstGeom>
        </p:spPr>
        <p:txBody>
          <a:bodyPr vert="horz" lIns="0" tIns="0" rIns="0" bIns="0" rtlCol="0" anchor="ctr"/>
          <a:lstStyle>
            <a:lvl1pPr algn="l">
              <a:defRPr sz="900">
                <a:solidFill>
                  <a:srgbClr val="8B8580"/>
                </a:solidFill>
              </a:defRPr>
            </a:lvl1pPr>
          </a:lstStyle>
          <a:p>
            <a:fld id="{345D60D9-5372-5F40-9443-0F9AE5BDC3C8}" type="slidenum">
              <a:rPr lang="en-US" smtClean="0"/>
              <a:t>‹#›</a:t>
            </a:fld>
            <a:endParaRPr lang="en-US"/>
          </a:p>
        </p:txBody>
      </p:sp>
      <p:sp>
        <p:nvSpPr>
          <p:cNvPr id="20" name="Date">
            <a:extLst>
              <a:ext uri="{FF2B5EF4-FFF2-40B4-BE49-F238E27FC236}">
                <a16:creationId xmlns:a16="http://schemas.microsoft.com/office/drawing/2014/main" id="{65BA88F5-EF53-415B-8446-19188BE675D3}"/>
              </a:ext>
            </a:extLst>
          </p:cNvPr>
          <p:cNvSpPr>
            <a:spLocks noGrp="1"/>
          </p:cNvSpPr>
          <p:nvPr>
            <p:ph type="dt" sz="half" idx="2"/>
            <p:custDataLst>
              <p:tags r:id="rId23"/>
            </p:custDataLst>
          </p:nvPr>
        </p:nvSpPr>
        <p:spPr>
          <a:xfrm>
            <a:off x="6873138" y="6425604"/>
            <a:ext cx="2743200" cy="363500"/>
          </a:xfrm>
          <a:prstGeom prst="rect">
            <a:avLst/>
          </a:prstGeom>
        </p:spPr>
        <p:txBody>
          <a:bodyPr vert="horz" lIns="0" tIns="0" rIns="0" bIns="0" rtlCol="0" anchor="ctr"/>
          <a:lstStyle>
            <a:lvl1pPr>
              <a:defRPr lang="en-US" sz="900" smtClean="0">
                <a:solidFill>
                  <a:srgbClr val="8B8580"/>
                </a:solidFill>
              </a:defRPr>
            </a:lvl1pPr>
          </a:lstStyle>
          <a:p>
            <a:r>
              <a:rPr lang="en-US"/>
              <a:t>[Date]</a:t>
            </a:r>
          </a:p>
        </p:txBody>
      </p:sp>
    </p:spTree>
    <p:extLst>
      <p:ext uri="{BB962C8B-B14F-4D97-AF65-F5344CB8AC3E}">
        <p14:creationId xmlns:p14="http://schemas.microsoft.com/office/powerpoint/2010/main" val="3632300099"/>
      </p:ext>
    </p:extLst>
  </p:cSld>
  <p:clrMap bg1="lt1" tx1="dk1" bg2="lt2" tx2="dk2" accent1="accent1" accent2="accent2" accent3="accent3" accent4="accent4" accent5="accent5" accent6="accent6" hlink="hlink" folHlink="folHlink"/>
  <p:sldLayoutIdLst>
    <p:sldLayoutId id="2147483917" r:id="rId1"/>
    <p:sldLayoutId id="2147483893" r:id="rId2"/>
    <p:sldLayoutId id="2147483919" r:id="rId3"/>
    <p:sldLayoutId id="2147483936" r:id="rId4"/>
    <p:sldLayoutId id="2147483933" r:id="rId5"/>
    <p:sldLayoutId id="2147483756" r:id="rId6"/>
    <p:sldLayoutId id="2147483754" r:id="rId7"/>
    <p:sldLayoutId id="2147483915" r:id="rId8"/>
    <p:sldLayoutId id="2147483778" r:id="rId9"/>
    <p:sldLayoutId id="2147483916" r:id="rId10"/>
    <p:sldLayoutId id="2147483762" r:id="rId11"/>
    <p:sldLayoutId id="2147483766" r:id="rId12"/>
    <p:sldLayoutId id="2147483894" r:id="rId13"/>
    <p:sldLayoutId id="2147483895" r:id="rId14"/>
    <p:sldLayoutId id="2147483814" r:id="rId15"/>
    <p:sldLayoutId id="2147483749" r:id="rId16"/>
    <p:sldLayoutId id="2147483744" r:id="rId17"/>
    <p:sldLayoutId id="2147483938" r:id="rId18"/>
  </p:sldLayoutIdLst>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hf hdr="0"/>
  <p:txStyles>
    <p:title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p:titleStyle>
    <p:bodyStyle>
      <a:lvl1pPr marL="0" marR="0" indent="0" algn="l" defTabSz="914400" rtl="0" eaLnBrk="1" fontAlgn="auto" latinLnBrk="0" hangingPunct="1">
        <a:lnSpc>
          <a:spcPct val="95000"/>
        </a:lnSpc>
        <a:spcBef>
          <a:spcPts val="600"/>
        </a:spcBef>
        <a:spcAft>
          <a:spcPct val="0"/>
        </a:spcAft>
        <a:buClrTx/>
        <a:buSzTx/>
        <a:buFont typeface="System Font Regular"/>
        <a:buNone/>
        <a:defRPr sz="1800" b="0" i="0" kern="1200">
          <a:solidFill>
            <a:schemeClr val="tx1"/>
          </a:solidFill>
          <a:latin typeface="+mn-lt"/>
          <a:ea typeface="+mn-ea"/>
          <a:cs typeface="Oracle Sans Tab" panose="020B0503020204020204" pitchFamily="34" charset="0"/>
        </a:defRPr>
      </a:lvl1pPr>
      <a:lvl2pPr marL="365760" marR="0" indent="-182880" algn="l" defTabSz="914400" rtl="0" eaLnBrk="1" fontAlgn="auto" latinLnBrk="0" hangingPunct="1">
        <a:lnSpc>
          <a:spcPct val="95000"/>
        </a:lnSpc>
        <a:spcBef>
          <a:spcPts val="600"/>
        </a:spcBef>
        <a:spcAft>
          <a:spcPct val="0"/>
        </a:spcAft>
        <a:buClrTx/>
        <a:buSzTx/>
        <a:buFont typeface="Arial" panose="020B0604020202020204" pitchFamily="34" charset="0"/>
        <a:buChar char="•"/>
        <a:defRPr sz="1800" b="0" i="0" kern="1200">
          <a:solidFill>
            <a:schemeClr val="tx1"/>
          </a:solidFill>
          <a:latin typeface="+mn-lt"/>
          <a:ea typeface="+mn-ea"/>
          <a:cs typeface="Oracle Sans Tab" panose="020B0503020204020204" pitchFamily="34" charset="0"/>
        </a:defRPr>
      </a:lvl2pPr>
      <a:lvl3pPr marL="547688" marR="0" indent="-182563" algn="l" defTabSz="914400" rtl="0" eaLnBrk="1" fontAlgn="auto" latinLnBrk="0" hangingPunct="1">
        <a:lnSpc>
          <a:spcPct val="95000"/>
        </a:lnSpc>
        <a:spcBef>
          <a:spcPts val="400"/>
        </a:spcBef>
        <a:spcAft>
          <a:spcPct val="0"/>
        </a:spcAft>
        <a:buClrTx/>
        <a:buSzTx/>
        <a:buFont typeface="Arial" panose="020B0604020202020204" pitchFamily="34" charset="0"/>
        <a:buChar char="•"/>
        <a:defRPr sz="1600" kern="1200">
          <a:solidFill>
            <a:schemeClr val="tx1"/>
          </a:solidFill>
          <a:latin typeface="Oracle Sans Tab Light" panose="020B0403020204020204" pitchFamily="34" charset="0"/>
          <a:ea typeface="+mn-ea"/>
          <a:cs typeface="Oracle Sans Tab Light" panose="020B0403020204020204" pitchFamily="34" charset="0"/>
        </a:defRPr>
      </a:lvl3pPr>
      <a:lvl4pPr marL="730250" marR="0" indent="-182563" algn="l" defTabSz="914400" rtl="0" eaLnBrk="1" fontAlgn="auto" latinLnBrk="0" hangingPunct="1">
        <a:lnSpc>
          <a:spcPct val="95000"/>
        </a:lnSpc>
        <a:spcBef>
          <a:spcPts val="400"/>
        </a:spcBef>
        <a:spcAft>
          <a:spcPct val="0"/>
        </a:spcAft>
        <a:buClrTx/>
        <a:buSzTx/>
        <a:buFont typeface="Arial" panose="020B0604020202020204" pitchFamily="34" charset="0"/>
        <a:buChar char="•"/>
        <a:defRPr sz="1400" kern="1200">
          <a:solidFill>
            <a:schemeClr val="tx1"/>
          </a:solidFill>
          <a:latin typeface="Oracle Sans Tab Light" panose="020B0403020204020204" pitchFamily="34" charset="0"/>
          <a:ea typeface="+mn-ea"/>
          <a:cs typeface="Oracle Sans Tab Light" panose="020B0403020204020204" pitchFamily="34" charset="0"/>
        </a:defRPr>
      </a:lvl4pPr>
      <a:lvl5pPr marL="914400" marR="0" indent="-182880" algn="l" defTabSz="914400" rtl="0" eaLnBrk="1" fontAlgn="auto" latinLnBrk="0" hangingPunct="1">
        <a:lnSpc>
          <a:spcPct val="95000"/>
        </a:lnSpc>
        <a:spcBef>
          <a:spcPts val="400"/>
        </a:spcBef>
        <a:spcAft>
          <a:spcPct val="0"/>
        </a:spcAft>
        <a:buClrTx/>
        <a:buSzTx/>
        <a:buFont typeface="System Font Regular"/>
        <a:buChar char="•"/>
        <a:defRPr sz="1200" kern="1200">
          <a:solidFill>
            <a:schemeClr val="tx1"/>
          </a:solidFill>
          <a:latin typeface="Oracle Sans Tab Light" panose="020B0403020204020204" pitchFamily="34" charset="0"/>
          <a:ea typeface="+mn-ea"/>
          <a:cs typeface="Oracle Sans Tab Light" panose="020B0403020204020204" pitchFamily="34" charset="0"/>
        </a:defRPr>
      </a:lvl5pPr>
      <a:lvl6pPr marL="1097280" indent="-182880" algn="l" defTabSz="914400" rtl="0" eaLnBrk="1" latinLnBrk="0" hangingPunct="1">
        <a:lnSpc>
          <a:spcPct val="95000"/>
        </a:lnSpc>
        <a:spcBef>
          <a:spcPts val="400"/>
        </a:spcBef>
        <a:spcAft>
          <a:spcPct val="0"/>
        </a:spcAft>
        <a:buSzTx/>
        <a:buFont typeface="Arial" panose="020B0604020202020204" pitchFamily="34" charset="0"/>
        <a:buChar char="•"/>
        <a:defRPr sz="1200" b="0" i="0" kern="1200">
          <a:solidFill>
            <a:schemeClr val="tx1"/>
          </a:solidFill>
          <a:latin typeface="Oracle Sans Light" panose="020B0403020204020204" pitchFamily="34" charset="0"/>
          <a:ea typeface="+mn-ea"/>
          <a:cs typeface="Oracle Sans Light" panose="020B0403020204020204" pitchFamily="34" charset="0"/>
        </a:defRPr>
      </a:lvl6pPr>
      <a:lvl7pPr marL="1280160" indent="-182880" algn="l" defTabSz="914400" rtl="0" eaLnBrk="1" latinLnBrk="0" hangingPunct="1">
        <a:lnSpc>
          <a:spcPct val="95000"/>
        </a:lnSpc>
        <a:spcBef>
          <a:spcPts val="400"/>
        </a:spcBef>
        <a:spcAft>
          <a:spcPct val="0"/>
        </a:spcAft>
        <a:buFont typeface="Arial" panose="020B0604020202020204" pitchFamily="34" charset="0"/>
        <a:buChar char="•"/>
        <a:defRPr sz="1200" b="0" i="0" kern="1200">
          <a:solidFill>
            <a:schemeClr val="tx1"/>
          </a:solidFill>
          <a:latin typeface="Oracle Sans Light" panose="020B0403020204020204" pitchFamily="34" charset="0"/>
          <a:ea typeface="+mn-ea"/>
          <a:cs typeface="Oracle Sans Light" panose="020B0403020204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008" userDrawn="1">
          <p15:clr>
            <a:srgbClr val="F26B43"/>
          </p15:clr>
        </p15:guide>
        <p15:guide id="4" orient="horz" pos="3852" userDrawn="1">
          <p15:clr>
            <a:srgbClr val="F26B43"/>
          </p15:clr>
        </p15:guide>
        <p15:guide id="5" pos="480" userDrawn="1">
          <p15:clr>
            <a:srgbClr val="F26B43"/>
          </p15:clr>
        </p15:guide>
        <p15:guide id="6" orient="horz" pos="795" userDrawn="1">
          <p15:clr>
            <a:srgbClr val="F26B43"/>
          </p15:clr>
        </p15:guide>
        <p15:guide id="7" orient="horz" pos="590" userDrawn="1">
          <p15:clr>
            <a:srgbClr val="F26B43"/>
          </p15:clr>
        </p15:guide>
        <p15:guide id="8" pos="721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21.xml"/><Relationship Id="rId1" Type="http://schemas.openxmlformats.org/officeDocument/2006/relationships/tags" Target="../tags/tag1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it.wikipedia.org/wiki/Informatica"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it.wikipedia.org/wiki/Teoria_della_calcolabilit%C3%A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23.xml"/><Relationship Id="rId1" Type="http://schemas.openxmlformats.org/officeDocument/2006/relationships/tags" Target="../tags/tag122.xml"/></Relationships>
</file>

<file path=ppt/slides/_rels/slide15.xml.rels><?xml version="1.0" encoding="UTF-8" standalone="yes"?>
<Relationships xmlns="http://schemas.openxmlformats.org/package/2006/relationships"><Relationship Id="rId8" Type="http://schemas.openxmlformats.org/officeDocument/2006/relationships/hyperlink" Target="https://it.wikipedia.org/wiki/International_Electrotechnical_Commission" TargetMode="External"/><Relationship Id="rId3" Type="http://schemas.openxmlformats.org/officeDocument/2006/relationships/hyperlink" Target="https://it.wikipedia.org/wiki/Disciplina_(didattica)" TargetMode="External"/><Relationship Id="rId7" Type="http://schemas.openxmlformats.org/officeDocument/2006/relationships/hyperlink" Target="https://it.wikipedia.org/wiki/Organizzazione_internazionale_per_la_normazione"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it.wikipedia.org/wiki/Pensiero" TargetMode="External"/><Relationship Id="rId5" Type="http://schemas.openxmlformats.org/officeDocument/2006/relationships/hyperlink" Target="https://it.wikipedia.org/wiki/Simulazione" TargetMode="External"/><Relationship Id="rId4" Type="http://schemas.openxmlformats.org/officeDocument/2006/relationships/hyperlink" Target="https://it.wikipedia.org/wiki/Sistema_informatic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it.wikipedia.org/wiki/International_Electrotechnical_Commission" TargetMode="External"/><Relationship Id="rId3" Type="http://schemas.openxmlformats.org/officeDocument/2006/relationships/hyperlink" Target="https://it.wikipedia.org/wiki/Disciplina_(didattica)" TargetMode="External"/><Relationship Id="rId7" Type="http://schemas.openxmlformats.org/officeDocument/2006/relationships/hyperlink" Target="https://it.wikipedia.org/wiki/Organizzazione_internazionale_per_la_normazion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it.wikipedia.org/wiki/Pensiero" TargetMode="External"/><Relationship Id="rId5" Type="http://schemas.openxmlformats.org/officeDocument/2006/relationships/hyperlink" Target="https://it.wikipedia.org/wiki/Simulazione" TargetMode="External"/><Relationship Id="rId4" Type="http://schemas.openxmlformats.org/officeDocument/2006/relationships/hyperlink" Target="https://it.wikipedia.org/wiki/Sistema_informatico"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it.wikipedia.org/wiki/John_McCarthy" TargetMode="External"/><Relationship Id="rId3" Type="http://schemas.openxmlformats.org/officeDocument/2006/relationships/hyperlink" Target="https://it.wikipedia.org/wiki/Marvin_Minsky" TargetMode="External"/><Relationship Id="rId7" Type="http://schemas.openxmlformats.org/officeDocument/2006/relationships/hyperlink" Target="https://it.wikipedia.org/wiki/Dartmouth_Colleg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it.wikipedia.org/wiki/New_Hampshire" TargetMode="External"/><Relationship Id="rId5" Type="http://schemas.openxmlformats.org/officeDocument/2006/relationships/hyperlink" Target="https://it.wikipedia.org/wiki/SNARC" TargetMode="External"/><Relationship Id="rId10" Type="http://schemas.openxmlformats.org/officeDocument/2006/relationships/hyperlink" Target="https://it.wikipedia.org/wiki/Nathaniel_Rochester" TargetMode="External"/><Relationship Id="rId4" Type="http://schemas.openxmlformats.org/officeDocument/2006/relationships/hyperlink" Target="https://it.wikipedia.org/wiki/Rete_neurale_artificiale" TargetMode="External"/><Relationship Id="rId9" Type="http://schemas.openxmlformats.org/officeDocument/2006/relationships/hyperlink" Target="https://it.wikipedia.org/wiki/Claude_Shannon"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it.wikipedia.org/wiki/Lisp"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it.wikipedia.org/wiki/Garry_Kasparov" TargetMode="External"/><Relationship Id="rId4" Type="http://schemas.openxmlformats.org/officeDocument/2006/relationships/hyperlink" Target="https://it.wikipedia.org/wiki/Campione_del_mondo_di_scacchi"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it.wikipedia.org/wiki/Codice_etico" TargetMode="External"/><Relationship Id="rId7" Type="http://schemas.openxmlformats.org/officeDocument/2006/relationships/hyperlink" Target="https://www.google.com/amp/s/www.avvenire.it/amp/chiesa/pagine/messaggio-del-papa-l-intelligenza-artificiale-sia-etica-e-per-la-pace"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hyperlink" Target="https://it.wikipedia.org/wiki/Papa_Francesco" TargetMode="External"/><Relationship Id="rId5" Type="http://schemas.openxmlformats.org/officeDocument/2006/relationships/hyperlink" Target="https://it.wikipedia.org/wiki/Giornata_mondiale_della_pace" TargetMode="External"/><Relationship Id="rId4" Type="http://schemas.openxmlformats.org/officeDocument/2006/relationships/hyperlink" Target="https://it.wikipedia.org/w/index.php?title=Social_scoring&amp;action=edit&amp;redlink=1"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21C3E81-C17E-DD46-89A1-CBEAA21B8FC0}"/>
              </a:ext>
            </a:extLst>
          </p:cNvPr>
          <p:cNvSpPr>
            <a:spLocks noGrp="1"/>
          </p:cNvSpPr>
          <p:nvPr>
            <p:ph type="ctrTitle"/>
            <p:custDataLst>
              <p:tags r:id="rId1"/>
            </p:custDataLst>
          </p:nvPr>
        </p:nvSpPr>
        <p:spPr>
          <a:xfrm>
            <a:off x="1018030" y="2148840"/>
            <a:ext cx="10158984" cy="1280160"/>
          </a:xfrm>
        </p:spPr>
        <p:txBody>
          <a:bodyPr/>
          <a:lstStyle/>
          <a:p>
            <a:r>
              <a:rPr lang="en-US" sz="4800" dirty="0" err="1"/>
              <a:t>Intelligenza</a:t>
            </a:r>
            <a:r>
              <a:rPr lang="en-US" sz="4800" dirty="0"/>
              <a:t> </a:t>
            </a:r>
            <a:r>
              <a:rPr lang="en-US" sz="4800" dirty="0" err="1"/>
              <a:t>Artificiale</a:t>
            </a:r>
            <a:br>
              <a:rPr lang="en-US" sz="4800" dirty="0"/>
            </a:br>
            <a:endParaRPr lang="en-US" sz="2800" dirty="0"/>
          </a:p>
        </p:txBody>
      </p:sp>
      <p:sp>
        <p:nvSpPr>
          <p:cNvPr id="20" name="Text Placeholder 19">
            <a:extLst>
              <a:ext uri="{FF2B5EF4-FFF2-40B4-BE49-F238E27FC236}">
                <a16:creationId xmlns:a16="http://schemas.microsoft.com/office/drawing/2014/main" id="{2D1B215E-A115-3A42-B305-3DB768BE6E3C}"/>
              </a:ext>
            </a:extLst>
          </p:cNvPr>
          <p:cNvSpPr>
            <a:spLocks noGrp="1"/>
          </p:cNvSpPr>
          <p:nvPr>
            <p:ph type="body" sz="quarter" idx="33"/>
            <p:custDataLst>
              <p:tags r:id="rId2"/>
            </p:custDataLst>
          </p:nvPr>
        </p:nvSpPr>
        <p:spPr/>
        <p:txBody>
          <a:bodyPr/>
          <a:lstStyle/>
          <a:p>
            <a:r>
              <a:rPr lang="en-US" sz="3200" dirty="0" err="1"/>
              <a:t>Lezione</a:t>
            </a:r>
            <a:r>
              <a:rPr lang="en-US" sz="3200" dirty="0"/>
              <a:t> 1 </a:t>
            </a:r>
          </a:p>
          <a:p>
            <a:r>
              <a:rPr lang="en-US" sz="3200" dirty="0"/>
              <a:t>Storia, </a:t>
            </a:r>
            <a:r>
              <a:rPr lang="en-US" sz="3200" dirty="0" err="1"/>
              <a:t>definizioni</a:t>
            </a:r>
            <a:r>
              <a:rPr lang="en-US" sz="3200" dirty="0"/>
              <a:t> per </a:t>
            </a:r>
            <a:r>
              <a:rPr lang="en-US" sz="3200" dirty="0" err="1"/>
              <a:t>l’AI</a:t>
            </a:r>
            <a:r>
              <a:rPr lang="en-US" sz="3200" dirty="0"/>
              <a:t>, </a:t>
            </a:r>
            <a:r>
              <a:rPr lang="en-US" sz="3200" dirty="0" err="1"/>
              <a:t>definizioni</a:t>
            </a:r>
            <a:r>
              <a:rPr lang="en-US" sz="3200" dirty="0"/>
              <a:t> </a:t>
            </a:r>
            <a:r>
              <a:rPr lang="en-US" sz="3200" dirty="0" err="1"/>
              <a:t>dell’AI</a:t>
            </a:r>
            <a:endParaRPr lang="en-US" sz="3200" dirty="0"/>
          </a:p>
          <a:p>
            <a:endParaRPr lang="en-US" sz="3200" dirty="0"/>
          </a:p>
          <a:p>
            <a:r>
              <a:rPr lang="en-US" sz="3200" dirty="0"/>
              <a:t>UTE: Anno </a:t>
            </a:r>
            <a:r>
              <a:rPr lang="en-US" sz="3200" dirty="0" err="1"/>
              <a:t>accademico</a:t>
            </a:r>
            <a:r>
              <a:rPr lang="en-US" sz="3200" dirty="0"/>
              <a:t> 2024-2025</a:t>
            </a:r>
          </a:p>
        </p:txBody>
      </p:sp>
    </p:spTree>
    <p:extLst>
      <p:ext uri="{BB962C8B-B14F-4D97-AF65-F5344CB8AC3E}">
        <p14:creationId xmlns:p14="http://schemas.microsoft.com/office/powerpoint/2010/main" val="348318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Definizioni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per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l’AI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lang="en-US" dirty="0">
                <a:solidFill>
                  <a:srgbClr val="312D2A"/>
                </a:solidFill>
                <a:latin typeface="Oracle Sans Tab"/>
              </a:rPr>
              <a:t>D</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ati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informazioni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basi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di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dati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a:t>
            </a:r>
            <a:endParaRPr kumimoji="0" lang="en-US" sz="2400" b="0"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3" name="TextBox 2">
            <a:extLst>
              <a:ext uri="{FF2B5EF4-FFF2-40B4-BE49-F238E27FC236}">
                <a16:creationId xmlns:a16="http://schemas.microsoft.com/office/drawing/2014/main" id="{1F324263-908D-414F-77F7-DF9597426412}"/>
              </a:ext>
            </a:extLst>
          </p:cNvPr>
          <p:cNvSpPr txBox="1"/>
          <p:nvPr/>
        </p:nvSpPr>
        <p:spPr>
          <a:xfrm>
            <a:off x="669274" y="1326710"/>
            <a:ext cx="10770649" cy="6678751"/>
          </a:xfrm>
          <a:prstGeom prst="rect">
            <a:avLst/>
          </a:prstGeom>
          <a:noFill/>
        </p:spPr>
        <p:txBody>
          <a:bodyPr wrap="square">
            <a:spAutoFit/>
          </a:bodyPr>
          <a:lstStyle/>
          <a:p>
            <a:pPr marL="285750" indent="-285750">
              <a:buFont typeface="Arial" panose="020B0604020202020204" pitchFamily="34" charset="0"/>
              <a:buChar char="•"/>
            </a:pPr>
            <a:r>
              <a:rPr lang="it-IT" dirty="0"/>
              <a:t>Il </a:t>
            </a:r>
            <a:r>
              <a:rPr lang="it-IT" b="1" dirty="0"/>
              <a:t>dato </a:t>
            </a:r>
            <a:r>
              <a:rPr lang="it-IT" dirty="0"/>
              <a:t>è un elemento conosciuto, un’entità elementare ed è solitamente costituito da simboli che devono essere elaborati e contestualizzati. L’</a:t>
            </a:r>
            <a:r>
              <a:rPr lang="it-IT" b="1" dirty="0"/>
              <a:t>informazione</a:t>
            </a:r>
            <a:r>
              <a:rPr lang="it-IT" dirty="0"/>
              <a:t> è un elemento, che deriva dall’elaborazione di più dati, che permette di «venire a conoscenza di qualcosa».</a:t>
            </a:r>
          </a:p>
          <a:p>
            <a:endParaRPr lang="it-IT" sz="1400" dirty="0"/>
          </a:p>
          <a:p>
            <a:pPr marL="285750" indent="-285750">
              <a:buFont typeface="Arial" panose="020B0604020202020204" pitchFamily="34" charset="0"/>
              <a:buChar char="•"/>
            </a:pPr>
            <a:r>
              <a:rPr lang="it-IT" dirty="0"/>
              <a:t>La continua digitalizzazione di dati analogici e la continua creazione di dati nativamente digitali determina una quantità enorme di fonti di elaborazione (dati)</a:t>
            </a:r>
          </a:p>
          <a:p>
            <a:pPr marL="285750" indent="-285750">
              <a:buFont typeface="Arial" panose="020B0604020202020204" pitchFamily="34" charset="0"/>
              <a:buChar char="•"/>
            </a:pPr>
            <a:endParaRPr lang="it-IT" dirty="0"/>
          </a:p>
          <a:p>
            <a:pPr marL="742950" lvl="1" indent="-285750">
              <a:buFont typeface="Arial" panose="020B0604020202020204" pitchFamily="34" charset="0"/>
              <a:buChar char="•"/>
            </a:pPr>
            <a:r>
              <a:rPr lang="it-IT" u="sng" dirty="0"/>
              <a:t>Richiamo al nostro esempio</a:t>
            </a:r>
            <a:r>
              <a:rPr lang="it-IT" dirty="0"/>
              <a:t>: i singoli tasselli del campionamento del segnale sonoro non sono altro che dati, che opportunamente combinati e interpretati costituiscono l’informazione (il segnale sonoro). </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E’ necessaria quindi la tecnologia per immagazzinare (persistenza) </a:t>
            </a:r>
            <a:r>
              <a:rPr lang="it-IT" dirty="0" err="1"/>
              <a:t>ill</a:t>
            </a:r>
            <a:r>
              <a:rPr lang="it-IT" dirty="0"/>
              <a:t> dato che renda semplice e  veloce il ritrovamento dei dati necessari per  uno specifico scopo: queste tecnologie si chiamano «basi di dati» (database). </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Il ritrovamento del dato usa varie tecniche quali quelle dell’indicizzazione (del tutto simili agli indici di un libro).</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endParaRPr lang="it-IT" dirty="0"/>
          </a:p>
          <a:p>
            <a:pPr marL="285750" indent="-285750">
              <a:buFont typeface="Arial" panose="020B0604020202020204" pitchFamily="34" charset="0"/>
              <a:buChar char="•"/>
            </a:pPr>
            <a:endParaRPr lang="it-IT" dirty="0"/>
          </a:p>
          <a:p>
            <a:pPr lvl="1"/>
            <a:endParaRPr lang="it-IT" dirty="0"/>
          </a:p>
          <a:p>
            <a:pPr marL="285750" indent="-285750">
              <a:buFont typeface="Arial" panose="020B0604020202020204" pitchFamily="34" charset="0"/>
              <a:buChar char="•"/>
            </a:pPr>
            <a:endParaRPr lang="it-IT" dirty="0"/>
          </a:p>
        </p:txBody>
      </p:sp>
    </p:spTree>
    <p:extLst>
      <p:ext uri="{BB962C8B-B14F-4D97-AF65-F5344CB8AC3E}">
        <p14:creationId xmlns:p14="http://schemas.microsoft.com/office/powerpoint/2010/main" val="413593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Definizioni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per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l’AI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L’algoritmo</a:t>
            </a:r>
            <a:endParaRPr kumimoji="0" lang="en-US" sz="2400" b="0"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3" name="TextBox 2">
            <a:extLst>
              <a:ext uri="{FF2B5EF4-FFF2-40B4-BE49-F238E27FC236}">
                <a16:creationId xmlns:a16="http://schemas.microsoft.com/office/drawing/2014/main" id="{1F324263-908D-414F-77F7-DF9597426412}"/>
              </a:ext>
            </a:extLst>
          </p:cNvPr>
          <p:cNvSpPr txBox="1"/>
          <p:nvPr/>
        </p:nvSpPr>
        <p:spPr>
          <a:xfrm>
            <a:off x="669274" y="1326710"/>
            <a:ext cx="10770649" cy="6340197"/>
          </a:xfrm>
          <a:prstGeom prst="rect">
            <a:avLst/>
          </a:prstGeom>
          <a:noFill/>
        </p:spPr>
        <p:txBody>
          <a:bodyPr wrap="square">
            <a:spAutoFit/>
          </a:bodyPr>
          <a:lstStyle/>
          <a:p>
            <a:pPr marL="285750" indent="-285750">
              <a:buFont typeface="Arial" panose="020B0604020202020204" pitchFamily="34" charset="0"/>
              <a:buChar char="•"/>
            </a:pPr>
            <a:r>
              <a:rPr lang="it-IT" dirty="0"/>
              <a:t>La parola algoritmo deriva dal nome del matematico arabo Muhammad Ibn Musa al-Khuwarizmi (vissuto nel 9° secolo a Baghdad) e </a:t>
            </a:r>
            <a:r>
              <a:rPr lang="it-IT" b="1" dirty="0"/>
              <a:t>indica una successione di istruzioni per risolvere un problema, cioè per ottenere un preciso risultato a partire da un certo numero di dati iniziali</a:t>
            </a:r>
            <a:r>
              <a:rPr lang="it-IT" dirty="0"/>
              <a:t>.</a:t>
            </a:r>
          </a:p>
          <a:p>
            <a:endParaRPr lang="it-IT" dirty="0"/>
          </a:p>
          <a:p>
            <a:pPr marL="285750" indent="-285750">
              <a:buFont typeface="Arial" panose="020B0604020202020204" pitchFamily="34" charset="0"/>
              <a:buChar char="•"/>
            </a:pPr>
            <a:r>
              <a:rPr lang="it-IT" dirty="0"/>
              <a:t>L'algoritmo è un concetto fondamentale dell'</a:t>
            </a:r>
            <a:r>
              <a:rPr lang="it-IT" dirty="0">
                <a:hlinkClick r:id="rId3" tooltip="Informatica">
                  <a:extLst>
                    <a:ext uri="{A12FA001-AC4F-418D-AE19-62706E023703}">
                      <ahyp:hlinkClr xmlns:ahyp="http://schemas.microsoft.com/office/drawing/2018/hyperlinkcolor" val="tx"/>
                    </a:ext>
                  </a:extLst>
                </a:hlinkClick>
              </a:rPr>
              <a:t>informatica</a:t>
            </a:r>
            <a:r>
              <a:rPr lang="it-IT" dirty="0"/>
              <a:t>, anzitutto perché è alla base della nozione teorica di </a:t>
            </a:r>
            <a:r>
              <a:rPr lang="it-IT" dirty="0">
                <a:hlinkClick r:id="rId4" tooltip="Teoria della calcolabilità">
                  <a:extLst>
                    <a:ext uri="{A12FA001-AC4F-418D-AE19-62706E023703}">
                      <ahyp:hlinkClr xmlns:ahyp="http://schemas.microsoft.com/office/drawing/2018/hyperlinkcolor" val="tx"/>
                    </a:ext>
                  </a:extLst>
                </a:hlinkClick>
              </a:rPr>
              <a:t>calcolabilità</a:t>
            </a:r>
            <a:r>
              <a:rPr lang="it-IT" dirty="0"/>
              <a:t>: un problema è calcolabile quando è risolvibile mediante un algoritmo.</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sz="1600" dirty="0"/>
              <a:t>Esempi di Algoritmo:</a:t>
            </a:r>
          </a:p>
          <a:p>
            <a:pPr marL="285750" indent="-285750">
              <a:buFont typeface="Arial" panose="020B0604020202020204" pitchFamily="34" charset="0"/>
              <a:buChar char="•"/>
            </a:pPr>
            <a:endParaRPr lang="it-IT" dirty="0"/>
          </a:p>
          <a:p>
            <a:pPr lvl="1"/>
            <a:r>
              <a:rPr lang="it-IT" sz="1400" b="1" dirty="0"/>
              <a:t>Ricette di cucina </a:t>
            </a:r>
          </a:p>
          <a:p>
            <a:pPr lvl="1"/>
            <a:r>
              <a:rPr lang="it-IT" sz="1400" dirty="0"/>
              <a:t>Le semplici ricette di cucina incarnano il </a:t>
            </a:r>
            <a:r>
              <a:rPr lang="it-IT" sz="1400" b="1" dirty="0"/>
              <a:t>principio di base di un algoritmo</a:t>
            </a:r>
            <a:r>
              <a:rPr lang="it-IT" sz="1400" dirty="0"/>
              <a:t>. Gli ingredienti possono essere intesi come input che portano al risultato in una sequenza specifica e fissa di azioni. </a:t>
            </a:r>
          </a:p>
          <a:p>
            <a:pPr lvl="1"/>
            <a:endParaRPr lang="it-IT" sz="1400" dirty="0"/>
          </a:p>
          <a:p>
            <a:pPr lvl="1"/>
            <a:r>
              <a:rPr lang="it-IT" sz="1400" b="1" dirty="0"/>
              <a:t>L’algoritmo di Google </a:t>
            </a:r>
          </a:p>
          <a:p>
            <a:pPr lvl="1"/>
            <a:r>
              <a:rPr lang="it-IT" sz="1400" dirty="0"/>
              <a:t>Google impiega una frazione di secondo per visualizzare i risultati della ricerca quando si inseriscono termini o query nella barra di ricerca. Questo è possibile grazie </a:t>
            </a:r>
            <a:r>
              <a:rPr lang="it-IT" sz="1400" b="1" dirty="0"/>
              <a:t>all’algoritmo del motore di ricerca di Google</a:t>
            </a:r>
            <a:r>
              <a:rPr lang="it-IT" sz="1400" dirty="0"/>
              <a:t>, che elenca i risultati in base alla rilevanza, alle parole chiave, alla struttura dei link, alla leggibilità dei contenuti e alla sicurezza. </a:t>
            </a:r>
          </a:p>
          <a:p>
            <a:endParaRPr lang="it-IT" sz="1400" dirty="0"/>
          </a:p>
          <a:p>
            <a:pPr lvl="1"/>
            <a:r>
              <a:rPr lang="it-IT" sz="1400" u="sng" dirty="0"/>
              <a:t>Richiamo al nostro esempio</a:t>
            </a:r>
            <a:r>
              <a:rPr lang="it-IT" sz="1400" dirty="0"/>
              <a:t>: i singoli tasselli del campionamento del segnale sonoro non sono altro che dati, che opportunamente combinati e interpretati costituiscono l’informazione (il segnale sonoro). </a:t>
            </a:r>
            <a:r>
              <a:rPr lang="it-IT" sz="1400" b="1" dirty="0"/>
              <a:t>Un algoritmo </a:t>
            </a:r>
            <a:r>
              <a:rPr lang="it-IT" sz="1400" dirty="0"/>
              <a:t>(oggi banale) legge tali dati, li elabora, e produce l’informazione sonora. Gli algoritmi accedono a database di dati musicali che costituiscono la fonte della conoscenza per effettuare le le elaborazioni necessarie per produrre un risultato (ricerca della musica che mi interessa e sua riproduzione)</a:t>
            </a:r>
          </a:p>
          <a:p>
            <a:pPr lvl="1"/>
            <a:endParaRPr lang="it-IT" sz="1400" dirty="0"/>
          </a:p>
          <a:p>
            <a:pPr lvl="1"/>
            <a:endParaRPr lang="it-IT" dirty="0"/>
          </a:p>
          <a:p>
            <a:pPr marL="285750" indent="-285750">
              <a:buFont typeface="Arial" panose="020B0604020202020204" pitchFamily="34" charset="0"/>
              <a:buChar char="•"/>
            </a:pPr>
            <a:endParaRPr lang="it-IT" dirty="0"/>
          </a:p>
        </p:txBody>
      </p:sp>
    </p:spTree>
    <p:extLst>
      <p:ext uri="{BB962C8B-B14F-4D97-AF65-F5344CB8AC3E}">
        <p14:creationId xmlns:p14="http://schemas.microsoft.com/office/powerpoint/2010/main" val="176126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Definizioni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per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l’AI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L’algoritmo</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e la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velocità</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di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elaborazione</a:t>
            </a:r>
            <a:endParaRPr kumimoji="0" lang="en-US" sz="2400" b="0"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3" name="TextBox 2">
            <a:extLst>
              <a:ext uri="{FF2B5EF4-FFF2-40B4-BE49-F238E27FC236}">
                <a16:creationId xmlns:a16="http://schemas.microsoft.com/office/drawing/2014/main" id="{1F324263-908D-414F-77F7-DF9597426412}"/>
              </a:ext>
            </a:extLst>
          </p:cNvPr>
          <p:cNvSpPr txBox="1"/>
          <p:nvPr/>
        </p:nvSpPr>
        <p:spPr>
          <a:xfrm>
            <a:off x="669274" y="1326710"/>
            <a:ext cx="10770649" cy="4524315"/>
          </a:xfrm>
          <a:prstGeom prst="rect">
            <a:avLst/>
          </a:prstGeom>
          <a:noFill/>
        </p:spPr>
        <p:txBody>
          <a:bodyPr wrap="square">
            <a:spAutoFit/>
          </a:bodyPr>
          <a:lstStyle/>
          <a:p>
            <a:pPr marL="285750" indent="-285750">
              <a:buFont typeface="Arial" panose="020B0604020202020204" pitchFamily="34" charset="0"/>
              <a:buChar char="•"/>
            </a:pPr>
            <a:r>
              <a:rPr lang="it-IT" dirty="0"/>
              <a:t>I moderni algoritmi, per poter fornire un contributo apprezzabile, devono effettuare una notevole quantità di calcoli in un tempo ragionevole</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Per fare ciò (</a:t>
            </a:r>
            <a:r>
              <a:rPr lang="it-IT" b="1" dirty="0"/>
              <a:t>tanti calcoli</a:t>
            </a:r>
            <a:r>
              <a:rPr lang="it-IT" dirty="0"/>
              <a:t> ... </a:t>
            </a:r>
            <a:r>
              <a:rPr lang="it-IT" b="1" dirty="0"/>
              <a:t>su tanti dati </a:t>
            </a:r>
            <a:r>
              <a:rPr lang="it-IT" dirty="0"/>
              <a:t>...</a:t>
            </a:r>
            <a:r>
              <a:rPr lang="it-IT" b="1" dirty="0"/>
              <a:t> nel più breve tempo possibile</a:t>
            </a:r>
            <a:r>
              <a:rPr lang="it-IT" dirty="0"/>
              <a:t>) è necessaria una notevole capacità di elaborazione fornite dai processori (hardware, elettronica) e in generale dai sistemi di elaborazione. Sono in generale necessari:</a:t>
            </a:r>
          </a:p>
          <a:p>
            <a:pPr marL="285750" indent="-285750">
              <a:buFont typeface="Arial" panose="020B0604020202020204" pitchFamily="34" charset="0"/>
              <a:buChar char="•"/>
            </a:pPr>
            <a:endParaRPr lang="it-IT" dirty="0"/>
          </a:p>
          <a:p>
            <a:pPr marL="742950" lvl="1" indent="-285750">
              <a:buFont typeface="Arial" panose="020B0604020202020204" pitchFamily="34" charset="0"/>
              <a:buChar char="•"/>
            </a:pPr>
            <a:r>
              <a:rPr lang="it-IT" dirty="0"/>
              <a:t>CPU (Central Processo Unit)</a:t>
            </a:r>
          </a:p>
          <a:p>
            <a:pPr marL="742950" lvl="1" indent="-285750">
              <a:buFont typeface="Arial" panose="020B0604020202020204" pitchFamily="34" charset="0"/>
              <a:buChar char="•"/>
            </a:pPr>
            <a:r>
              <a:rPr lang="it-IT" dirty="0"/>
              <a:t>Memoria</a:t>
            </a:r>
          </a:p>
          <a:p>
            <a:pPr marL="742950" lvl="1" indent="-285750">
              <a:buFont typeface="Arial" panose="020B0604020202020204" pitchFamily="34" charset="0"/>
              <a:buChar char="•"/>
            </a:pPr>
            <a:r>
              <a:rPr lang="it-IT" dirty="0"/>
              <a:t>Interconnessione veloce</a:t>
            </a:r>
          </a:p>
          <a:p>
            <a:pPr lvl="1"/>
            <a:endParaRPr lang="it-IT" dirty="0"/>
          </a:p>
          <a:p>
            <a:pPr marL="285750" indent="-285750">
              <a:buFont typeface="Arial" panose="020B0604020202020204" pitchFamily="34" charset="0"/>
              <a:buChar char="•"/>
            </a:pPr>
            <a:r>
              <a:rPr lang="it-IT" dirty="0"/>
              <a:t>Si parla oggi di HPC (High Performance Computing): si tratta di un aspetto chiave per la potenza di calcolo necessaria per l’IA </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Nota: ... e vuol dire anche tanto consumo di energia. Avete notato quanto si scalda il cellulare quando usate un navigatore satellitare e quanta batteria consuma ?</a:t>
            </a:r>
          </a:p>
        </p:txBody>
      </p:sp>
    </p:spTree>
    <p:extLst>
      <p:ext uri="{BB962C8B-B14F-4D97-AF65-F5344CB8AC3E}">
        <p14:creationId xmlns:p14="http://schemas.microsoft.com/office/powerpoint/2010/main" val="179769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Definizioni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per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l’AI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lang="en-US" dirty="0" err="1">
                <a:solidFill>
                  <a:srgbClr val="312D2A"/>
                </a:solidFill>
                <a:latin typeface="Oracle Sans Tab"/>
              </a:rPr>
              <a:t>Mettiamo</a:t>
            </a:r>
            <a:r>
              <a:rPr lang="en-US" dirty="0">
                <a:solidFill>
                  <a:srgbClr val="312D2A"/>
                </a:solidFill>
                <a:latin typeface="Oracle Sans Tab"/>
              </a:rPr>
              <a:t> </a:t>
            </a:r>
            <a:r>
              <a:rPr lang="en-US" dirty="0" err="1">
                <a:solidFill>
                  <a:srgbClr val="312D2A"/>
                </a:solidFill>
                <a:latin typeface="Oracle Sans Tab"/>
              </a:rPr>
              <a:t>tutto</a:t>
            </a:r>
            <a:r>
              <a:rPr lang="en-US" dirty="0">
                <a:solidFill>
                  <a:srgbClr val="312D2A"/>
                </a:solidFill>
                <a:latin typeface="Oracle Sans Tab"/>
              </a:rPr>
              <a:t> </a:t>
            </a:r>
            <a:r>
              <a:rPr lang="en-US" dirty="0" err="1">
                <a:solidFill>
                  <a:srgbClr val="312D2A"/>
                </a:solidFill>
                <a:latin typeface="Oracle Sans Tab"/>
              </a:rPr>
              <a:t>insieme</a:t>
            </a:r>
            <a:endParaRPr kumimoji="0" lang="en-US" sz="2400" b="0"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3" name="TextBox 2">
            <a:extLst>
              <a:ext uri="{FF2B5EF4-FFF2-40B4-BE49-F238E27FC236}">
                <a16:creationId xmlns:a16="http://schemas.microsoft.com/office/drawing/2014/main" id="{1F324263-908D-414F-77F7-DF9597426412}"/>
              </a:ext>
            </a:extLst>
          </p:cNvPr>
          <p:cNvSpPr txBox="1"/>
          <p:nvPr/>
        </p:nvSpPr>
        <p:spPr>
          <a:xfrm>
            <a:off x="669274" y="1206644"/>
            <a:ext cx="10770649" cy="3693319"/>
          </a:xfrm>
          <a:prstGeom prst="rect">
            <a:avLst/>
          </a:prstGeom>
          <a:noFill/>
        </p:spPr>
        <p:txBody>
          <a:bodyPr wrap="square">
            <a:spAutoFit/>
          </a:bodyPr>
          <a:lstStyle/>
          <a:p>
            <a:endParaRPr lang="it-IT" dirty="0"/>
          </a:p>
          <a:p>
            <a:pPr marL="285750" indent="-285750">
              <a:buFont typeface="Arial" panose="020B0604020202020204" pitchFamily="34" charset="0"/>
              <a:buChar char="•"/>
            </a:pPr>
            <a:r>
              <a:rPr lang="it-IT" b="1" dirty="0"/>
              <a:t>Dati digitali </a:t>
            </a:r>
            <a:r>
              <a:rPr lang="it-IT" dirty="0"/>
              <a:t>(digitalizzati o nativi). La nostra onda sonora (campionata o sintetizzata)</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b="1" dirty="0"/>
              <a:t>Database</a:t>
            </a:r>
            <a:r>
              <a:rPr lang="it-IT" dirty="0"/>
              <a:t>: archivio di dati. Nel nostro caso può essere una libreria di brani musicali in formato digitale</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b="1" dirty="0"/>
              <a:t>Algoritmo</a:t>
            </a:r>
            <a:r>
              <a:rPr lang="it-IT" dirty="0"/>
              <a:t>: (necessita di un  opportuno dispositivo elettronico) l’elaborazione dei dati per produrre un risultato. Ad esempio la lettura di un file digitale e l’elaborazione per produrre l’informazione musicale che esso rappresenta </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Vediamo un altro esempio: riconoscimento di una musica di mio interesse.</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p:txBody>
      </p:sp>
      <p:pic>
        <p:nvPicPr>
          <p:cNvPr id="4" name="Picture 3" descr="A white and wood radio&#10;&#10;Description automatically generated">
            <a:extLst>
              <a:ext uri="{FF2B5EF4-FFF2-40B4-BE49-F238E27FC236}">
                <a16:creationId xmlns:a16="http://schemas.microsoft.com/office/drawing/2014/main" id="{EFAA6974-5CDE-562A-60F4-61AC21403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274" y="4528137"/>
            <a:ext cx="1471670" cy="1471670"/>
          </a:xfrm>
          <a:prstGeom prst="rect">
            <a:avLst/>
          </a:prstGeom>
        </p:spPr>
      </p:pic>
      <p:pic>
        <p:nvPicPr>
          <p:cNvPr id="12" name="Picture 11" descr="A black cell phone with a white screen&#10;&#10;Description automatically generated">
            <a:extLst>
              <a:ext uri="{FF2B5EF4-FFF2-40B4-BE49-F238E27FC236}">
                <a16:creationId xmlns:a16="http://schemas.microsoft.com/office/drawing/2014/main" id="{80CD25F7-CB54-2771-6EA3-7341B9345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785" y="4443571"/>
            <a:ext cx="1865376" cy="1865376"/>
          </a:xfrm>
          <a:prstGeom prst="rect">
            <a:avLst/>
          </a:prstGeom>
        </p:spPr>
      </p:pic>
      <p:pic>
        <p:nvPicPr>
          <p:cNvPr id="14" name="Picture 13" descr="A black and white icon with green squares&#10;&#10;Description automatically generated">
            <a:extLst>
              <a:ext uri="{FF2B5EF4-FFF2-40B4-BE49-F238E27FC236}">
                <a16:creationId xmlns:a16="http://schemas.microsoft.com/office/drawing/2014/main" id="{08350FD4-B817-37E6-0CF4-31BE115435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8811" y="4349223"/>
            <a:ext cx="1582823" cy="1582823"/>
          </a:xfrm>
          <a:prstGeom prst="rect">
            <a:avLst/>
          </a:prstGeom>
        </p:spPr>
      </p:pic>
      <p:cxnSp>
        <p:nvCxnSpPr>
          <p:cNvPr id="16" name="Straight Arrow Connector 15">
            <a:extLst>
              <a:ext uri="{FF2B5EF4-FFF2-40B4-BE49-F238E27FC236}">
                <a16:creationId xmlns:a16="http://schemas.microsoft.com/office/drawing/2014/main" id="{E6F15280-3F74-6982-3FDD-19F80389720A}"/>
              </a:ext>
            </a:extLst>
          </p:cNvPr>
          <p:cNvCxnSpPr>
            <a:endCxn id="12" idx="1"/>
          </p:cNvCxnSpPr>
          <p:nvPr/>
        </p:nvCxnSpPr>
        <p:spPr>
          <a:xfrm>
            <a:off x="2335981" y="5376259"/>
            <a:ext cx="104280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043917D3-7F9A-C55D-2E1F-10DCE16FF6E2}"/>
              </a:ext>
            </a:extLst>
          </p:cNvPr>
          <p:cNvSpPr/>
          <p:nvPr/>
        </p:nvSpPr>
        <p:spPr>
          <a:xfrm>
            <a:off x="2587999" y="5027058"/>
            <a:ext cx="438912" cy="301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1</a:t>
            </a:r>
          </a:p>
        </p:txBody>
      </p:sp>
      <p:cxnSp>
        <p:nvCxnSpPr>
          <p:cNvPr id="18" name="Straight Arrow Connector 17">
            <a:extLst>
              <a:ext uri="{FF2B5EF4-FFF2-40B4-BE49-F238E27FC236}">
                <a16:creationId xmlns:a16="http://schemas.microsoft.com/office/drawing/2014/main" id="{79EC4C0B-8D3A-5B17-5945-86B01ADE50AE}"/>
              </a:ext>
            </a:extLst>
          </p:cNvPr>
          <p:cNvCxnSpPr/>
          <p:nvPr/>
        </p:nvCxnSpPr>
        <p:spPr>
          <a:xfrm>
            <a:off x="5264035" y="5013533"/>
            <a:ext cx="104280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C77ACD85-1BB8-10B5-5ED4-20BC9CF8323B}"/>
              </a:ext>
            </a:extLst>
          </p:cNvPr>
          <p:cNvSpPr/>
          <p:nvPr/>
        </p:nvSpPr>
        <p:spPr>
          <a:xfrm>
            <a:off x="5516053" y="4664332"/>
            <a:ext cx="438912" cy="301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2</a:t>
            </a:r>
          </a:p>
        </p:txBody>
      </p:sp>
      <p:grpSp>
        <p:nvGrpSpPr>
          <p:cNvPr id="20" name="Graphic 2">
            <a:extLst>
              <a:ext uri="{FF2B5EF4-FFF2-40B4-BE49-F238E27FC236}">
                <a16:creationId xmlns:a16="http://schemas.microsoft.com/office/drawing/2014/main" id="{E3B8C213-2D66-DB77-DC3E-B7E99425A193}"/>
              </a:ext>
            </a:extLst>
          </p:cNvPr>
          <p:cNvGrpSpPr/>
          <p:nvPr/>
        </p:nvGrpSpPr>
        <p:grpSpPr>
          <a:xfrm>
            <a:off x="6945955" y="4622964"/>
            <a:ext cx="1171212" cy="1815731"/>
            <a:chOff x="1031032" y="3005488"/>
            <a:chExt cx="562641" cy="792194"/>
          </a:xfrm>
        </p:grpSpPr>
        <p:grpSp>
          <p:nvGrpSpPr>
            <p:cNvPr id="21" name="Graphic 2">
              <a:extLst>
                <a:ext uri="{FF2B5EF4-FFF2-40B4-BE49-F238E27FC236}">
                  <a16:creationId xmlns:a16="http://schemas.microsoft.com/office/drawing/2014/main" id="{5CBDF066-99BD-BCAA-34B6-91641B2B9280}"/>
                </a:ext>
              </a:extLst>
            </p:cNvPr>
            <p:cNvGrpSpPr/>
            <p:nvPr/>
          </p:nvGrpSpPr>
          <p:grpSpPr>
            <a:xfrm>
              <a:off x="1079107" y="3005488"/>
              <a:ext cx="514566" cy="513347"/>
              <a:chOff x="1079107" y="3005488"/>
              <a:chExt cx="514566" cy="513347"/>
            </a:xfrm>
          </p:grpSpPr>
          <p:grpSp>
            <p:nvGrpSpPr>
              <p:cNvPr id="25" name="Graphic 2">
                <a:extLst>
                  <a:ext uri="{FF2B5EF4-FFF2-40B4-BE49-F238E27FC236}">
                    <a16:creationId xmlns:a16="http://schemas.microsoft.com/office/drawing/2014/main" id="{9613E4D4-3A05-6C58-34C7-656A7DB49D89}"/>
                  </a:ext>
                </a:extLst>
              </p:cNvPr>
              <p:cNvGrpSpPr/>
              <p:nvPr/>
            </p:nvGrpSpPr>
            <p:grpSpPr>
              <a:xfrm>
                <a:off x="1079107" y="3005488"/>
                <a:ext cx="514566" cy="513347"/>
                <a:chOff x="1079107" y="3005488"/>
                <a:chExt cx="514566" cy="513347"/>
              </a:xfrm>
              <a:solidFill>
                <a:srgbClr val="FFFFFF"/>
              </a:solidFill>
            </p:grpSpPr>
            <p:sp>
              <p:nvSpPr>
                <p:cNvPr id="162" name="Freeform: Shape 161">
                  <a:extLst>
                    <a:ext uri="{FF2B5EF4-FFF2-40B4-BE49-F238E27FC236}">
                      <a16:creationId xmlns:a16="http://schemas.microsoft.com/office/drawing/2014/main" id="{6D0448A2-6141-5E83-09C7-6D638FE4AA93}"/>
                    </a:ext>
                  </a:extLst>
                </p:cNvPr>
                <p:cNvSpPr/>
                <p:nvPr/>
              </p:nvSpPr>
              <p:spPr>
                <a:xfrm>
                  <a:off x="1085216" y="3011597"/>
                  <a:ext cx="502348" cy="502348"/>
                </a:xfrm>
                <a:custGeom>
                  <a:avLst/>
                  <a:gdLst>
                    <a:gd name="connsiteX0" fmla="*/ 26893 w 502348"/>
                    <a:gd name="connsiteY0" fmla="*/ 501123 h 502348"/>
                    <a:gd name="connsiteX1" fmla="*/ 0 w 502348"/>
                    <a:gd name="connsiteY1" fmla="*/ 474236 h 502348"/>
                    <a:gd name="connsiteX2" fmla="*/ 0 w 502348"/>
                    <a:gd name="connsiteY2" fmla="*/ 26890 h 502348"/>
                    <a:gd name="connsiteX3" fmla="*/ 26893 w 502348"/>
                    <a:gd name="connsiteY3" fmla="*/ 0 h 502348"/>
                    <a:gd name="connsiteX4" fmla="*/ 475462 w 502348"/>
                    <a:gd name="connsiteY4" fmla="*/ 0 h 502348"/>
                    <a:gd name="connsiteX5" fmla="*/ 502349 w 502348"/>
                    <a:gd name="connsiteY5" fmla="*/ 26890 h 502348"/>
                    <a:gd name="connsiteX6" fmla="*/ 502349 w 502348"/>
                    <a:gd name="connsiteY6" fmla="*/ 475455 h 502348"/>
                    <a:gd name="connsiteX7" fmla="*/ 475462 w 502348"/>
                    <a:gd name="connsiteY7" fmla="*/ 502348 h 502348"/>
                    <a:gd name="connsiteX8" fmla="*/ 26893 w 502348"/>
                    <a:gd name="connsiteY8" fmla="*/ 501123 h 5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348" h="502348">
                      <a:moveTo>
                        <a:pt x="26893" y="501123"/>
                      </a:moveTo>
                      <a:cubicBezTo>
                        <a:pt x="12224" y="501123"/>
                        <a:pt x="0" y="488905"/>
                        <a:pt x="0" y="474236"/>
                      </a:cubicBezTo>
                      <a:lnTo>
                        <a:pt x="0" y="26890"/>
                      </a:lnTo>
                      <a:cubicBezTo>
                        <a:pt x="0" y="12223"/>
                        <a:pt x="12224" y="0"/>
                        <a:pt x="26893" y="0"/>
                      </a:cubicBezTo>
                      <a:lnTo>
                        <a:pt x="475462" y="0"/>
                      </a:lnTo>
                      <a:cubicBezTo>
                        <a:pt x="490125" y="0"/>
                        <a:pt x="502349" y="12223"/>
                        <a:pt x="502349" y="26890"/>
                      </a:cubicBezTo>
                      <a:lnTo>
                        <a:pt x="502349" y="475455"/>
                      </a:lnTo>
                      <a:cubicBezTo>
                        <a:pt x="502349" y="490124"/>
                        <a:pt x="490125" y="502348"/>
                        <a:pt x="475462" y="502348"/>
                      </a:cubicBezTo>
                      <a:lnTo>
                        <a:pt x="26893" y="501123"/>
                      </a:lnTo>
                      <a:close/>
                    </a:path>
                  </a:pathLst>
                </a:custGeom>
                <a:solidFill>
                  <a:srgbClr val="FFFFFF"/>
                </a:solidFill>
                <a:ln w="6417"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A476B9CE-582A-AE01-ACAD-801922E8183D}"/>
                    </a:ext>
                  </a:extLst>
                </p:cNvPr>
                <p:cNvSpPr/>
                <p:nvPr/>
              </p:nvSpPr>
              <p:spPr>
                <a:xfrm>
                  <a:off x="1079107" y="3005488"/>
                  <a:ext cx="514566" cy="513347"/>
                </a:xfrm>
                <a:custGeom>
                  <a:avLst/>
                  <a:gdLst>
                    <a:gd name="connsiteX0" fmla="*/ 480346 w 514566"/>
                    <a:gd name="connsiteY0" fmla="*/ 12223 h 513347"/>
                    <a:gd name="connsiteX1" fmla="*/ 501123 w 514566"/>
                    <a:gd name="connsiteY1" fmla="*/ 33001 h 513347"/>
                    <a:gd name="connsiteX2" fmla="*/ 501123 w 514566"/>
                    <a:gd name="connsiteY2" fmla="*/ 481571 h 513347"/>
                    <a:gd name="connsiteX3" fmla="*/ 480346 w 514566"/>
                    <a:gd name="connsiteY3" fmla="*/ 502349 h 513347"/>
                    <a:gd name="connsiteX4" fmla="*/ 33002 w 514566"/>
                    <a:gd name="connsiteY4" fmla="*/ 502349 h 513347"/>
                    <a:gd name="connsiteX5" fmla="*/ 12224 w 514566"/>
                    <a:gd name="connsiteY5" fmla="*/ 480345 h 513347"/>
                    <a:gd name="connsiteX6" fmla="*/ 12224 w 514566"/>
                    <a:gd name="connsiteY6" fmla="*/ 33001 h 513347"/>
                    <a:gd name="connsiteX7" fmla="*/ 33002 w 514566"/>
                    <a:gd name="connsiteY7" fmla="*/ 12223 h 513347"/>
                    <a:gd name="connsiteX8" fmla="*/ 480346 w 514566"/>
                    <a:gd name="connsiteY8" fmla="*/ 12223 h 513347"/>
                    <a:gd name="connsiteX9" fmla="*/ 480346 w 514566"/>
                    <a:gd name="connsiteY9" fmla="*/ 0 h 513347"/>
                    <a:gd name="connsiteX10" fmla="*/ 33002 w 514566"/>
                    <a:gd name="connsiteY10" fmla="*/ 0 h 513347"/>
                    <a:gd name="connsiteX11" fmla="*/ 0 w 514566"/>
                    <a:gd name="connsiteY11" fmla="*/ 33001 h 513347"/>
                    <a:gd name="connsiteX12" fmla="*/ 0 w 514566"/>
                    <a:gd name="connsiteY12" fmla="*/ 481571 h 513347"/>
                    <a:gd name="connsiteX13" fmla="*/ 33002 w 514566"/>
                    <a:gd name="connsiteY13" fmla="*/ 513347 h 513347"/>
                    <a:gd name="connsiteX14" fmla="*/ 481571 w 514566"/>
                    <a:gd name="connsiteY14" fmla="*/ 513347 h 513347"/>
                    <a:gd name="connsiteX15" fmla="*/ 514567 w 514566"/>
                    <a:gd name="connsiteY15" fmla="*/ 480345 h 513347"/>
                    <a:gd name="connsiteX16" fmla="*/ 514567 w 514566"/>
                    <a:gd name="connsiteY16" fmla="*/ 33001 h 513347"/>
                    <a:gd name="connsiteX17" fmla="*/ 480346 w 514566"/>
                    <a:gd name="connsiteY1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4566" h="513347">
                      <a:moveTo>
                        <a:pt x="480346" y="12223"/>
                      </a:moveTo>
                      <a:cubicBezTo>
                        <a:pt x="491344" y="12223"/>
                        <a:pt x="501123" y="22001"/>
                        <a:pt x="501123" y="33001"/>
                      </a:cubicBezTo>
                      <a:lnTo>
                        <a:pt x="501123" y="481571"/>
                      </a:lnTo>
                      <a:cubicBezTo>
                        <a:pt x="501123" y="492570"/>
                        <a:pt x="491344" y="502349"/>
                        <a:pt x="480346" y="502349"/>
                      </a:cubicBezTo>
                      <a:lnTo>
                        <a:pt x="33002" y="502349"/>
                      </a:lnTo>
                      <a:cubicBezTo>
                        <a:pt x="22003" y="501123"/>
                        <a:pt x="12224" y="491344"/>
                        <a:pt x="12224" y="480345"/>
                      </a:cubicBezTo>
                      <a:lnTo>
                        <a:pt x="12224" y="33001"/>
                      </a:lnTo>
                      <a:cubicBezTo>
                        <a:pt x="12224" y="22001"/>
                        <a:pt x="22003" y="12223"/>
                        <a:pt x="33002" y="12223"/>
                      </a:cubicBezTo>
                      <a:lnTo>
                        <a:pt x="480346" y="12223"/>
                      </a:lnTo>
                      <a:close/>
                      <a:moveTo>
                        <a:pt x="480346" y="0"/>
                      </a:moveTo>
                      <a:lnTo>
                        <a:pt x="33002" y="0"/>
                      </a:lnTo>
                      <a:cubicBezTo>
                        <a:pt x="14669" y="0"/>
                        <a:pt x="0" y="14667"/>
                        <a:pt x="0" y="33001"/>
                      </a:cubicBezTo>
                      <a:lnTo>
                        <a:pt x="0" y="481571"/>
                      </a:lnTo>
                      <a:cubicBezTo>
                        <a:pt x="0" y="498678"/>
                        <a:pt x="14669" y="513347"/>
                        <a:pt x="33002" y="513347"/>
                      </a:cubicBezTo>
                      <a:lnTo>
                        <a:pt x="481571" y="513347"/>
                      </a:lnTo>
                      <a:cubicBezTo>
                        <a:pt x="499904" y="513347"/>
                        <a:pt x="514567" y="498678"/>
                        <a:pt x="514567" y="480345"/>
                      </a:cubicBezTo>
                      <a:lnTo>
                        <a:pt x="514567" y="33001"/>
                      </a:lnTo>
                      <a:cubicBezTo>
                        <a:pt x="513347" y="14667"/>
                        <a:pt x="498679" y="0"/>
                        <a:pt x="480346" y="0"/>
                      </a:cubicBezTo>
                      <a:close/>
                    </a:path>
                  </a:pathLst>
                </a:custGeom>
                <a:solidFill>
                  <a:srgbClr val="FFFFFF"/>
                </a:solidFill>
                <a:ln w="6417" cap="flat">
                  <a:noFill/>
                  <a:prstDash val="solid"/>
                  <a:miter/>
                </a:ln>
              </p:spPr>
              <p:txBody>
                <a:bodyPr rtlCol="0" anchor="ctr"/>
                <a:lstStyle/>
                <a:p>
                  <a:endParaRPr lang="en-US"/>
                </a:p>
              </p:txBody>
            </p:sp>
          </p:grpSp>
          <p:grpSp>
            <p:nvGrpSpPr>
              <p:cNvPr id="26" name="Graphic 2">
                <a:extLst>
                  <a:ext uri="{FF2B5EF4-FFF2-40B4-BE49-F238E27FC236}">
                    <a16:creationId xmlns:a16="http://schemas.microsoft.com/office/drawing/2014/main" id="{0F216EE8-993D-90FB-E2B3-F83B4DB92D71}"/>
                  </a:ext>
                </a:extLst>
              </p:cNvPr>
              <p:cNvGrpSpPr/>
              <p:nvPr/>
            </p:nvGrpSpPr>
            <p:grpSpPr>
              <a:xfrm>
                <a:off x="1091331" y="3017710"/>
                <a:ext cx="490124" cy="488900"/>
                <a:chOff x="1091331" y="3017710"/>
                <a:chExt cx="490124" cy="488900"/>
              </a:xfrm>
              <a:solidFill>
                <a:srgbClr val="2D5967"/>
              </a:solidFill>
            </p:grpSpPr>
            <p:sp>
              <p:nvSpPr>
                <p:cNvPr id="27" name="Freeform: Shape 26">
                  <a:extLst>
                    <a:ext uri="{FF2B5EF4-FFF2-40B4-BE49-F238E27FC236}">
                      <a16:creationId xmlns:a16="http://schemas.microsoft.com/office/drawing/2014/main" id="{47138485-6349-B2BA-A638-0516920DBCC7}"/>
                    </a:ext>
                  </a:extLst>
                </p:cNvPr>
                <p:cNvSpPr/>
                <p:nvPr/>
              </p:nvSpPr>
              <p:spPr>
                <a:xfrm>
                  <a:off x="1091331" y="3017710"/>
                  <a:ext cx="490124" cy="488900"/>
                </a:xfrm>
                <a:custGeom>
                  <a:avLst/>
                  <a:gdLst>
                    <a:gd name="connsiteX0" fmla="*/ 468121 w 490124"/>
                    <a:gd name="connsiteY0" fmla="*/ 0 h 488900"/>
                    <a:gd name="connsiteX1" fmla="*/ 20778 w 490124"/>
                    <a:gd name="connsiteY1" fmla="*/ 0 h 488900"/>
                    <a:gd name="connsiteX2" fmla="*/ 0 w 490124"/>
                    <a:gd name="connsiteY2" fmla="*/ 20778 h 488900"/>
                    <a:gd name="connsiteX3" fmla="*/ 0 w 490124"/>
                    <a:gd name="connsiteY3" fmla="*/ 469348 h 488900"/>
                    <a:gd name="connsiteX4" fmla="*/ 20778 w 490124"/>
                    <a:gd name="connsiteY4" fmla="*/ 488900 h 488900"/>
                    <a:gd name="connsiteX5" fmla="*/ 469347 w 490124"/>
                    <a:gd name="connsiteY5" fmla="*/ 488900 h 488900"/>
                    <a:gd name="connsiteX6" fmla="*/ 490125 w 490124"/>
                    <a:gd name="connsiteY6" fmla="*/ 468123 h 488900"/>
                    <a:gd name="connsiteX7" fmla="*/ 490125 w 490124"/>
                    <a:gd name="connsiteY7" fmla="*/ 20778 h 488900"/>
                    <a:gd name="connsiteX8" fmla="*/ 468121 w 490124"/>
                    <a:gd name="connsiteY8" fmla="*/ 0 h 488900"/>
                    <a:gd name="connsiteX9" fmla="*/ 470566 w 490124"/>
                    <a:gd name="connsiteY9" fmla="*/ 468123 h 488900"/>
                    <a:gd name="connsiteX10" fmla="*/ 468121 w 490124"/>
                    <a:gd name="connsiteY10" fmla="*/ 470567 h 488900"/>
                    <a:gd name="connsiteX11" fmla="*/ 20778 w 490124"/>
                    <a:gd name="connsiteY11" fmla="*/ 470567 h 488900"/>
                    <a:gd name="connsiteX12" fmla="*/ 18333 w 490124"/>
                    <a:gd name="connsiteY12" fmla="*/ 468123 h 488900"/>
                    <a:gd name="connsiteX13" fmla="*/ 18333 w 490124"/>
                    <a:gd name="connsiteY13" fmla="*/ 20778 h 488900"/>
                    <a:gd name="connsiteX14" fmla="*/ 20778 w 490124"/>
                    <a:gd name="connsiteY14" fmla="*/ 18334 h 488900"/>
                    <a:gd name="connsiteX15" fmla="*/ 469347 w 490124"/>
                    <a:gd name="connsiteY15" fmla="*/ 18334 h 488900"/>
                    <a:gd name="connsiteX16" fmla="*/ 471792 w 490124"/>
                    <a:gd name="connsiteY16" fmla="*/ 20778 h 488900"/>
                    <a:gd name="connsiteX17" fmla="*/ 470566 w 490124"/>
                    <a:gd name="connsiteY17" fmla="*/ 468123 h 4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0124" h="488900">
                      <a:moveTo>
                        <a:pt x="468121" y="0"/>
                      </a:moveTo>
                      <a:lnTo>
                        <a:pt x="20778" y="0"/>
                      </a:lnTo>
                      <a:cubicBezTo>
                        <a:pt x="9779" y="0"/>
                        <a:pt x="0" y="9778"/>
                        <a:pt x="0" y="20778"/>
                      </a:cubicBezTo>
                      <a:lnTo>
                        <a:pt x="0" y="469348"/>
                      </a:lnTo>
                      <a:cubicBezTo>
                        <a:pt x="0" y="479121"/>
                        <a:pt x="9779" y="488900"/>
                        <a:pt x="20778" y="488900"/>
                      </a:cubicBezTo>
                      <a:lnTo>
                        <a:pt x="469347" y="488900"/>
                      </a:lnTo>
                      <a:cubicBezTo>
                        <a:pt x="480346" y="488900"/>
                        <a:pt x="490125" y="479121"/>
                        <a:pt x="490125" y="468123"/>
                      </a:cubicBezTo>
                      <a:lnTo>
                        <a:pt x="490125" y="20778"/>
                      </a:lnTo>
                      <a:cubicBezTo>
                        <a:pt x="488899" y="9778"/>
                        <a:pt x="479120" y="0"/>
                        <a:pt x="468121" y="0"/>
                      </a:cubicBezTo>
                      <a:close/>
                      <a:moveTo>
                        <a:pt x="470566" y="468123"/>
                      </a:moveTo>
                      <a:cubicBezTo>
                        <a:pt x="470566" y="469348"/>
                        <a:pt x="469347" y="470567"/>
                        <a:pt x="468121" y="470567"/>
                      </a:cubicBezTo>
                      <a:lnTo>
                        <a:pt x="20778" y="470567"/>
                      </a:lnTo>
                      <a:cubicBezTo>
                        <a:pt x="19552" y="470567"/>
                        <a:pt x="18333" y="469348"/>
                        <a:pt x="18333" y="468123"/>
                      </a:cubicBezTo>
                      <a:lnTo>
                        <a:pt x="18333" y="20778"/>
                      </a:lnTo>
                      <a:cubicBezTo>
                        <a:pt x="18333" y="19556"/>
                        <a:pt x="19552" y="18334"/>
                        <a:pt x="20778" y="18334"/>
                      </a:cubicBezTo>
                      <a:lnTo>
                        <a:pt x="469347" y="18334"/>
                      </a:lnTo>
                      <a:cubicBezTo>
                        <a:pt x="470566" y="18334"/>
                        <a:pt x="471792" y="19556"/>
                        <a:pt x="471792" y="20778"/>
                      </a:cubicBezTo>
                      <a:lnTo>
                        <a:pt x="470566" y="468123"/>
                      </a:lnTo>
                      <a:close/>
                    </a:path>
                  </a:pathLst>
                </a:custGeom>
                <a:solidFill>
                  <a:srgbClr val="2D5967"/>
                </a:solidFill>
                <a:ln w="6417"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E2FA66A-13B9-6FA8-386E-22CC450A99F0}"/>
                    </a:ext>
                  </a:extLst>
                </p:cNvPr>
                <p:cNvSpPr/>
                <p:nvPr/>
              </p:nvSpPr>
              <p:spPr>
                <a:xfrm>
                  <a:off x="1145111" y="3341608"/>
                  <a:ext cx="380120" cy="108778"/>
                </a:xfrm>
                <a:custGeom>
                  <a:avLst/>
                  <a:gdLst>
                    <a:gd name="connsiteX0" fmla="*/ 0 w 380120"/>
                    <a:gd name="connsiteY0" fmla="*/ 108778 h 108778"/>
                    <a:gd name="connsiteX1" fmla="*/ 380121 w 380120"/>
                    <a:gd name="connsiteY1" fmla="*/ 108778 h 108778"/>
                    <a:gd name="connsiteX2" fmla="*/ 380121 w 380120"/>
                    <a:gd name="connsiteY2" fmla="*/ 0 h 108778"/>
                    <a:gd name="connsiteX3" fmla="*/ 0 w 380120"/>
                    <a:gd name="connsiteY3" fmla="*/ 0 h 108778"/>
                    <a:gd name="connsiteX4" fmla="*/ 0 w 380120"/>
                    <a:gd name="connsiteY4" fmla="*/ 108778 h 108778"/>
                    <a:gd name="connsiteX5" fmla="*/ 18333 w 380120"/>
                    <a:gd name="connsiteY5" fmla="*/ 18333 h 108778"/>
                    <a:gd name="connsiteX6" fmla="*/ 361788 w 380120"/>
                    <a:gd name="connsiteY6" fmla="*/ 18333 h 108778"/>
                    <a:gd name="connsiteX7" fmla="*/ 361788 w 380120"/>
                    <a:gd name="connsiteY7" fmla="*/ 90445 h 108778"/>
                    <a:gd name="connsiteX8" fmla="*/ 18333 w 380120"/>
                    <a:gd name="connsiteY8" fmla="*/ 90445 h 108778"/>
                    <a:gd name="connsiteX9" fmla="*/ 18333 w 380120"/>
                    <a:gd name="connsiteY9" fmla="*/ 18333 h 10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120" h="108778">
                      <a:moveTo>
                        <a:pt x="0" y="108778"/>
                      </a:moveTo>
                      <a:lnTo>
                        <a:pt x="380121" y="108778"/>
                      </a:lnTo>
                      <a:lnTo>
                        <a:pt x="380121" y="0"/>
                      </a:lnTo>
                      <a:lnTo>
                        <a:pt x="0" y="0"/>
                      </a:lnTo>
                      <a:lnTo>
                        <a:pt x="0" y="108778"/>
                      </a:lnTo>
                      <a:close/>
                      <a:moveTo>
                        <a:pt x="18333" y="18333"/>
                      </a:moveTo>
                      <a:lnTo>
                        <a:pt x="361788" y="18333"/>
                      </a:lnTo>
                      <a:lnTo>
                        <a:pt x="361788" y="90445"/>
                      </a:lnTo>
                      <a:lnTo>
                        <a:pt x="18333" y="90445"/>
                      </a:lnTo>
                      <a:lnTo>
                        <a:pt x="18333" y="18333"/>
                      </a:lnTo>
                      <a:close/>
                    </a:path>
                  </a:pathLst>
                </a:custGeom>
                <a:solidFill>
                  <a:srgbClr val="2D5967"/>
                </a:solidFill>
                <a:ln w="6417"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431FF1C5-2707-0AF5-E467-B7BAB2EDC9BD}"/>
                    </a:ext>
                  </a:extLst>
                </p:cNvPr>
                <p:cNvSpPr/>
                <p:nvPr/>
              </p:nvSpPr>
              <p:spPr>
                <a:xfrm>
                  <a:off x="1453119" y="3381944"/>
                  <a:ext cx="26886" cy="26886"/>
                </a:xfrm>
                <a:custGeom>
                  <a:avLst/>
                  <a:gdLst>
                    <a:gd name="connsiteX0" fmla="*/ 13443 w 26886"/>
                    <a:gd name="connsiteY0" fmla="*/ 26887 h 26886"/>
                    <a:gd name="connsiteX1" fmla="*/ 26887 w 26886"/>
                    <a:gd name="connsiteY1" fmla="*/ 13443 h 26886"/>
                    <a:gd name="connsiteX2" fmla="*/ 13443 w 26886"/>
                    <a:gd name="connsiteY2" fmla="*/ 0 h 26886"/>
                    <a:gd name="connsiteX3" fmla="*/ 0 w 26886"/>
                    <a:gd name="connsiteY3" fmla="*/ 13443 h 26886"/>
                    <a:gd name="connsiteX4" fmla="*/ 13443 w 26886"/>
                    <a:gd name="connsiteY4" fmla="*/ 26887 h 26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6" h="26886">
                      <a:moveTo>
                        <a:pt x="13443" y="26887"/>
                      </a:moveTo>
                      <a:cubicBezTo>
                        <a:pt x="20868" y="26887"/>
                        <a:pt x="26887" y="20868"/>
                        <a:pt x="26887" y="13443"/>
                      </a:cubicBezTo>
                      <a:cubicBezTo>
                        <a:pt x="26887" y="6019"/>
                        <a:pt x="20868" y="0"/>
                        <a:pt x="13443" y="0"/>
                      </a:cubicBezTo>
                      <a:cubicBezTo>
                        <a:pt x="6019" y="0"/>
                        <a:pt x="0" y="6019"/>
                        <a:pt x="0" y="13443"/>
                      </a:cubicBezTo>
                      <a:cubicBezTo>
                        <a:pt x="0" y="20868"/>
                        <a:pt x="6019" y="26887"/>
                        <a:pt x="13443" y="26887"/>
                      </a:cubicBezTo>
                      <a:close/>
                    </a:path>
                  </a:pathLst>
                </a:custGeom>
                <a:solidFill>
                  <a:srgbClr val="2D5967"/>
                </a:solidFill>
                <a:ln w="6417"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D7EDB28-6202-63A8-D16F-7E419EC1A128}"/>
                    </a:ext>
                  </a:extLst>
                </p:cNvPr>
                <p:cNvSpPr/>
                <p:nvPr/>
              </p:nvSpPr>
              <p:spPr>
                <a:xfrm>
                  <a:off x="1145111" y="3071489"/>
                  <a:ext cx="380120" cy="108780"/>
                </a:xfrm>
                <a:custGeom>
                  <a:avLst/>
                  <a:gdLst>
                    <a:gd name="connsiteX0" fmla="*/ 0 w 380120"/>
                    <a:gd name="connsiteY0" fmla="*/ 108781 h 108780"/>
                    <a:gd name="connsiteX1" fmla="*/ 380121 w 380120"/>
                    <a:gd name="connsiteY1" fmla="*/ 108781 h 108780"/>
                    <a:gd name="connsiteX2" fmla="*/ 380121 w 380120"/>
                    <a:gd name="connsiteY2" fmla="*/ 0 h 108780"/>
                    <a:gd name="connsiteX3" fmla="*/ 0 w 380120"/>
                    <a:gd name="connsiteY3" fmla="*/ 0 h 108780"/>
                    <a:gd name="connsiteX4" fmla="*/ 0 w 380120"/>
                    <a:gd name="connsiteY4" fmla="*/ 108781 h 108780"/>
                    <a:gd name="connsiteX5" fmla="*/ 18333 w 380120"/>
                    <a:gd name="connsiteY5" fmla="*/ 18334 h 108780"/>
                    <a:gd name="connsiteX6" fmla="*/ 361788 w 380120"/>
                    <a:gd name="connsiteY6" fmla="*/ 18334 h 108780"/>
                    <a:gd name="connsiteX7" fmla="*/ 361788 w 380120"/>
                    <a:gd name="connsiteY7" fmla="*/ 90447 h 108780"/>
                    <a:gd name="connsiteX8" fmla="*/ 18333 w 380120"/>
                    <a:gd name="connsiteY8" fmla="*/ 90447 h 108780"/>
                    <a:gd name="connsiteX9" fmla="*/ 18333 w 380120"/>
                    <a:gd name="connsiteY9" fmla="*/ 18334 h 1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120" h="108780">
                      <a:moveTo>
                        <a:pt x="0" y="108781"/>
                      </a:moveTo>
                      <a:lnTo>
                        <a:pt x="380121" y="108781"/>
                      </a:lnTo>
                      <a:lnTo>
                        <a:pt x="380121" y="0"/>
                      </a:lnTo>
                      <a:lnTo>
                        <a:pt x="0" y="0"/>
                      </a:lnTo>
                      <a:lnTo>
                        <a:pt x="0" y="108781"/>
                      </a:lnTo>
                      <a:close/>
                      <a:moveTo>
                        <a:pt x="18333" y="18334"/>
                      </a:moveTo>
                      <a:lnTo>
                        <a:pt x="361788" y="18334"/>
                      </a:lnTo>
                      <a:lnTo>
                        <a:pt x="361788" y="90447"/>
                      </a:lnTo>
                      <a:lnTo>
                        <a:pt x="18333" y="90447"/>
                      </a:lnTo>
                      <a:lnTo>
                        <a:pt x="18333" y="18334"/>
                      </a:lnTo>
                      <a:close/>
                    </a:path>
                  </a:pathLst>
                </a:custGeom>
                <a:solidFill>
                  <a:srgbClr val="2D5967"/>
                </a:solidFill>
                <a:ln w="6417"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59C781B-680C-3D50-1D3F-2705EDA7B27C}"/>
                    </a:ext>
                  </a:extLst>
                </p:cNvPr>
                <p:cNvSpPr/>
                <p:nvPr/>
              </p:nvSpPr>
              <p:spPr>
                <a:xfrm>
                  <a:off x="1453119" y="3113048"/>
                  <a:ext cx="26886" cy="26889"/>
                </a:xfrm>
                <a:custGeom>
                  <a:avLst/>
                  <a:gdLst>
                    <a:gd name="connsiteX0" fmla="*/ 13443 w 26886"/>
                    <a:gd name="connsiteY0" fmla="*/ 26890 h 26889"/>
                    <a:gd name="connsiteX1" fmla="*/ 26887 w 26886"/>
                    <a:gd name="connsiteY1" fmla="*/ 13445 h 26889"/>
                    <a:gd name="connsiteX2" fmla="*/ 13443 w 26886"/>
                    <a:gd name="connsiteY2" fmla="*/ 0 h 26889"/>
                    <a:gd name="connsiteX3" fmla="*/ 0 w 26886"/>
                    <a:gd name="connsiteY3" fmla="*/ 13445 h 26889"/>
                    <a:gd name="connsiteX4" fmla="*/ 13443 w 26886"/>
                    <a:gd name="connsiteY4" fmla="*/ 26890 h 26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6" h="26889">
                      <a:moveTo>
                        <a:pt x="13443" y="26890"/>
                      </a:moveTo>
                      <a:cubicBezTo>
                        <a:pt x="20868" y="26890"/>
                        <a:pt x="26887" y="20870"/>
                        <a:pt x="26887" y="13445"/>
                      </a:cubicBezTo>
                      <a:cubicBezTo>
                        <a:pt x="26887" y="6020"/>
                        <a:pt x="20868" y="0"/>
                        <a:pt x="13443" y="0"/>
                      </a:cubicBezTo>
                      <a:cubicBezTo>
                        <a:pt x="6019" y="0"/>
                        <a:pt x="0" y="6020"/>
                        <a:pt x="0" y="13445"/>
                      </a:cubicBezTo>
                      <a:cubicBezTo>
                        <a:pt x="0" y="20870"/>
                        <a:pt x="6019" y="26890"/>
                        <a:pt x="13443" y="26890"/>
                      </a:cubicBezTo>
                      <a:close/>
                    </a:path>
                  </a:pathLst>
                </a:custGeom>
                <a:solidFill>
                  <a:srgbClr val="2D5967"/>
                </a:solidFill>
                <a:ln w="6417"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B6FFFAA0-589A-405D-44C2-AF338B2FB58A}"/>
                    </a:ext>
                  </a:extLst>
                </p:cNvPr>
                <p:cNvSpPr/>
                <p:nvPr/>
              </p:nvSpPr>
              <p:spPr>
                <a:xfrm>
                  <a:off x="1145111" y="3207161"/>
                  <a:ext cx="380120" cy="108780"/>
                </a:xfrm>
                <a:custGeom>
                  <a:avLst/>
                  <a:gdLst>
                    <a:gd name="connsiteX0" fmla="*/ 0 w 380120"/>
                    <a:gd name="connsiteY0" fmla="*/ 108781 h 108780"/>
                    <a:gd name="connsiteX1" fmla="*/ 380121 w 380120"/>
                    <a:gd name="connsiteY1" fmla="*/ 108781 h 108780"/>
                    <a:gd name="connsiteX2" fmla="*/ 380121 w 380120"/>
                    <a:gd name="connsiteY2" fmla="*/ 0 h 108780"/>
                    <a:gd name="connsiteX3" fmla="*/ 0 w 380120"/>
                    <a:gd name="connsiteY3" fmla="*/ 0 h 108780"/>
                    <a:gd name="connsiteX4" fmla="*/ 0 w 380120"/>
                    <a:gd name="connsiteY4" fmla="*/ 108781 h 108780"/>
                    <a:gd name="connsiteX5" fmla="*/ 18333 w 380120"/>
                    <a:gd name="connsiteY5" fmla="*/ 18334 h 108780"/>
                    <a:gd name="connsiteX6" fmla="*/ 361788 w 380120"/>
                    <a:gd name="connsiteY6" fmla="*/ 18334 h 108780"/>
                    <a:gd name="connsiteX7" fmla="*/ 361788 w 380120"/>
                    <a:gd name="connsiteY7" fmla="*/ 91669 h 108780"/>
                    <a:gd name="connsiteX8" fmla="*/ 18333 w 380120"/>
                    <a:gd name="connsiteY8" fmla="*/ 91669 h 108780"/>
                    <a:gd name="connsiteX9" fmla="*/ 18333 w 380120"/>
                    <a:gd name="connsiteY9" fmla="*/ 18334 h 1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120" h="108780">
                      <a:moveTo>
                        <a:pt x="0" y="108781"/>
                      </a:moveTo>
                      <a:lnTo>
                        <a:pt x="380121" y="108781"/>
                      </a:lnTo>
                      <a:lnTo>
                        <a:pt x="380121" y="0"/>
                      </a:lnTo>
                      <a:lnTo>
                        <a:pt x="0" y="0"/>
                      </a:lnTo>
                      <a:lnTo>
                        <a:pt x="0" y="108781"/>
                      </a:lnTo>
                      <a:close/>
                      <a:moveTo>
                        <a:pt x="18333" y="18334"/>
                      </a:moveTo>
                      <a:lnTo>
                        <a:pt x="361788" y="18334"/>
                      </a:lnTo>
                      <a:lnTo>
                        <a:pt x="361788" y="91669"/>
                      </a:lnTo>
                      <a:lnTo>
                        <a:pt x="18333" y="91669"/>
                      </a:lnTo>
                      <a:lnTo>
                        <a:pt x="18333" y="18334"/>
                      </a:lnTo>
                      <a:close/>
                    </a:path>
                  </a:pathLst>
                </a:custGeom>
                <a:solidFill>
                  <a:srgbClr val="2D5967"/>
                </a:solidFill>
                <a:ln w="6417"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CDCCF51D-4ECA-0CE6-2623-A1615F890B29}"/>
                    </a:ext>
                  </a:extLst>
                </p:cNvPr>
                <p:cNvSpPr/>
                <p:nvPr/>
              </p:nvSpPr>
              <p:spPr>
                <a:xfrm>
                  <a:off x="1453119" y="3248717"/>
                  <a:ext cx="26886" cy="26889"/>
                </a:xfrm>
                <a:custGeom>
                  <a:avLst/>
                  <a:gdLst>
                    <a:gd name="connsiteX0" fmla="*/ 13443 w 26886"/>
                    <a:gd name="connsiteY0" fmla="*/ 26890 h 26889"/>
                    <a:gd name="connsiteX1" fmla="*/ 26887 w 26886"/>
                    <a:gd name="connsiteY1" fmla="*/ 13445 h 26889"/>
                    <a:gd name="connsiteX2" fmla="*/ 13443 w 26886"/>
                    <a:gd name="connsiteY2" fmla="*/ 0 h 26889"/>
                    <a:gd name="connsiteX3" fmla="*/ 0 w 26886"/>
                    <a:gd name="connsiteY3" fmla="*/ 13445 h 26889"/>
                    <a:gd name="connsiteX4" fmla="*/ 13443 w 26886"/>
                    <a:gd name="connsiteY4" fmla="*/ 26890 h 26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6" h="26889">
                      <a:moveTo>
                        <a:pt x="13443" y="26890"/>
                      </a:moveTo>
                      <a:cubicBezTo>
                        <a:pt x="20868" y="26890"/>
                        <a:pt x="26887" y="20870"/>
                        <a:pt x="26887" y="13445"/>
                      </a:cubicBezTo>
                      <a:cubicBezTo>
                        <a:pt x="26887" y="6020"/>
                        <a:pt x="20868" y="0"/>
                        <a:pt x="13443" y="0"/>
                      </a:cubicBezTo>
                      <a:cubicBezTo>
                        <a:pt x="6019" y="0"/>
                        <a:pt x="0" y="6020"/>
                        <a:pt x="0" y="13445"/>
                      </a:cubicBezTo>
                      <a:cubicBezTo>
                        <a:pt x="0" y="20870"/>
                        <a:pt x="6019" y="26890"/>
                        <a:pt x="13443" y="26890"/>
                      </a:cubicBezTo>
                      <a:close/>
                    </a:path>
                  </a:pathLst>
                </a:custGeom>
                <a:solidFill>
                  <a:srgbClr val="2D5967"/>
                </a:solidFill>
                <a:ln w="6417" cap="flat">
                  <a:noFill/>
                  <a:prstDash val="solid"/>
                  <a:miter/>
                </a:ln>
              </p:spPr>
              <p:txBody>
                <a:bodyPr rtlCol="0" anchor="ctr"/>
                <a:lstStyle/>
                <a:p>
                  <a:endParaRPr lang="en-US"/>
                </a:p>
              </p:txBody>
            </p:sp>
          </p:grpSp>
        </p:grpSp>
        <p:grpSp>
          <p:nvGrpSpPr>
            <p:cNvPr id="22" name="Graphic 2">
              <a:extLst>
                <a:ext uri="{FF2B5EF4-FFF2-40B4-BE49-F238E27FC236}">
                  <a16:creationId xmlns:a16="http://schemas.microsoft.com/office/drawing/2014/main" id="{6A4D893B-D7F7-E2E7-57CB-B10A6F2873D2}"/>
                </a:ext>
              </a:extLst>
            </p:cNvPr>
            <p:cNvGrpSpPr/>
            <p:nvPr/>
          </p:nvGrpSpPr>
          <p:grpSpPr>
            <a:xfrm>
              <a:off x="1031032" y="3581020"/>
              <a:ext cx="539117" cy="216662"/>
              <a:chOff x="1031032" y="3581020"/>
              <a:chExt cx="539117" cy="216662"/>
            </a:xfrm>
            <a:solidFill>
              <a:srgbClr val="000000"/>
            </a:solidFill>
          </p:grpSpPr>
          <p:sp>
            <p:nvSpPr>
              <p:cNvPr id="23" name="TextBox 22">
                <a:extLst>
                  <a:ext uri="{FF2B5EF4-FFF2-40B4-BE49-F238E27FC236}">
                    <a16:creationId xmlns:a16="http://schemas.microsoft.com/office/drawing/2014/main" id="{1FB856F6-D18D-3583-F730-3215B91B3A95}"/>
                  </a:ext>
                </a:extLst>
              </p:cNvPr>
              <p:cNvSpPr txBox="1"/>
              <p:nvPr/>
            </p:nvSpPr>
            <p:spPr>
              <a:xfrm>
                <a:off x="1100191" y="3581020"/>
                <a:ext cx="469958" cy="201422"/>
              </a:xfrm>
              <a:prstGeom prst="rect">
                <a:avLst/>
              </a:prstGeom>
              <a:noFill/>
            </p:spPr>
            <p:txBody>
              <a:bodyPr wrap="none" rtlCol="0">
                <a:spAutoFit/>
              </a:bodyPr>
              <a:lstStyle/>
              <a:p>
                <a:pPr algn="ctr"/>
                <a:r>
                  <a:rPr lang="en-US" sz="1200" spc="0" baseline="0" dirty="0">
                    <a:solidFill>
                      <a:srgbClr val="000000"/>
                    </a:solidFill>
                    <a:latin typeface="Oracle Sans"/>
                    <a:cs typeface="Oracle Sans"/>
                    <a:sym typeface="Oracle Sans"/>
                    <a:rtl val="0"/>
                  </a:rPr>
                  <a:t>HPC</a:t>
                </a:r>
              </a:p>
              <a:p>
                <a:pPr algn="ctr"/>
                <a:r>
                  <a:rPr lang="en-US" sz="1200" dirty="0">
                    <a:solidFill>
                      <a:srgbClr val="000000"/>
                    </a:solidFill>
                    <a:latin typeface="Oracle Sans"/>
                    <a:cs typeface="Oracle Sans"/>
                    <a:sym typeface="Oracle Sans"/>
                    <a:rtl val="0"/>
                  </a:rPr>
                  <a:t>(</a:t>
                </a:r>
                <a:r>
                  <a:rPr lang="en-US" sz="1200" dirty="0" err="1">
                    <a:solidFill>
                      <a:srgbClr val="000000"/>
                    </a:solidFill>
                    <a:latin typeface="Oracle Sans"/>
                    <a:cs typeface="Oracle Sans"/>
                    <a:sym typeface="Oracle Sans"/>
                    <a:rtl val="0"/>
                  </a:rPr>
                  <a:t>Algoritmo</a:t>
                </a:r>
                <a:r>
                  <a:rPr lang="en-US" sz="1200" dirty="0">
                    <a:solidFill>
                      <a:srgbClr val="000000"/>
                    </a:solidFill>
                    <a:latin typeface="Oracle Sans"/>
                    <a:cs typeface="Oracle Sans"/>
                    <a:sym typeface="Oracle Sans"/>
                    <a:rtl val="0"/>
                  </a:rPr>
                  <a:t>)</a:t>
                </a:r>
                <a:endParaRPr lang="en-US" sz="1200" spc="0" baseline="0" dirty="0">
                  <a:solidFill>
                    <a:srgbClr val="000000"/>
                  </a:solidFill>
                  <a:latin typeface="Oracle Sans"/>
                  <a:cs typeface="Oracle Sans"/>
                  <a:sym typeface="Oracle Sans"/>
                  <a:rtl val="0"/>
                </a:endParaRPr>
              </a:p>
            </p:txBody>
          </p:sp>
          <p:sp>
            <p:nvSpPr>
              <p:cNvPr id="24" name="TextBox 23">
                <a:extLst>
                  <a:ext uri="{FF2B5EF4-FFF2-40B4-BE49-F238E27FC236}">
                    <a16:creationId xmlns:a16="http://schemas.microsoft.com/office/drawing/2014/main" id="{58238C99-EEB5-9663-FC45-16B29D06402A}"/>
                  </a:ext>
                </a:extLst>
              </p:cNvPr>
              <p:cNvSpPr txBox="1"/>
              <p:nvPr/>
            </p:nvSpPr>
            <p:spPr>
              <a:xfrm>
                <a:off x="1031032" y="3581020"/>
                <a:ext cx="184731" cy="216662"/>
              </a:xfrm>
              <a:prstGeom prst="rect">
                <a:avLst/>
              </a:prstGeom>
              <a:noFill/>
            </p:spPr>
            <p:txBody>
              <a:bodyPr wrap="none" rtlCol="0">
                <a:spAutoFit/>
              </a:bodyPr>
              <a:lstStyle/>
              <a:p>
                <a:pPr algn="l"/>
                <a:endParaRPr lang="en-US" sz="808" spc="0" baseline="0" dirty="0">
                  <a:solidFill>
                    <a:srgbClr val="000000"/>
                  </a:solidFill>
                  <a:latin typeface="Oracle Sans"/>
                  <a:cs typeface="Oracle Sans"/>
                  <a:sym typeface="Oracle Sans"/>
                  <a:rtl val="0"/>
                </a:endParaRPr>
              </a:p>
            </p:txBody>
          </p:sp>
        </p:grpSp>
      </p:grpSp>
      <p:cxnSp>
        <p:nvCxnSpPr>
          <p:cNvPr id="164" name="Straight Arrow Connector 163">
            <a:extLst>
              <a:ext uri="{FF2B5EF4-FFF2-40B4-BE49-F238E27FC236}">
                <a16:creationId xmlns:a16="http://schemas.microsoft.com/office/drawing/2014/main" id="{236992A2-3A46-D3D6-2463-0B4B1653A848}"/>
              </a:ext>
            </a:extLst>
          </p:cNvPr>
          <p:cNvCxnSpPr/>
          <p:nvPr/>
        </p:nvCxnSpPr>
        <p:spPr>
          <a:xfrm>
            <a:off x="8388798" y="5220035"/>
            <a:ext cx="104280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65" name="Oval 164">
            <a:extLst>
              <a:ext uri="{FF2B5EF4-FFF2-40B4-BE49-F238E27FC236}">
                <a16:creationId xmlns:a16="http://schemas.microsoft.com/office/drawing/2014/main" id="{DA3416AC-651F-8A5B-7295-797162391639}"/>
              </a:ext>
            </a:extLst>
          </p:cNvPr>
          <p:cNvSpPr/>
          <p:nvPr/>
        </p:nvSpPr>
        <p:spPr>
          <a:xfrm>
            <a:off x="8640816" y="4870834"/>
            <a:ext cx="438912" cy="301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3</a:t>
            </a:r>
          </a:p>
        </p:txBody>
      </p:sp>
      <p:cxnSp>
        <p:nvCxnSpPr>
          <p:cNvPr id="166" name="Straight Arrow Connector 165">
            <a:extLst>
              <a:ext uri="{FF2B5EF4-FFF2-40B4-BE49-F238E27FC236}">
                <a16:creationId xmlns:a16="http://schemas.microsoft.com/office/drawing/2014/main" id="{3ABBADD3-936E-73E9-0CD7-64DD1559CE45}"/>
              </a:ext>
            </a:extLst>
          </p:cNvPr>
          <p:cNvCxnSpPr>
            <a:cxnSpLocks/>
          </p:cNvCxnSpPr>
          <p:nvPr/>
        </p:nvCxnSpPr>
        <p:spPr>
          <a:xfrm flipH="1">
            <a:off x="8388798" y="5481172"/>
            <a:ext cx="104280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905F6AEB-D724-DA5D-854F-4AD73314C1EC}"/>
              </a:ext>
            </a:extLst>
          </p:cNvPr>
          <p:cNvSpPr/>
          <p:nvPr/>
        </p:nvSpPr>
        <p:spPr>
          <a:xfrm>
            <a:off x="8669638" y="5551011"/>
            <a:ext cx="438912" cy="301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4</a:t>
            </a:r>
          </a:p>
        </p:txBody>
      </p:sp>
      <p:cxnSp>
        <p:nvCxnSpPr>
          <p:cNvPr id="170" name="Straight Arrow Connector 169">
            <a:extLst>
              <a:ext uri="{FF2B5EF4-FFF2-40B4-BE49-F238E27FC236}">
                <a16:creationId xmlns:a16="http://schemas.microsoft.com/office/drawing/2014/main" id="{42E8FE67-7A94-C118-58E5-E8AB3D57E219}"/>
              </a:ext>
            </a:extLst>
          </p:cNvPr>
          <p:cNvCxnSpPr>
            <a:cxnSpLocks/>
          </p:cNvCxnSpPr>
          <p:nvPr/>
        </p:nvCxnSpPr>
        <p:spPr>
          <a:xfrm flipH="1">
            <a:off x="5685853" y="5376259"/>
            <a:ext cx="104280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71" name="Oval 170">
            <a:extLst>
              <a:ext uri="{FF2B5EF4-FFF2-40B4-BE49-F238E27FC236}">
                <a16:creationId xmlns:a16="http://schemas.microsoft.com/office/drawing/2014/main" id="{A7E5F9F9-6993-FB89-FA8A-A8E2F73AC42C}"/>
              </a:ext>
            </a:extLst>
          </p:cNvPr>
          <p:cNvSpPr/>
          <p:nvPr/>
        </p:nvSpPr>
        <p:spPr>
          <a:xfrm>
            <a:off x="5966693" y="5446098"/>
            <a:ext cx="438912" cy="301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5</a:t>
            </a:r>
          </a:p>
        </p:txBody>
      </p:sp>
      <p:cxnSp>
        <p:nvCxnSpPr>
          <p:cNvPr id="173" name="Straight Connector 172">
            <a:extLst>
              <a:ext uri="{FF2B5EF4-FFF2-40B4-BE49-F238E27FC236}">
                <a16:creationId xmlns:a16="http://schemas.microsoft.com/office/drawing/2014/main" id="{38B372BA-DA3E-8EE9-50E5-B3987C1C699A}"/>
              </a:ext>
            </a:extLst>
          </p:cNvPr>
          <p:cNvCxnSpPr/>
          <p:nvPr/>
        </p:nvCxnSpPr>
        <p:spPr>
          <a:xfrm flipV="1">
            <a:off x="669274" y="6448685"/>
            <a:ext cx="1567287" cy="34930"/>
          </a:xfrm>
          <a:prstGeom prst="line">
            <a:avLst/>
          </a:prstGeom>
          <a:ln w="25400">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723169AC-FA9E-7399-D944-EED384181E7C}"/>
              </a:ext>
            </a:extLst>
          </p:cNvPr>
          <p:cNvSpPr txBox="1"/>
          <p:nvPr/>
        </p:nvSpPr>
        <p:spPr>
          <a:xfrm>
            <a:off x="782085" y="6114283"/>
            <a:ext cx="1246047" cy="369332"/>
          </a:xfrm>
          <a:prstGeom prst="rect">
            <a:avLst/>
          </a:prstGeom>
          <a:noFill/>
        </p:spPr>
        <p:txBody>
          <a:bodyPr wrap="none" rtlCol="0">
            <a:spAutoFit/>
          </a:bodyPr>
          <a:lstStyle/>
          <a:p>
            <a:r>
              <a:rPr lang="it-IT" dirty="0"/>
              <a:t>Dato reale</a:t>
            </a:r>
          </a:p>
        </p:txBody>
      </p:sp>
      <p:cxnSp>
        <p:nvCxnSpPr>
          <p:cNvPr id="175" name="Straight Connector 174">
            <a:extLst>
              <a:ext uri="{FF2B5EF4-FFF2-40B4-BE49-F238E27FC236}">
                <a16:creationId xmlns:a16="http://schemas.microsoft.com/office/drawing/2014/main" id="{87A4AD1F-3816-8A19-B574-E25B4F089211}"/>
              </a:ext>
            </a:extLst>
          </p:cNvPr>
          <p:cNvCxnSpPr>
            <a:cxnSpLocks/>
          </p:cNvCxnSpPr>
          <p:nvPr/>
        </p:nvCxnSpPr>
        <p:spPr>
          <a:xfrm flipV="1">
            <a:off x="3248484" y="6403765"/>
            <a:ext cx="2090224" cy="44920"/>
          </a:xfrm>
          <a:prstGeom prst="line">
            <a:avLst/>
          </a:prstGeom>
          <a:ln w="25400">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8AE881DE-E087-B7DD-6166-43D6E02AE102}"/>
              </a:ext>
            </a:extLst>
          </p:cNvPr>
          <p:cNvSpPr txBox="1"/>
          <p:nvPr/>
        </p:nvSpPr>
        <p:spPr>
          <a:xfrm>
            <a:off x="3342746" y="6056893"/>
            <a:ext cx="1937453" cy="369332"/>
          </a:xfrm>
          <a:prstGeom prst="rect">
            <a:avLst/>
          </a:prstGeom>
          <a:noFill/>
        </p:spPr>
        <p:txBody>
          <a:bodyPr wrap="none" rtlCol="0">
            <a:spAutoFit/>
          </a:bodyPr>
          <a:lstStyle/>
          <a:p>
            <a:r>
              <a:rPr lang="it-IT" dirty="0"/>
              <a:t>Campionamento</a:t>
            </a:r>
          </a:p>
        </p:txBody>
      </p:sp>
      <p:cxnSp>
        <p:nvCxnSpPr>
          <p:cNvPr id="178" name="Straight Connector 177">
            <a:extLst>
              <a:ext uri="{FF2B5EF4-FFF2-40B4-BE49-F238E27FC236}">
                <a16:creationId xmlns:a16="http://schemas.microsoft.com/office/drawing/2014/main" id="{BDF2EE24-89F4-3B01-9967-A242E610C01C}"/>
              </a:ext>
            </a:extLst>
          </p:cNvPr>
          <p:cNvCxnSpPr>
            <a:cxnSpLocks/>
          </p:cNvCxnSpPr>
          <p:nvPr/>
        </p:nvCxnSpPr>
        <p:spPr>
          <a:xfrm flipV="1">
            <a:off x="8295701" y="4662032"/>
            <a:ext cx="1332403" cy="2300"/>
          </a:xfrm>
          <a:prstGeom prst="line">
            <a:avLst/>
          </a:prstGeom>
          <a:ln w="25400">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71294B02-7CCA-508A-022C-F7275F588242}"/>
              </a:ext>
            </a:extLst>
          </p:cNvPr>
          <p:cNvSpPr txBox="1"/>
          <p:nvPr/>
        </p:nvSpPr>
        <p:spPr>
          <a:xfrm>
            <a:off x="8421562" y="4327237"/>
            <a:ext cx="935064" cy="369332"/>
          </a:xfrm>
          <a:prstGeom prst="rect">
            <a:avLst/>
          </a:prstGeom>
          <a:noFill/>
        </p:spPr>
        <p:txBody>
          <a:bodyPr wrap="none" rtlCol="0">
            <a:spAutoFit/>
          </a:bodyPr>
          <a:lstStyle/>
          <a:p>
            <a:r>
              <a:rPr lang="it-IT" dirty="0"/>
              <a:t>Ricerca</a:t>
            </a:r>
          </a:p>
        </p:txBody>
      </p:sp>
      <p:cxnSp>
        <p:nvCxnSpPr>
          <p:cNvPr id="182" name="Straight Connector 181">
            <a:extLst>
              <a:ext uri="{FF2B5EF4-FFF2-40B4-BE49-F238E27FC236}">
                <a16:creationId xmlns:a16="http://schemas.microsoft.com/office/drawing/2014/main" id="{23956716-EC38-0A3A-237E-69F41B6DD2CF}"/>
              </a:ext>
            </a:extLst>
          </p:cNvPr>
          <p:cNvCxnSpPr>
            <a:cxnSpLocks/>
          </p:cNvCxnSpPr>
          <p:nvPr/>
        </p:nvCxnSpPr>
        <p:spPr>
          <a:xfrm>
            <a:off x="8203578" y="6244557"/>
            <a:ext cx="1489679" cy="0"/>
          </a:xfrm>
          <a:prstGeom prst="line">
            <a:avLst/>
          </a:prstGeom>
          <a:ln w="25400">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83" name="TextBox 182">
            <a:extLst>
              <a:ext uri="{FF2B5EF4-FFF2-40B4-BE49-F238E27FC236}">
                <a16:creationId xmlns:a16="http://schemas.microsoft.com/office/drawing/2014/main" id="{754A2426-E531-AAAA-A1C8-B04927247108}"/>
              </a:ext>
            </a:extLst>
          </p:cNvPr>
          <p:cNvSpPr txBox="1"/>
          <p:nvPr/>
        </p:nvSpPr>
        <p:spPr>
          <a:xfrm>
            <a:off x="8486715" y="5909762"/>
            <a:ext cx="1101584" cy="369332"/>
          </a:xfrm>
          <a:prstGeom prst="rect">
            <a:avLst/>
          </a:prstGeom>
          <a:noFill/>
        </p:spPr>
        <p:txBody>
          <a:bodyPr wrap="none" rtlCol="0">
            <a:spAutoFit/>
          </a:bodyPr>
          <a:lstStyle/>
          <a:p>
            <a:r>
              <a:rPr lang="it-IT" dirty="0"/>
              <a:t>Risultato</a:t>
            </a:r>
          </a:p>
        </p:txBody>
      </p:sp>
      <p:sp>
        <p:nvSpPr>
          <p:cNvPr id="184" name="TextBox 183">
            <a:extLst>
              <a:ext uri="{FF2B5EF4-FFF2-40B4-BE49-F238E27FC236}">
                <a16:creationId xmlns:a16="http://schemas.microsoft.com/office/drawing/2014/main" id="{5AD787F5-BB52-E6E5-366D-E2AA9C19C448}"/>
              </a:ext>
            </a:extLst>
          </p:cNvPr>
          <p:cNvSpPr txBox="1"/>
          <p:nvPr/>
        </p:nvSpPr>
        <p:spPr>
          <a:xfrm>
            <a:off x="9964299" y="5987020"/>
            <a:ext cx="870688" cy="461665"/>
          </a:xfrm>
          <a:prstGeom prst="rect">
            <a:avLst/>
          </a:prstGeom>
          <a:noFill/>
        </p:spPr>
        <p:txBody>
          <a:bodyPr wrap="none" rtlCol="0">
            <a:spAutoFit/>
          </a:bodyPr>
          <a:lstStyle/>
          <a:p>
            <a:r>
              <a:rPr lang="it-IT" sz="1200" dirty="0"/>
              <a:t>Database </a:t>
            </a:r>
          </a:p>
          <a:p>
            <a:r>
              <a:rPr lang="it-IT" sz="1200" dirty="0"/>
              <a:t>musicale</a:t>
            </a:r>
          </a:p>
        </p:txBody>
      </p:sp>
    </p:spTree>
    <p:extLst>
      <p:ext uri="{BB962C8B-B14F-4D97-AF65-F5344CB8AC3E}">
        <p14:creationId xmlns:p14="http://schemas.microsoft.com/office/powerpoint/2010/main" val="108406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21C3E81-C17E-DD46-89A1-CBEAA21B8FC0}"/>
              </a:ext>
            </a:extLst>
          </p:cNvPr>
          <p:cNvSpPr>
            <a:spLocks noGrp="1"/>
          </p:cNvSpPr>
          <p:nvPr>
            <p:ph type="ctrTitle"/>
            <p:custDataLst>
              <p:tags r:id="rId1"/>
            </p:custDataLst>
          </p:nvPr>
        </p:nvSpPr>
        <p:spPr>
          <a:xfrm>
            <a:off x="1018030" y="2148840"/>
            <a:ext cx="10158984" cy="1280160"/>
          </a:xfrm>
        </p:spPr>
        <p:txBody>
          <a:bodyPr/>
          <a:lstStyle/>
          <a:p>
            <a:r>
              <a:rPr lang="en-US" sz="4800" dirty="0" err="1"/>
              <a:t>Intelligenza</a:t>
            </a:r>
            <a:r>
              <a:rPr lang="en-US" sz="4800" dirty="0"/>
              <a:t> </a:t>
            </a:r>
            <a:r>
              <a:rPr lang="en-US" sz="4800" dirty="0" err="1"/>
              <a:t>Artificiale</a:t>
            </a:r>
            <a:br>
              <a:rPr lang="en-US" sz="4800" dirty="0"/>
            </a:br>
            <a:endParaRPr lang="en-US" sz="2800" dirty="0"/>
          </a:p>
        </p:txBody>
      </p:sp>
      <p:sp>
        <p:nvSpPr>
          <p:cNvPr id="20" name="Text Placeholder 19">
            <a:extLst>
              <a:ext uri="{FF2B5EF4-FFF2-40B4-BE49-F238E27FC236}">
                <a16:creationId xmlns:a16="http://schemas.microsoft.com/office/drawing/2014/main" id="{2D1B215E-A115-3A42-B305-3DB768BE6E3C}"/>
              </a:ext>
            </a:extLst>
          </p:cNvPr>
          <p:cNvSpPr>
            <a:spLocks noGrp="1"/>
          </p:cNvSpPr>
          <p:nvPr>
            <p:ph type="body" sz="quarter" idx="33"/>
            <p:custDataLst>
              <p:tags r:id="rId2"/>
            </p:custDataLst>
          </p:nvPr>
        </p:nvSpPr>
        <p:spPr/>
        <p:txBody>
          <a:bodyPr/>
          <a:lstStyle/>
          <a:p>
            <a:r>
              <a:rPr lang="en-US" sz="3200" dirty="0" err="1"/>
              <a:t>Lezione</a:t>
            </a:r>
            <a:r>
              <a:rPr lang="en-US" sz="3200" dirty="0"/>
              <a:t> 2 </a:t>
            </a:r>
          </a:p>
          <a:p>
            <a:r>
              <a:rPr lang="en-US" sz="3200" dirty="0" err="1"/>
              <a:t>Approfondimenti</a:t>
            </a:r>
            <a:r>
              <a:rPr lang="en-US" sz="3200" dirty="0"/>
              <a:t> sui </a:t>
            </a:r>
            <a:r>
              <a:rPr lang="en-US" sz="3200" dirty="0" err="1"/>
              <a:t>concetti</a:t>
            </a:r>
            <a:r>
              <a:rPr lang="en-US" sz="3200" dirty="0"/>
              <a:t> di base</a:t>
            </a:r>
          </a:p>
          <a:p>
            <a:endParaRPr lang="en-US" sz="3200" dirty="0"/>
          </a:p>
          <a:p>
            <a:r>
              <a:rPr lang="en-US" sz="3200" dirty="0"/>
              <a:t>UTE: Anno </a:t>
            </a:r>
            <a:r>
              <a:rPr lang="en-US" sz="3200" dirty="0" err="1"/>
              <a:t>accademico</a:t>
            </a:r>
            <a:r>
              <a:rPr lang="en-US" sz="3200"/>
              <a:t> 2024-2025</a:t>
            </a:r>
            <a:endParaRPr lang="en-US" sz="3200" dirty="0"/>
          </a:p>
        </p:txBody>
      </p:sp>
    </p:spTree>
    <p:extLst>
      <p:ext uri="{BB962C8B-B14F-4D97-AF65-F5344CB8AC3E}">
        <p14:creationId xmlns:p14="http://schemas.microsoft.com/office/powerpoint/2010/main" val="144700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Riassunto</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prima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giornata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Definizioni</a:t>
            </a:r>
            <a:endParaRPr kumimoji="0" lang="en-US" sz="2400" b="1"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18" name="TextBox 17">
            <a:extLst>
              <a:ext uri="{FF2B5EF4-FFF2-40B4-BE49-F238E27FC236}">
                <a16:creationId xmlns:a16="http://schemas.microsoft.com/office/drawing/2014/main" id="{49B11E37-4D0A-8028-272A-F3F60BF18B48}"/>
              </a:ext>
            </a:extLst>
          </p:cNvPr>
          <p:cNvSpPr txBox="1"/>
          <p:nvPr/>
        </p:nvSpPr>
        <p:spPr>
          <a:xfrm>
            <a:off x="669274" y="1535728"/>
            <a:ext cx="10770649" cy="5816977"/>
          </a:xfrm>
          <a:prstGeom prst="rect">
            <a:avLst/>
          </a:prstGeom>
          <a:noFill/>
        </p:spPr>
        <p:txBody>
          <a:bodyPr wrap="square">
            <a:spAutoFit/>
          </a:bodyPr>
          <a:lstStyle/>
          <a:p>
            <a:pPr rtl="0"/>
            <a:endParaRPr lang="it-IT" sz="2800" dirty="0"/>
          </a:p>
          <a:p>
            <a:pPr marL="285750" indent="-285750" rtl="0">
              <a:buFont typeface="Arial" panose="020B0604020202020204" pitchFamily="34" charset="0"/>
              <a:buChar char="•"/>
            </a:pPr>
            <a:r>
              <a:rPr lang="it-IT" sz="2800" dirty="0"/>
              <a:t>L'</a:t>
            </a:r>
            <a:r>
              <a:rPr lang="it-IT" sz="2800" b="1" dirty="0"/>
              <a:t>intelligenza artificiale</a:t>
            </a:r>
            <a:r>
              <a:rPr lang="it-IT" sz="2800" dirty="0"/>
              <a:t> (in sigla </a:t>
            </a:r>
            <a:r>
              <a:rPr lang="it-IT" sz="2800" b="1" dirty="0"/>
              <a:t>IA </a:t>
            </a:r>
            <a:r>
              <a:rPr lang="it-IT" sz="2800" dirty="0"/>
              <a:t>o</a:t>
            </a:r>
            <a:r>
              <a:rPr lang="it-IT" sz="2800" b="1" dirty="0"/>
              <a:t> AI nel mondo anglosassone</a:t>
            </a:r>
            <a:r>
              <a:rPr lang="it-IT" sz="2800" dirty="0"/>
              <a:t>) è una </a:t>
            </a:r>
            <a:r>
              <a:rPr lang="it-IT" sz="2800" dirty="0">
                <a:hlinkClick r:id="rId3" tooltip="Disciplina (didattica)">
                  <a:extLst>
                    <a:ext uri="{A12FA001-AC4F-418D-AE19-62706E023703}">
                      <ahyp:hlinkClr xmlns:ahyp="http://schemas.microsoft.com/office/drawing/2018/hyperlinkcolor" val="tx"/>
                    </a:ext>
                  </a:extLst>
                </a:hlinkClick>
              </a:rPr>
              <a:t>disciplina</a:t>
            </a:r>
            <a:r>
              <a:rPr lang="it-IT" sz="2800" dirty="0"/>
              <a:t> che studia come realizzare </a:t>
            </a:r>
            <a:r>
              <a:rPr lang="it-IT" sz="2800" dirty="0">
                <a:hlinkClick r:id="rId4" tooltip="Sistema informatico">
                  <a:extLst>
                    <a:ext uri="{A12FA001-AC4F-418D-AE19-62706E023703}">
                      <ahyp:hlinkClr xmlns:ahyp="http://schemas.microsoft.com/office/drawing/2018/hyperlinkcolor" val="tx"/>
                    </a:ext>
                  </a:extLst>
                </a:hlinkClick>
              </a:rPr>
              <a:t>sistemi informatici</a:t>
            </a:r>
            <a:r>
              <a:rPr lang="it-IT" sz="2800" dirty="0"/>
              <a:t> in grado di </a:t>
            </a:r>
            <a:r>
              <a:rPr lang="it-IT" sz="2800" dirty="0">
                <a:hlinkClick r:id="rId5" tooltip="Simulazione">
                  <a:extLst>
                    <a:ext uri="{A12FA001-AC4F-418D-AE19-62706E023703}">
                      <ahyp:hlinkClr xmlns:ahyp="http://schemas.microsoft.com/office/drawing/2018/hyperlinkcolor" val="tx"/>
                    </a:ext>
                  </a:extLst>
                </a:hlinkClick>
              </a:rPr>
              <a:t>simulare</a:t>
            </a:r>
            <a:r>
              <a:rPr lang="it-IT" sz="2800" dirty="0"/>
              <a:t> il </a:t>
            </a:r>
            <a:r>
              <a:rPr lang="it-IT" sz="2800" dirty="0">
                <a:hlinkClick r:id="rId6" tooltip="Pensiero">
                  <a:extLst>
                    <a:ext uri="{A12FA001-AC4F-418D-AE19-62706E023703}">
                      <ahyp:hlinkClr xmlns:ahyp="http://schemas.microsoft.com/office/drawing/2018/hyperlinkcolor" val="tx"/>
                    </a:ext>
                  </a:extLst>
                </a:hlinkClick>
              </a:rPr>
              <a:t>pensiero</a:t>
            </a:r>
            <a:r>
              <a:rPr lang="it-IT" sz="2800" dirty="0"/>
              <a:t> umano. </a:t>
            </a:r>
          </a:p>
          <a:p>
            <a:pPr rtl="0"/>
            <a:r>
              <a:rPr lang="it-IT" sz="2800" dirty="0"/>
              <a:t>	</a:t>
            </a:r>
            <a:r>
              <a:rPr lang="it-IT" sz="2000" dirty="0"/>
              <a:t>(definizione di Wikipedia)</a:t>
            </a:r>
          </a:p>
          <a:p>
            <a:pPr marL="285750" indent="-285750" rtl="0">
              <a:buFont typeface="Arial" panose="020B0604020202020204" pitchFamily="34" charset="0"/>
              <a:buChar char="•"/>
            </a:pPr>
            <a:endParaRPr lang="it-IT" sz="2800" dirty="0"/>
          </a:p>
          <a:p>
            <a:pPr marL="285750" indent="-285750" rtl="0">
              <a:buFont typeface="Arial" panose="020B0604020202020204" pitchFamily="34" charset="0"/>
              <a:buChar char="•"/>
            </a:pPr>
            <a:r>
              <a:rPr lang="it-IT" sz="2800" dirty="0"/>
              <a:t>Intelligenza artificiale è </a:t>
            </a:r>
            <a:r>
              <a:rPr lang="it-IT" sz="2800" i="1" dirty="0"/>
              <a:t>la capacità di un sistema di mostrare capacità umane quali il ragionamento, l'apprendimento, la pianificazione e la creatività</a:t>
            </a:r>
            <a:r>
              <a:rPr lang="it-IT" sz="2800" dirty="0"/>
              <a:t>. </a:t>
            </a:r>
          </a:p>
          <a:p>
            <a:pPr lvl="2"/>
            <a:r>
              <a:rPr lang="it-IT" sz="2000" dirty="0"/>
              <a:t>(La norma </a:t>
            </a:r>
            <a:r>
              <a:rPr lang="it-IT" sz="2000" dirty="0">
                <a:hlinkClick r:id="rId7" tooltip="Organizzazione internazionale per la normazione"/>
              </a:rPr>
              <a:t>ISO</a:t>
            </a:r>
            <a:r>
              <a:rPr lang="it-IT" sz="2000" dirty="0"/>
              <a:t>/</a:t>
            </a:r>
            <a:r>
              <a:rPr lang="it-IT" sz="2000" dirty="0">
                <a:hlinkClick r:id="rId8" tooltip="International Electrotechnical Commission"/>
              </a:rPr>
              <a:t>IEC</a:t>
            </a:r>
            <a:r>
              <a:rPr lang="it-IT" sz="2000" dirty="0"/>
              <a:t> 42001:2023 Information technology - Artificial intelligence Management System (AIMS))</a:t>
            </a:r>
          </a:p>
          <a:p>
            <a:pPr lvl="2"/>
            <a:endParaRPr lang="it-IT" sz="2000" dirty="0"/>
          </a:p>
          <a:p>
            <a:pPr lvl="2"/>
            <a:endParaRPr lang="it-IT" sz="2000" dirty="0"/>
          </a:p>
          <a:p>
            <a:pPr lvl="2"/>
            <a:endParaRPr lang="it-IT" sz="2000" dirty="0"/>
          </a:p>
          <a:p>
            <a:endParaRPr lang="it-IT" sz="2000" dirty="0"/>
          </a:p>
        </p:txBody>
      </p:sp>
    </p:spTree>
    <p:extLst>
      <p:ext uri="{BB962C8B-B14F-4D97-AF65-F5344CB8AC3E}">
        <p14:creationId xmlns:p14="http://schemas.microsoft.com/office/powerpoint/2010/main" val="101904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Riassunto</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prima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giornata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Storia e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teoremi</a:t>
            </a:r>
            <a:endParaRPr kumimoji="0" lang="en-US" sz="2400" b="1"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18" name="TextBox 17">
            <a:extLst>
              <a:ext uri="{FF2B5EF4-FFF2-40B4-BE49-F238E27FC236}">
                <a16:creationId xmlns:a16="http://schemas.microsoft.com/office/drawing/2014/main" id="{49B11E37-4D0A-8028-272A-F3F60BF18B48}"/>
              </a:ext>
            </a:extLst>
          </p:cNvPr>
          <p:cNvSpPr txBox="1"/>
          <p:nvPr/>
        </p:nvSpPr>
        <p:spPr>
          <a:xfrm>
            <a:off x="426903" y="1316087"/>
            <a:ext cx="10770649" cy="5724644"/>
          </a:xfrm>
          <a:prstGeom prst="rect">
            <a:avLst/>
          </a:prstGeom>
          <a:noFill/>
        </p:spPr>
        <p:txBody>
          <a:bodyPr wrap="square">
            <a:spAutoFit/>
          </a:bodyPr>
          <a:lstStyle/>
          <a:p>
            <a:pPr rtl="0"/>
            <a:endParaRPr lang="it-IT" sz="2800" dirty="0"/>
          </a:p>
          <a:p>
            <a:pPr marL="285750" indent="-285750" rtl="0">
              <a:buFont typeface="Arial" panose="020B0604020202020204" pitchFamily="34" charset="0"/>
              <a:buChar char="•"/>
            </a:pPr>
            <a:r>
              <a:rPr lang="it-IT" sz="2800" dirty="0"/>
              <a:t>Dalle prime reti neurali artificiali, a Deep Blue (partita di scacchi), passando per il teorema del Campionamento di Shannon</a:t>
            </a:r>
          </a:p>
          <a:p>
            <a:pPr marL="285750" indent="-285750" rtl="0">
              <a:buFont typeface="Arial" panose="020B0604020202020204" pitchFamily="34" charset="0"/>
              <a:buChar char="•"/>
            </a:pPr>
            <a:endParaRPr lang="it-IT" sz="2800" dirty="0"/>
          </a:p>
          <a:p>
            <a:pPr lvl="2"/>
            <a:r>
              <a:rPr lang="it-IT" sz="2000" dirty="0"/>
              <a:t>- </a:t>
            </a:r>
            <a:r>
              <a:rPr lang="it-IT" sz="2800" b="1" dirty="0"/>
              <a:t>Segnale analogico</a:t>
            </a:r>
          </a:p>
          <a:p>
            <a:pPr lvl="2"/>
            <a:endParaRPr lang="it-IT" sz="2800" b="1" dirty="0"/>
          </a:p>
          <a:p>
            <a:pPr lvl="2"/>
            <a:endParaRPr lang="it-IT" sz="2800" b="1" dirty="0"/>
          </a:p>
          <a:p>
            <a:pPr lvl="2"/>
            <a:endParaRPr lang="it-IT" sz="2800" b="1" dirty="0"/>
          </a:p>
          <a:p>
            <a:pPr lvl="2"/>
            <a:endParaRPr lang="it-IT" sz="2800" b="1" dirty="0"/>
          </a:p>
          <a:p>
            <a:pPr lvl="2"/>
            <a:endParaRPr lang="it-IT" sz="2800" b="1" dirty="0"/>
          </a:p>
          <a:p>
            <a:pPr lvl="2"/>
            <a:r>
              <a:rPr lang="it-IT" sz="2800" b="1" dirty="0"/>
              <a:t>- Segnale digitale</a:t>
            </a:r>
          </a:p>
          <a:p>
            <a:pPr lvl="2"/>
            <a:endParaRPr lang="it-IT" sz="2000" dirty="0"/>
          </a:p>
          <a:p>
            <a:pPr lvl="2"/>
            <a:endParaRPr lang="it-IT" sz="2000" dirty="0"/>
          </a:p>
          <a:p>
            <a:endParaRPr lang="it-IT" sz="2000" dirty="0"/>
          </a:p>
        </p:txBody>
      </p:sp>
      <p:pic>
        <p:nvPicPr>
          <p:cNvPr id="2" name="Picture 1">
            <a:extLst>
              <a:ext uri="{FF2B5EF4-FFF2-40B4-BE49-F238E27FC236}">
                <a16:creationId xmlns:a16="http://schemas.microsoft.com/office/drawing/2014/main" id="{358C09F9-BCC3-A274-9A5B-1DE5026CB74A}"/>
              </a:ext>
            </a:extLst>
          </p:cNvPr>
          <p:cNvPicPr>
            <a:picLocks noChangeAspect="1"/>
          </p:cNvPicPr>
          <p:nvPr/>
        </p:nvPicPr>
        <p:blipFill>
          <a:blip r:embed="rId3"/>
          <a:stretch>
            <a:fillRect/>
          </a:stretch>
        </p:blipFill>
        <p:spPr>
          <a:xfrm>
            <a:off x="7069854" y="3151404"/>
            <a:ext cx="2694603" cy="2054010"/>
          </a:xfrm>
          <a:prstGeom prst="rect">
            <a:avLst/>
          </a:prstGeom>
        </p:spPr>
      </p:pic>
      <p:pic>
        <p:nvPicPr>
          <p:cNvPr id="3" name="Picture 2">
            <a:extLst>
              <a:ext uri="{FF2B5EF4-FFF2-40B4-BE49-F238E27FC236}">
                <a16:creationId xmlns:a16="http://schemas.microsoft.com/office/drawing/2014/main" id="{CEC9DC83-372A-9935-4735-EF6CD11B3DF1}"/>
              </a:ext>
            </a:extLst>
          </p:cNvPr>
          <p:cNvPicPr>
            <a:picLocks noChangeAspect="1"/>
          </p:cNvPicPr>
          <p:nvPr/>
        </p:nvPicPr>
        <p:blipFill>
          <a:blip r:embed="rId4"/>
          <a:stretch>
            <a:fillRect/>
          </a:stretch>
        </p:blipFill>
        <p:spPr>
          <a:xfrm>
            <a:off x="6966629" y="5268240"/>
            <a:ext cx="3013451" cy="1552850"/>
          </a:xfrm>
          <a:prstGeom prst="rect">
            <a:avLst/>
          </a:prstGeom>
        </p:spPr>
      </p:pic>
      <p:grpSp>
        <p:nvGrpSpPr>
          <p:cNvPr id="5" name="Group 4">
            <a:extLst>
              <a:ext uri="{FF2B5EF4-FFF2-40B4-BE49-F238E27FC236}">
                <a16:creationId xmlns:a16="http://schemas.microsoft.com/office/drawing/2014/main" id="{1320A83E-CB40-F157-C86B-F4FA0CF2C5AE}"/>
              </a:ext>
            </a:extLst>
          </p:cNvPr>
          <p:cNvGrpSpPr/>
          <p:nvPr/>
        </p:nvGrpSpPr>
        <p:grpSpPr>
          <a:xfrm>
            <a:off x="7178210" y="5430546"/>
            <a:ext cx="1240457" cy="659783"/>
            <a:chOff x="7028180" y="4718175"/>
            <a:chExt cx="1600708" cy="817501"/>
          </a:xfrm>
        </p:grpSpPr>
        <p:cxnSp>
          <p:nvCxnSpPr>
            <p:cNvPr id="15" name="Connector: Elbow 14">
              <a:extLst>
                <a:ext uri="{FF2B5EF4-FFF2-40B4-BE49-F238E27FC236}">
                  <a16:creationId xmlns:a16="http://schemas.microsoft.com/office/drawing/2014/main" id="{470704AA-F98A-2442-9F34-1AA59ED1E4CF}"/>
                </a:ext>
              </a:extLst>
            </p:cNvPr>
            <p:cNvCxnSpPr>
              <a:cxnSpLocks/>
            </p:cNvCxnSpPr>
            <p:nvPr/>
          </p:nvCxnSpPr>
          <p:spPr>
            <a:xfrm rot="5400000" flipH="1" flipV="1">
              <a:off x="6968744" y="5289804"/>
              <a:ext cx="305308" cy="186436"/>
            </a:xfrm>
            <a:prstGeom prst="bentConnector3">
              <a:avLst>
                <a:gd name="adj1" fmla="val 106905"/>
              </a:avLst>
            </a:prstGeom>
            <a:ln w="34925"/>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9DE50CED-2225-2E9A-329F-E92C8F1C2F20}"/>
                </a:ext>
              </a:extLst>
            </p:cNvPr>
            <p:cNvCxnSpPr>
              <a:cxnSpLocks/>
            </p:cNvCxnSpPr>
            <p:nvPr/>
          </p:nvCxnSpPr>
          <p:spPr>
            <a:xfrm rot="5400000" flipH="1" flipV="1">
              <a:off x="7148365" y="4949147"/>
              <a:ext cx="347472" cy="214971"/>
            </a:xfrm>
            <a:prstGeom prst="bentConnector3">
              <a:avLst>
                <a:gd name="adj1" fmla="val 94737"/>
              </a:avLst>
            </a:prstGeom>
            <a:ln w="34925"/>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12682093-AB3F-A412-E36F-660695A65C30}"/>
                </a:ext>
              </a:extLst>
            </p:cNvPr>
            <p:cNvCxnSpPr>
              <a:cxnSpLocks/>
            </p:cNvCxnSpPr>
            <p:nvPr/>
          </p:nvCxnSpPr>
          <p:spPr>
            <a:xfrm flipV="1">
              <a:off x="7429587" y="4791204"/>
              <a:ext cx="233088" cy="133856"/>
            </a:xfrm>
            <a:prstGeom prst="bentConnector3">
              <a:avLst>
                <a:gd name="adj1" fmla="val -8845"/>
              </a:avLst>
            </a:prstGeom>
            <a:ln w="34925"/>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7A33926B-701E-8222-91C2-575B8203FABD}"/>
                </a:ext>
              </a:extLst>
            </p:cNvPr>
            <p:cNvCxnSpPr>
              <a:cxnSpLocks/>
            </p:cNvCxnSpPr>
            <p:nvPr/>
          </p:nvCxnSpPr>
          <p:spPr>
            <a:xfrm flipV="1">
              <a:off x="7644559" y="4718304"/>
              <a:ext cx="233088" cy="72898"/>
            </a:xfrm>
            <a:prstGeom prst="bentConnector3">
              <a:avLst>
                <a:gd name="adj1" fmla="val -8845"/>
              </a:avLst>
            </a:prstGeom>
            <a:ln w="34925"/>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2DAF1E4E-32A9-3733-8F5A-A9192B99111B}"/>
                </a:ext>
              </a:extLst>
            </p:cNvPr>
            <p:cNvCxnSpPr>
              <a:cxnSpLocks/>
            </p:cNvCxnSpPr>
            <p:nvPr/>
          </p:nvCxnSpPr>
          <p:spPr>
            <a:xfrm>
              <a:off x="7877647" y="4718175"/>
              <a:ext cx="150785" cy="73027"/>
            </a:xfrm>
            <a:prstGeom prst="bentConnector3">
              <a:avLst>
                <a:gd name="adj1" fmla="val 98514"/>
              </a:avLst>
            </a:prstGeom>
            <a:ln w="34925"/>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AF9999B0-AE2F-A2F9-2AD4-5DCCD076ED66}"/>
                </a:ext>
              </a:extLst>
            </p:cNvPr>
            <p:cNvCxnSpPr>
              <a:cxnSpLocks/>
            </p:cNvCxnSpPr>
            <p:nvPr/>
          </p:nvCxnSpPr>
          <p:spPr>
            <a:xfrm>
              <a:off x="8028432" y="4785105"/>
              <a:ext cx="214972" cy="139955"/>
            </a:xfrm>
            <a:prstGeom prst="bentConnector3">
              <a:avLst>
                <a:gd name="adj1" fmla="val 79775"/>
              </a:avLst>
            </a:prstGeom>
            <a:ln w="34925"/>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02F0DEF9-DCE1-94D8-52F7-9E0196F9A1F6}"/>
                </a:ext>
              </a:extLst>
            </p:cNvPr>
            <p:cNvCxnSpPr>
              <a:cxnSpLocks/>
            </p:cNvCxnSpPr>
            <p:nvPr/>
          </p:nvCxnSpPr>
          <p:spPr>
            <a:xfrm rot="16200000" flipH="1">
              <a:off x="8162926" y="4981959"/>
              <a:ext cx="288162" cy="174363"/>
            </a:xfrm>
            <a:prstGeom prst="bentConnector3">
              <a:avLst>
                <a:gd name="adj1" fmla="val 2402"/>
              </a:avLst>
            </a:prstGeom>
            <a:ln w="34925"/>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A38985B4-3B54-5DB8-74DE-5AA0910A5867}"/>
                </a:ext>
              </a:extLst>
            </p:cNvPr>
            <p:cNvCxnSpPr>
              <a:cxnSpLocks/>
            </p:cNvCxnSpPr>
            <p:nvPr/>
          </p:nvCxnSpPr>
          <p:spPr>
            <a:xfrm rot="16200000" flipH="1">
              <a:off x="8367456" y="5229449"/>
              <a:ext cx="288163" cy="234701"/>
            </a:xfrm>
            <a:prstGeom prst="bentConnector3">
              <a:avLst>
                <a:gd name="adj1" fmla="val -771"/>
              </a:avLst>
            </a:prstGeom>
            <a:ln w="34925"/>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F82E1E51-9DA1-798E-4F9F-172241556BDA}"/>
              </a:ext>
            </a:extLst>
          </p:cNvPr>
          <p:cNvGrpSpPr/>
          <p:nvPr/>
        </p:nvGrpSpPr>
        <p:grpSpPr>
          <a:xfrm flipV="1">
            <a:off x="8445920" y="6090328"/>
            <a:ext cx="1201000" cy="646560"/>
            <a:chOff x="7028180" y="4718175"/>
            <a:chExt cx="1600708" cy="817501"/>
          </a:xfrm>
        </p:grpSpPr>
        <p:cxnSp>
          <p:nvCxnSpPr>
            <p:cNvPr id="7" name="Connector: Elbow 6">
              <a:extLst>
                <a:ext uri="{FF2B5EF4-FFF2-40B4-BE49-F238E27FC236}">
                  <a16:creationId xmlns:a16="http://schemas.microsoft.com/office/drawing/2014/main" id="{54B4BAA4-DB23-A999-E46E-A4F12397A0D2}"/>
                </a:ext>
              </a:extLst>
            </p:cNvPr>
            <p:cNvCxnSpPr>
              <a:cxnSpLocks/>
            </p:cNvCxnSpPr>
            <p:nvPr/>
          </p:nvCxnSpPr>
          <p:spPr>
            <a:xfrm rot="5400000" flipH="1" flipV="1">
              <a:off x="6968744" y="5289804"/>
              <a:ext cx="305308" cy="186436"/>
            </a:xfrm>
            <a:prstGeom prst="bentConnector3">
              <a:avLst>
                <a:gd name="adj1" fmla="val 106905"/>
              </a:avLst>
            </a:prstGeom>
            <a:ln w="34925"/>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C38F7BC5-F9BF-0EE5-1DB7-19239A3015DE}"/>
                </a:ext>
              </a:extLst>
            </p:cNvPr>
            <p:cNvCxnSpPr>
              <a:cxnSpLocks/>
            </p:cNvCxnSpPr>
            <p:nvPr/>
          </p:nvCxnSpPr>
          <p:spPr>
            <a:xfrm rot="5400000" flipH="1" flipV="1">
              <a:off x="7148365" y="4949147"/>
              <a:ext cx="347472" cy="214971"/>
            </a:xfrm>
            <a:prstGeom prst="bentConnector3">
              <a:avLst>
                <a:gd name="adj1" fmla="val 94737"/>
              </a:avLst>
            </a:prstGeom>
            <a:ln w="34925"/>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DF44C374-888B-BACF-A713-0164724A1076}"/>
                </a:ext>
              </a:extLst>
            </p:cNvPr>
            <p:cNvCxnSpPr>
              <a:cxnSpLocks/>
            </p:cNvCxnSpPr>
            <p:nvPr/>
          </p:nvCxnSpPr>
          <p:spPr>
            <a:xfrm flipV="1">
              <a:off x="7429587" y="4791204"/>
              <a:ext cx="233088" cy="133856"/>
            </a:xfrm>
            <a:prstGeom prst="bentConnector3">
              <a:avLst>
                <a:gd name="adj1" fmla="val -8845"/>
              </a:avLst>
            </a:prstGeom>
            <a:ln w="34925"/>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20B485FF-23CF-CC34-878A-12E3A1F17461}"/>
                </a:ext>
              </a:extLst>
            </p:cNvPr>
            <p:cNvCxnSpPr>
              <a:cxnSpLocks/>
            </p:cNvCxnSpPr>
            <p:nvPr/>
          </p:nvCxnSpPr>
          <p:spPr>
            <a:xfrm flipV="1">
              <a:off x="7644559" y="4718304"/>
              <a:ext cx="233088" cy="72898"/>
            </a:xfrm>
            <a:prstGeom prst="bentConnector3">
              <a:avLst>
                <a:gd name="adj1" fmla="val -8845"/>
              </a:avLst>
            </a:prstGeom>
            <a:ln w="34925"/>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DD819C45-7FF2-14A5-6462-F7F3881942B3}"/>
                </a:ext>
              </a:extLst>
            </p:cNvPr>
            <p:cNvCxnSpPr>
              <a:cxnSpLocks/>
            </p:cNvCxnSpPr>
            <p:nvPr/>
          </p:nvCxnSpPr>
          <p:spPr>
            <a:xfrm>
              <a:off x="7877647" y="4718175"/>
              <a:ext cx="150785" cy="73027"/>
            </a:xfrm>
            <a:prstGeom prst="bentConnector3">
              <a:avLst>
                <a:gd name="adj1" fmla="val 98514"/>
              </a:avLst>
            </a:prstGeom>
            <a:ln w="34925"/>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1FF496A0-1B0D-B9F3-57E0-DDF700AA5260}"/>
                </a:ext>
              </a:extLst>
            </p:cNvPr>
            <p:cNvCxnSpPr>
              <a:cxnSpLocks/>
            </p:cNvCxnSpPr>
            <p:nvPr/>
          </p:nvCxnSpPr>
          <p:spPr>
            <a:xfrm>
              <a:off x="8028432" y="4785105"/>
              <a:ext cx="214972" cy="139955"/>
            </a:xfrm>
            <a:prstGeom prst="bentConnector3">
              <a:avLst>
                <a:gd name="adj1" fmla="val 79775"/>
              </a:avLst>
            </a:prstGeom>
            <a:ln w="34925"/>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6AD09420-C409-A46F-7A01-B69BB41C8059}"/>
                </a:ext>
              </a:extLst>
            </p:cNvPr>
            <p:cNvCxnSpPr>
              <a:cxnSpLocks/>
            </p:cNvCxnSpPr>
            <p:nvPr/>
          </p:nvCxnSpPr>
          <p:spPr>
            <a:xfrm rot="16200000" flipH="1">
              <a:off x="8162926" y="4981959"/>
              <a:ext cx="288162" cy="174363"/>
            </a:xfrm>
            <a:prstGeom prst="bentConnector3">
              <a:avLst>
                <a:gd name="adj1" fmla="val 2402"/>
              </a:avLst>
            </a:prstGeom>
            <a:ln w="34925"/>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2F407D6D-85E7-73DF-EAED-50326206BFCF}"/>
                </a:ext>
              </a:extLst>
            </p:cNvPr>
            <p:cNvCxnSpPr>
              <a:cxnSpLocks/>
            </p:cNvCxnSpPr>
            <p:nvPr/>
          </p:nvCxnSpPr>
          <p:spPr>
            <a:xfrm rot="16200000" flipH="1">
              <a:off x="8367456" y="5229449"/>
              <a:ext cx="288163" cy="234701"/>
            </a:xfrm>
            <a:prstGeom prst="bentConnector3">
              <a:avLst>
                <a:gd name="adj1" fmla="val -771"/>
              </a:avLst>
            </a:prstGeom>
            <a:ln w="349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376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Riassunto</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prima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giornata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Digitalizzazione</a:t>
            </a:r>
            <a:endParaRPr kumimoji="0" lang="en-US" sz="2400" b="1"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18" name="TextBox 17">
            <a:extLst>
              <a:ext uri="{FF2B5EF4-FFF2-40B4-BE49-F238E27FC236}">
                <a16:creationId xmlns:a16="http://schemas.microsoft.com/office/drawing/2014/main" id="{49B11E37-4D0A-8028-272A-F3F60BF18B48}"/>
              </a:ext>
            </a:extLst>
          </p:cNvPr>
          <p:cNvSpPr txBox="1"/>
          <p:nvPr/>
        </p:nvSpPr>
        <p:spPr>
          <a:xfrm>
            <a:off x="669274" y="1535728"/>
            <a:ext cx="10770649" cy="6001643"/>
          </a:xfrm>
          <a:prstGeom prst="rect">
            <a:avLst/>
          </a:prstGeom>
          <a:noFill/>
        </p:spPr>
        <p:txBody>
          <a:bodyPr wrap="square">
            <a:spAutoFit/>
          </a:bodyPr>
          <a:lstStyle/>
          <a:p>
            <a:pPr rtl="0"/>
            <a:endParaRPr lang="it-IT" sz="2800" dirty="0"/>
          </a:p>
          <a:p>
            <a:pPr rtl="0"/>
            <a:r>
              <a:rPr lang="it-IT" sz="2800" dirty="0"/>
              <a:t>La digitalizzazione fornisce le basi per poter rendere elaborabili gli aspetti che riguardano la nostra vita quotidiana</a:t>
            </a:r>
          </a:p>
          <a:p>
            <a:pPr marL="285750" indent="-285750" rtl="0">
              <a:buFont typeface="Arial" panose="020B0604020202020204" pitchFamily="34" charset="0"/>
              <a:buChar char="•"/>
            </a:pPr>
            <a:endParaRPr lang="it-IT" sz="2800" dirty="0"/>
          </a:p>
          <a:p>
            <a:pPr marL="285750" indent="-285750">
              <a:buFont typeface="Arial" panose="020B0604020202020204" pitchFamily="34" charset="0"/>
              <a:buChar char="•"/>
            </a:pPr>
            <a:r>
              <a:rPr lang="it-IT" sz="2800" dirty="0"/>
              <a:t>Da ... </a:t>
            </a:r>
            <a:r>
              <a:rPr lang="it-IT" sz="2800" b="1" dirty="0"/>
              <a:t>Analogico </a:t>
            </a:r>
            <a:r>
              <a:rPr lang="it-IT" sz="2800" dirty="0"/>
              <a:t>... a ... </a:t>
            </a:r>
            <a:r>
              <a:rPr lang="it-IT" sz="2800" b="1" dirty="0"/>
              <a:t>digitale</a:t>
            </a:r>
            <a:r>
              <a:rPr lang="it-IT" sz="2800" dirty="0"/>
              <a:t>: passaggio chiave per rendere «elaborabile» l’informazione</a:t>
            </a:r>
          </a:p>
          <a:p>
            <a:pPr marL="285750" indent="-285750" rtl="0">
              <a:buFont typeface="Arial" panose="020B0604020202020204" pitchFamily="34" charset="0"/>
              <a:buChar char="•"/>
            </a:pPr>
            <a:endParaRPr lang="it-IT" sz="2400" dirty="0"/>
          </a:p>
          <a:p>
            <a:pPr marL="285750" indent="-285750">
              <a:buFont typeface="Arial" panose="020B0604020202020204" pitchFamily="34" charset="0"/>
              <a:buChar char="•"/>
            </a:pPr>
            <a:r>
              <a:rPr lang="it-IT" sz="2800" dirty="0"/>
              <a:t>Ricordiamoci che oggi tante «realtà» sono già </a:t>
            </a:r>
            <a:r>
              <a:rPr lang="it-IT" sz="2800" b="1" dirty="0"/>
              <a:t>native digitali</a:t>
            </a:r>
          </a:p>
          <a:p>
            <a:endParaRPr lang="it-IT" sz="2800" b="1" dirty="0"/>
          </a:p>
          <a:p>
            <a:r>
              <a:rPr lang="it-IT" sz="2800" b="1" dirty="0"/>
              <a:t>Attenzione: </a:t>
            </a:r>
            <a:r>
              <a:rPr lang="it-IT" sz="2800" dirty="0"/>
              <a:t>il termine «nativi digitali» si usa spesso per le persone ... noi lo usiamo per i dati</a:t>
            </a:r>
          </a:p>
          <a:p>
            <a:pPr lvl="2"/>
            <a:endParaRPr lang="it-IT" sz="2000" dirty="0"/>
          </a:p>
          <a:p>
            <a:pPr lvl="2"/>
            <a:endParaRPr lang="it-IT" sz="2000" dirty="0"/>
          </a:p>
          <a:p>
            <a:pPr lvl="2"/>
            <a:endParaRPr lang="it-IT" sz="2000" dirty="0"/>
          </a:p>
          <a:p>
            <a:endParaRPr lang="it-IT" sz="2000" dirty="0"/>
          </a:p>
        </p:txBody>
      </p:sp>
    </p:spTree>
    <p:extLst>
      <p:ext uri="{BB962C8B-B14F-4D97-AF65-F5344CB8AC3E}">
        <p14:creationId xmlns:p14="http://schemas.microsoft.com/office/powerpoint/2010/main" val="43835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Riassunto</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prima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giornata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Dati e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informazioni</a:t>
            </a:r>
            <a:endParaRPr kumimoji="0" lang="en-US" sz="2400" b="1"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18" name="TextBox 17">
            <a:extLst>
              <a:ext uri="{FF2B5EF4-FFF2-40B4-BE49-F238E27FC236}">
                <a16:creationId xmlns:a16="http://schemas.microsoft.com/office/drawing/2014/main" id="{49B11E37-4D0A-8028-272A-F3F60BF18B48}"/>
              </a:ext>
            </a:extLst>
          </p:cNvPr>
          <p:cNvSpPr txBox="1"/>
          <p:nvPr/>
        </p:nvSpPr>
        <p:spPr>
          <a:xfrm>
            <a:off x="669274" y="1535728"/>
            <a:ext cx="10770649" cy="6063198"/>
          </a:xfrm>
          <a:prstGeom prst="rect">
            <a:avLst/>
          </a:prstGeom>
          <a:noFill/>
        </p:spPr>
        <p:txBody>
          <a:bodyPr wrap="square">
            <a:spAutoFit/>
          </a:bodyPr>
          <a:lstStyle/>
          <a:p>
            <a:pPr marL="285750" indent="-285750">
              <a:buFont typeface="Arial" panose="020B0604020202020204" pitchFamily="34" charset="0"/>
              <a:buChar char="•"/>
            </a:pPr>
            <a:r>
              <a:rPr lang="it-IT" sz="2800" dirty="0"/>
              <a:t>Il </a:t>
            </a:r>
            <a:r>
              <a:rPr lang="it-IT" sz="2800" b="1" dirty="0"/>
              <a:t>dato </a:t>
            </a:r>
            <a:r>
              <a:rPr lang="it-IT" sz="2800" dirty="0"/>
              <a:t>è un elemento conosciuto, un’entità elementare ed è solitamente costituito da simboli che devono essere elaborati e contestualizzati. L’</a:t>
            </a:r>
            <a:r>
              <a:rPr lang="it-IT" sz="2800" b="1" dirty="0"/>
              <a:t>informazione</a:t>
            </a:r>
            <a:r>
              <a:rPr lang="it-IT" sz="2800" dirty="0"/>
              <a:t> è un elemento, che deriva dall’elaborazione di più dati, che permette di «venire a conoscenza di qualcosa».</a:t>
            </a:r>
          </a:p>
          <a:p>
            <a:pPr marL="285750" indent="-285750">
              <a:buFont typeface="Arial" panose="020B0604020202020204" pitchFamily="34" charset="0"/>
              <a:buChar char="•"/>
            </a:pPr>
            <a:endParaRPr lang="it-IT" sz="2800" dirty="0"/>
          </a:p>
          <a:p>
            <a:pPr marL="285750" indent="-285750">
              <a:buFont typeface="Arial" panose="020B0604020202020204" pitchFamily="34" charset="0"/>
              <a:buChar char="•"/>
            </a:pPr>
            <a:r>
              <a:rPr lang="it-IT" sz="2800" dirty="0"/>
              <a:t>E’ necessaria quindi la tecnologia di immagazzinaggio (persistenza) del dato che renda semplice e  veloce il ritrovamento dei dati necessari per  uno specifico scopo: queste tecnologie si chiamano «basi di dati» (database). </a:t>
            </a:r>
          </a:p>
          <a:p>
            <a:pPr marL="285750" indent="-285750">
              <a:buFont typeface="Arial" panose="020B0604020202020204" pitchFamily="34" charset="0"/>
              <a:buChar char="•"/>
            </a:pPr>
            <a:endParaRPr lang="it-IT" sz="2800" dirty="0"/>
          </a:p>
          <a:p>
            <a:pPr lvl="2"/>
            <a:endParaRPr lang="it-IT" sz="2000" dirty="0"/>
          </a:p>
          <a:p>
            <a:pPr lvl="2"/>
            <a:endParaRPr lang="it-IT" sz="2000" dirty="0"/>
          </a:p>
          <a:p>
            <a:pPr lvl="2"/>
            <a:endParaRPr lang="it-IT" sz="2000" dirty="0"/>
          </a:p>
          <a:p>
            <a:endParaRPr lang="it-IT" sz="2000" dirty="0"/>
          </a:p>
        </p:txBody>
      </p:sp>
    </p:spTree>
    <p:extLst>
      <p:ext uri="{BB962C8B-B14F-4D97-AF65-F5344CB8AC3E}">
        <p14:creationId xmlns:p14="http://schemas.microsoft.com/office/powerpoint/2010/main" val="114995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Riassunto</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prima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giornata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Algoritmo</a:t>
            </a:r>
            <a:endParaRPr kumimoji="0" lang="en-US" sz="2400" b="1"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3" name="TextBox 2">
            <a:extLst>
              <a:ext uri="{FF2B5EF4-FFF2-40B4-BE49-F238E27FC236}">
                <a16:creationId xmlns:a16="http://schemas.microsoft.com/office/drawing/2014/main" id="{1F324263-908D-414F-77F7-DF9597426412}"/>
              </a:ext>
            </a:extLst>
          </p:cNvPr>
          <p:cNvSpPr txBox="1"/>
          <p:nvPr/>
        </p:nvSpPr>
        <p:spPr>
          <a:xfrm>
            <a:off x="669274" y="1987722"/>
            <a:ext cx="10770649" cy="5509200"/>
          </a:xfrm>
          <a:prstGeom prst="rect">
            <a:avLst/>
          </a:prstGeom>
          <a:noFill/>
        </p:spPr>
        <p:txBody>
          <a:bodyPr wrap="square">
            <a:spAutoFit/>
          </a:bodyPr>
          <a:lstStyle/>
          <a:p>
            <a:pPr marL="285750" indent="-285750">
              <a:buFont typeface="Arial" panose="020B0604020202020204" pitchFamily="34" charset="0"/>
              <a:buChar char="•"/>
            </a:pPr>
            <a:r>
              <a:rPr lang="it-IT" sz="3600" dirty="0"/>
              <a:t>Algoritmo: </a:t>
            </a:r>
            <a:r>
              <a:rPr lang="it-IT" sz="3600" b="1" dirty="0"/>
              <a:t>una successione di istruzioni per risolvere un problema, cioè per ottenere un preciso risultato a partire da un certo numero di dati iniziali</a:t>
            </a:r>
            <a:r>
              <a:rPr lang="it-IT" sz="3600" dirty="0"/>
              <a:t>.</a:t>
            </a:r>
          </a:p>
          <a:p>
            <a:pPr marL="285750" indent="-285750">
              <a:buFont typeface="Arial" panose="020B0604020202020204" pitchFamily="34" charset="0"/>
              <a:buChar char="•"/>
            </a:pPr>
            <a:endParaRPr lang="it-IT" sz="3600" dirty="0"/>
          </a:p>
          <a:p>
            <a:endParaRPr lang="it-IT" sz="3600" dirty="0"/>
          </a:p>
          <a:p>
            <a:endParaRPr lang="it-IT" sz="3600" dirty="0"/>
          </a:p>
          <a:p>
            <a:pPr lvl="1"/>
            <a:endParaRPr lang="it-IT" sz="2800" dirty="0"/>
          </a:p>
          <a:p>
            <a:pPr lvl="1"/>
            <a:endParaRPr lang="it-IT" sz="3600" dirty="0"/>
          </a:p>
          <a:p>
            <a:pPr marL="285750" indent="-285750">
              <a:buFont typeface="Arial" panose="020B0604020202020204" pitchFamily="34" charset="0"/>
              <a:buChar char="•"/>
            </a:pPr>
            <a:endParaRPr lang="it-IT" sz="3600" dirty="0"/>
          </a:p>
        </p:txBody>
      </p:sp>
    </p:spTree>
    <p:extLst>
      <p:ext uri="{BB962C8B-B14F-4D97-AF65-F5344CB8AC3E}">
        <p14:creationId xmlns:p14="http://schemas.microsoft.com/office/powerpoint/2010/main" val="134735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Definizioni</a:t>
            </a:r>
            <a:endParaRPr kumimoji="0" lang="en-US" sz="2400" b="1"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18" name="TextBox 17">
            <a:extLst>
              <a:ext uri="{FF2B5EF4-FFF2-40B4-BE49-F238E27FC236}">
                <a16:creationId xmlns:a16="http://schemas.microsoft.com/office/drawing/2014/main" id="{49B11E37-4D0A-8028-272A-F3F60BF18B48}"/>
              </a:ext>
            </a:extLst>
          </p:cNvPr>
          <p:cNvSpPr txBox="1"/>
          <p:nvPr/>
        </p:nvSpPr>
        <p:spPr>
          <a:xfrm>
            <a:off x="669274" y="1535728"/>
            <a:ext cx="10770649" cy="5139869"/>
          </a:xfrm>
          <a:prstGeom prst="rect">
            <a:avLst/>
          </a:prstGeom>
          <a:noFill/>
        </p:spPr>
        <p:txBody>
          <a:bodyPr wrap="square">
            <a:spAutoFit/>
          </a:bodyPr>
          <a:lstStyle/>
          <a:p>
            <a:pPr rtl="0"/>
            <a:r>
              <a:rPr lang="it-IT" dirty="0"/>
              <a:t>L'</a:t>
            </a:r>
            <a:r>
              <a:rPr lang="it-IT" b="1" dirty="0"/>
              <a:t>intelligenza artificiale</a:t>
            </a:r>
            <a:r>
              <a:rPr lang="it-IT" dirty="0"/>
              <a:t> (in sigla </a:t>
            </a:r>
            <a:r>
              <a:rPr lang="it-IT" b="1" dirty="0"/>
              <a:t>IA </a:t>
            </a:r>
            <a:r>
              <a:rPr lang="it-IT" dirty="0"/>
              <a:t>o</a:t>
            </a:r>
            <a:r>
              <a:rPr lang="it-IT" b="1" dirty="0"/>
              <a:t> AI nel mondo anglosassone</a:t>
            </a:r>
            <a:r>
              <a:rPr lang="it-IT" dirty="0"/>
              <a:t>) è una </a:t>
            </a:r>
            <a:r>
              <a:rPr lang="it-IT" dirty="0">
                <a:hlinkClick r:id="rId3" tooltip="Disciplina (didattica)">
                  <a:extLst>
                    <a:ext uri="{A12FA001-AC4F-418D-AE19-62706E023703}">
                      <ahyp:hlinkClr xmlns:ahyp="http://schemas.microsoft.com/office/drawing/2018/hyperlinkcolor" val="tx"/>
                    </a:ext>
                  </a:extLst>
                </a:hlinkClick>
              </a:rPr>
              <a:t>disciplina</a:t>
            </a:r>
            <a:r>
              <a:rPr lang="it-IT" dirty="0"/>
              <a:t> che studia come realizzare </a:t>
            </a:r>
            <a:r>
              <a:rPr lang="it-IT" dirty="0">
                <a:hlinkClick r:id="rId4" tooltip="Sistema informatico">
                  <a:extLst>
                    <a:ext uri="{A12FA001-AC4F-418D-AE19-62706E023703}">
                      <ahyp:hlinkClr xmlns:ahyp="http://schemas.microsoft.com/office/drawing/2018/hyperlinkcolor" val="tx"/>
                    </a:ext>
                  </a:extLst>
                </a:hlinkClick>
              </a:rPr>
              <a:t>sistemi informatici</a:t>
            </a:r>
            <a:r>
              <a:rPr lang="it-IT" dirty="0"/>
              <a:t> in grado di </a:t>
            </a:r>
            <a:r>
              <a:rPr lang="it-IT" dirty="0">
                <a:hlinkClick r:id="rId5" tooltip="Simulazione">
                  <a:extLst>
                    <a:ext uri="{A12FA001-AC4F-418D-AE19-62706E023703}">
                      <ahyp:hlinkClr xmlns:ahyp="http://schemas.microsoft.com/office/drawing/2018/hyperlinkcolor" val="tx"/>
                    </a:ext>
                  </a:extLst>
                </a:hlinkClick>
              </a:rPr>
              <a:t>simulare</a:t>
            </a:r>
            <a:r>
              <a:rPr lang="it-IT" dirty="0"/>
              <a:t> il </a:t>
            </a:r>
            <a:r>
              <a:rPr lang="it-IT" dirty="0">
                <a:hlinkClick r:id="rId6" tooltip="Pensiero">
                  <a:extLst>
                    <a:ext uri="{A12FA001-AC4F-418D-AE19-62706E023703}">
                      <ahyp:hlinkClr xmlns:ahyp="http://schemas.microsoft.com/office/drawing/2018/hyperlinkcolor" val="tx"/>
                    </a:ext>
                  </a:extLst>
                </a:hlinkClick>
              </a:rPr>
              <a:t>pensiero</a:t>
            </a:r>
            <a:r>
              <a:rPr lang="it-IT" dirty="0"/>
              <a:t> umano. </a:t>
            </a:r>
          </a:p>
          <a:p>
            <a:pPr rtl="0"/>
            <a:r>
              <a:rPr lang="it-IT" dirty="0"/>
              <a:t>	</a:t>
            </a:r>
            <a:r>
              <a:rPr lang="it-IT" sz="1400" dirty="0"/>
              <a:t>(definizione di Wikipedia)</a:t>
            </a:r>
          </a:p>
          <a:p>
            <a:pPr rtl="0"/>
            <a:endParaRPr lang="it-IT" dirty="0"/>
          </a:p>
          <a:p>
            <a:pPr rtl="0"/>
            <a:r>
              <a:rPr lang="it-IT" dirty="0"/>
              <a:t>Intelligenza artificiale è </a:t>
            </a:r>
            <a:r>
              <a:rPr lang="it-IT" i="1" dirty="0"/>
              <a:t>la capacità di un sistema di mostrare capacità umane quali il ragionamento, l'apprendimento, la pianificazione e la creatività</a:t>
            </a:r>
            <a:r>
              <a:rPr lang="it-IT" dirty="0"/>
              <a:t>. </a:t>
            </a:r>
          </a:p>
          <a:p>
            <a:pPr lvl="2"/>
            <a:r>
              <a:rPr lang="it-IT" sz="1400" dirty="0"/>
              <a:t>(La norma </a:t>
            </a:r>
            <a:r>
              <a:rPr lang="it-IT" sz="1400" dirty="0">
                <a:hlinkClick r:id="rId7" tooltip="Organizzazione internazionale per la normazione"/>
              </a:rPr>
              <a:t>ISO</a:t>
            </a:r>
            <a:r>
              <a:rPr lang="it-IT" sz="1400" dirty="0"/>
              <a:t>/</a:t>
            </a:r>
            <a:r>
              <a:rPr lang="it-IT" sz="1400" dirty="0">
                <a:hlinkClick r:id="rId8" tooltip="International Electrotechnical Commission"/>
              </a:rPr>
              <a:t>IEC</a:t>
            </a:r>
            <a:r>
              <a:rPr lang="it-IT" sz="1400" dirty="0"/>
              <a:t> 42001:2023 Information technology - Artificial intelligence Management System (AIMS))</a:t>
            </a:r>
          </a:p>
          <a:p>
            <a:pPr lvl="2"/>
            <a:endParaRPr lang="it-IT" sz="1400" dirty="0"/>
          </a:p>
          <a:p>
            <a:pPr lvl="2"/>
            <a:endParaRPr lang="it-IT" sz="1400" dirty="0"/>
          </a:p>
          <a:p>
            <a:r>
              <a:rPr lang="it-IT" dirty="0"/>
              <a:t>L’Intelligenza Artificiale:</a:t>
            </a:r>
          </a:p>
          <a:p>
            <a:endParaRPr lang="it-IT" dirty="0"/>
          </a:p>
          <a:p>
            <a:pPr marL="285750" indent="-285750">
              <a:buFont typeface="Arial" panose="020B0604020202020204" pitchFamily="34" charset="0"/>
              <a:buChar char="•"/>
            </a:pPr>
            <a:r>
              <a:rPr lang="it-IT" dirty="0"/>
              <a:t> «</a:t>
            </a:r>
            <a:r>
              <a:rPr lang="it-IT" dirty="0">
                <a:solidFill>
                  <a:srgbClr val="FF0000"/>
                </a:solidFill>
              </a:rPr>
              <a:t>non sa di sapere </a:t>
            </a:r>
            <a:r>
              <a:rPr lang="it-IT" dirty="0"/>
              <a:t>!»</a:t>
            </a:r>
          </a:p>
          <a:p>
            <a:r>
              <a:rPr lang="it-IT" dirty="0"/>
              <a:t>	</a:t>
            </a:r>
            <a:r>
              <a:rPr lang="it-IT" sz="1400" dirty="0"/>
              <a:t>(Mauro Crippa e Giuseppe Girgenti, Umano Poco Umano, Esercizi spirituali contro l’intelligenza artificiale)</a:t>
            </a:r>
          </a:p>
          <a:p>
            <a:pPr marL="285750" indent="-285750">
              <a:buFont typeface="Arial" panose="020B0604020202020204" pitchFamily="34" charset="0"/>
              <a:buChar char="•"/>
            </a:pPr>
            <a:r>
              <a:rPr lang="it-IT" dirty="0"/>
              <a:t> «</a:t>
            </a:r>
            <a:r>
              <a:rPr lang="it-IT" dirty="0">
                <a:solidFill>
                  <a:srgbClr val="FF0000"/>
                </a:solidFill>
              </a:rPr>
              <a:t>non sa di non sapere ... </a:t>
            </a:r>
            <a:r>
              <a:rPr lang="it-IT" dirty="0"/>
              <a:t>»</a:t>
            </a:r>
          </a:p>
          <a:p>
            <a:r>
              <a:rPr lang="it-IT" sz="1400" dirty="0"/>
              <a:t>	(un ingegnere collega del sottoscritto)</a:t>
            </a:r>
          </a:p>
          <a:p>
            <a:endParaRPr lang="it-IT" sz="1400" dirty="0"/>
          </a:p>
          <a:p>
            <a:endParaRPr lang="it-IT" sz="1400" dirty="0"/>
          </a:p>
          <a:p>
            <a:r>
              <a:rPr lang="it-IT" dirty="0"/>
              <a:t>Svilupperemo queste riflessioni durante il corso.</a:t>
            </a:r>
          </a:p>
          <a:p>
            <a:pPr lvl="2"/>
            <a:endParaRPr lang="it-IT" sz="1400" dirty="0"/>
          </a:p>
          <a:p>
            <a:endParaRPr lang="it-IT" sz="1400" dirty="0"/>
          </a:p>
        </p:txBody>
      </p:sp>
    </p:spTree>
    <p:extLst>
      <p:ext uri="{BB962C8B-B14F-4D97-AF65-F5344CB8AC3E}">
        <p14:creationId xmlns:p14="http://schemas.microsoft.com/office/powerpoint/2010/main" val="313564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Feedback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Approfondimenti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su</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algoritmo</a:t>
            </a:r>
            <a:endParaRPr kumimoji="0" lang="en-US" sz="2400" b="1"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3" name="TextBox 2">
            <a:extLst>
              <a:ext uri="{FF2B5EF4-FFF2-40B4-BE49-F238E27FC236}">
                <a16:creationId xmlns:a16="http://schemas.microsoft.com/office/drawing/2014/main" id="{1F324263-908D-414F-77F7-DF9597426412}"/>
              </a:ext>
            </a:extLst>
          </p:cNvPr>
          <p:cNvSpPr txBox="1"/>
          <p:nvPr/>
        </p:nvSpPr>
        <p:spPr>
          <a:xfrm>
            <a:off x="669274" y="1987722"/>
            <a:ext cx="10770649" cy="7171194"/>
          </a:xfrm>
          <a:prstGeom prst="rect">
            <a:avLst/>
          </a:prstGeom>
          <a:noFill/>
        </p:spPr>
        <p:txBody>
          <a:bodyPr wrap="square">
            <a:spAutoFit/>
          </a:bodyPr>
          <a:lstStyle/>
          <a:p>
            <a:pPr marL="285750" indent="-285750">
              <a:buFont typeface="Arial" panose="020B0604020202020204" pitchFamily="34" charset="0"/>
              <a:buChar char="•"/>
            </a:pPr>
            <a:r>
              <a:rPr lang="it-IT" sz="3600" dirty="0"/>
              <a:t>Algoritmo: </a:t>
            </a:r>
            <a:r>
              <a:rPr lang="it-IT" sz="3600" b="1" dirty="0"/>
              <a:t>una successione di istruzioni per risolvere un problema, cioè per ottenere un preciso </a:t>
            </a:r>
            <a:r>
              <a:rPr lang="it-IT" sz="3600" b="1" dirty="0">
                <a:solidFill>
                  <a:srgbClr val="00B050"/>
                </a:solidFill>
              </a:rPr>
              <a:t>risultato</a:t>
            </a:r>
            <a:r>
              <a:rPr lang="it-IT" sz="3600" b="1" dirty="0"/>
              <a:t> a partire da un certo numero di </a:t>
            </a:r>
            <a:r>
              <a:rPr lang="it-IT" sz="3600" b="1" dirty="0">
                <a:solidFill>
                  <a:srgbClr val="FF0000"/>
                </a:solidFill>
              </a:rPr>
              <a:t>dati iniziali</a:t>
            </a:r>
            <a:r>
              <a:rPr lang="it-IT" sz="3600" dirty="0"/>
              <a:t>.</a:t>
            </a:r>
          </a:p>
          <a:p>
            <a:pPr marL="285750" indent="-285750">
              <a:buFont typeface="Arial" panose="020B0604020202020204" pitchFamily="34" charset="0"/>
              <a:buChar char="•"/>
            </a:pPr>
            <a:endParaRPr lang="it-IT" sz="3600" dirty="0"/>
          </a:p>
          <a:p>
            <a:pPr marL="285750" indent="-285750">
              <a:buFont typeface="Arial" panose="020B0604020202020204" pitchFamily="34" charset="0"/>
              <a:buChar char="•"/>
            </a:pPr>
            <a:r>
              <a:rPr lang="it-IT" sz="3600" dirty="0"/>
              <a:t>Oggi ci concentriamo sul concetto di Algoritmo.</a:t>
            </a:r>
          </a:p>
          <a:p>
            <a:pPr marL="285750" indent="-285750">
              <a:buFont typeface="Arial" panose="020B0604020202020204" pitchFamily="34" charset="0"/>
              <a:buChar char="•"/>
            </a:pPr>
            <a:endParaRPr lang="it-IT" sz="3600" dirty="0"/>
          </a:p>
          <a:p>
            <a:endParaRPr lang="it-IT" sz="3600" dirty="0"/>
          </a:p>
          <a:p>
            <a:endParaRPr lang="it-IT" sz="3600" dirty="0"/>
          </a:p>
          <a:p>
            <a:endParaRPr lang="it-IT" sz="3600" dirty="0"/>
          </a:p>
          <a:p>
            <a:pPr lvl="1"/>
            <a:endParaRPr lang="it-IT" sz="2800" dirty="0"/>
          </a:p>
          <a:p>
            <a:pPr lvl="1"/>
            <a:endParaRPr lang="it-IT" sz="3600" dirty="0"/>
          </a:p>
          <a:p>
            <a:pPr marL="285750" indent="-285750">
              <a:buFont typeface="Arial" panose="020B0604020202020204" pitchFamily="34" charset="0"/>
              <a:buChar char="•"/>
            </a:pPr>
            <a:endParaRPr lang="it-IT" sz="3600" dirty="0"/>
          </a:p>
        </p:txBody>
      </p:sp>
    </p:spTree>
    <p:extLst>
      <p:ext uri="{BB962C8B-B14F-4D97-AF65-F5344CB8AC3E}">
        <p14:creationId xmlns:p14="http://schemas.microsoft.com/office/powerpoint/2010/main" val="225753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Un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algoritmo</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semplice</a:t>
            </a:r>
          </a:p>
        </p:txBody>
      </p:sp>
      <p:sp>
        <p:nvSpPr>
          <p:cNvPr id="3" name="TextBox 2">
            <a:extLst>
              <a:ext uri="{FF2B5EF4-FFF2-40B4-BE49-F238E27FC236}">
                <a16:creationId xmlns:a16="http://schemas.microsoft.com/office/drawing/2014/main" id="{1F324263-908D-414F-77F7-DF9597426412}"/>
              </a:ext>
            </a:extLst>
          </p:cNvPr>
          <p:cNvSpPr txBox="1"/>
          <p:nvPr/>
        </p:nvSpPr>
        <p:spPr>
          <a:xfrm>
            <a:off x="669274" y="1987722"/>
            <a:ext cx="10770649" cy="6617196"/>
          </a:xfrm>
          <a:prstGeom prst="rect">
            <a:avLst/>
          </a:prstGeom>
          <a:noFill/>
        </p:spPr>
        <p:txBody>
          <a:bodyPr wrap="square">
            <a:spAutoFit/>
          </a:bodyPr>
          <a:lstStyle/>
          <a:p>
            <a:pPr marL="285750" indent="-285750">
              <a:buFont typeface="Arial" panose="020B0604020202020204" pitchFamily="34" charset="0"/>
              <a:buChar char="•"/>
            </a:pPr>
            <a:r>
              <a:rPr lang="it-IT" sz="3600" b="1" dirty="0"/>
              <a:t>Identificazione del maggiore fra 2 numeri</a:t>
            </a:r>
          </a:p>
          <a:p>
            <a:pPr marL="285750" indent="-285750">
              <a:buFont typeface="Arial" panose="020B0604020202020204" pitchFamily="34" charset="0"/>
              <a:buChar char="•"/>
            </a:pPr>
            <a:endParaRPr lang="it-IT" sz="3600" dirty="0"/>
          </a:p>
          <a:p>
            <a:pPr marL="285750" indent="-285750">
              <a:buFont typeface="Arial" panose="020B0604020202020204" pitchFamily="34" charset="0"/>
              <a:buChar char="•"/>
            </a:pPr>
            <a:r>
              <a:rPr lang="it-IT" sz="3600" b="1" dirty="0">
                <a:solidFill>
                  <a:srgbClr val="00B050"/>
                </a:solidFill>
              </a:rPr>
              <a:t>Dati</a:t>
            </a:r>
            <a:r>
              <a:rPr lang="it-IT" sz="3600" b="1" dirty="0">
                <a:solidFill>
                  <a:srgbClr val="FF0000"/>
                </a:solidFill>
              </a:rPr>
              <a:t> </a:t>
            </a:r>
            <a:r>
              <a:rPr lang="it-IT" sz="3600" dirty="0"/>
              <a:t>(input):</a:t>
            </a:r>
          </a:p>
          <a:p>
            <a:pPr marL="742950" lvl="1" indent="-285750">
              <a:buFont typeface="Arial" panose="020B0604020202020204" pitchFamily="34" charset="0"/>
              <a:buChar char="•"/>
            </a:pPr>
            <a:r>
              <a:rPr lang="it-IT" sz="3600" dirty="0"/>
              <a:t>2 numeri in input</a:t>
            </a:r>
          </a:p>
          <a:p>
            <a:pPr lvl="1"/>
            <a:endParaRPr lang="it-IT" sz="3600" dirty="0"/>
          </a:p>
          <a:p>
            <a:pPr marL="285750" indent="-285750">
              <a:buFont typeface="Arial" panose="020B0604020202020204" pitchFamily="34" charset="0"/>
              <a:buChar char="•"/>
            </a:pPr>
            <a:r>
              <a:rPr lang="it-IT" sz="3600" b="1" dirty="0">
                <a:solidFill>
                  <a:srgbClr val="FF0000"/>
                </a:solidFill>
              </a:rPr>
              <a:t>Risultato</a:t>
            </a:r>
            <a:r>
              <a:rPr lang="it-IT" sz="3600" dirty="0"/>
              <a:t> (output): </a:t>
            </a:r>
          </a:p>
          <a:p>
            <a:pPr marL="742950" lvl="1" indent="-285750">
              <a:buFont typeface="Arial" panose="020B0604020202020204" pitchFamily="34" charset="0"/>
              <a:buChar char="•"/>
            </a:pPr>
            <a:r>
              <a:rPr lang="it-IT" sz="3600" dirty="0"/>
              <a:t>Il maggiore fra i 2 numeri</a:t>
            </a:r>
          </a:p>
          <a:p>
            <a:endParaRPr lang="it-IT" sz="3600" dirty="0"/>
          </a:p>
          <a:p>
            <a:endParaRPr lang="it-IT" sz="3600" dirty="0"/>
          </a:p>
          <a:p>
            <a:pPr lvl="1"/>
            <a:endParaRPr lang="it-IT" sz="2800" dirty="0"/>
          </a:p>
          <a:p>
            <a:pPr lvl="1"/>
            <a:endParaRPr lang="it-IT" sz="3600" dirty="0"/>
          </a:p>
          <a:p>
            <a:pPr marL="285750" indent="-285750">
              <a:buFont typeface="Arial" panose="020B0604020202020204" pitchFamily="34" charset="0"/>
              <a:buChar char="•"/>
            </a:pPr>
            <a:endParaRPr lang="it-IT" sz="3600" dirty="0"/>
          </a:p>
        </p:txBody>
      </p:sp>
    </p:spTree>
    <p:extLst>
      <p:ext uri="{BB962C8B-B14F-4D97-AF65-F5344CB8AC3E}">
        <p14:creationId xmlns:p14="http://schemas.microsoft.com/office/powerpoint/2010/main" val="248344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Un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algoritmo</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semplice</a:t>
            </a:r>
          </a:p>
        </p:txBody>
      </p:sp>
      <p:sp>
        <p:nvSpPr>
          <p:cNvPr id="3" name="TextBox 2">
            <a:extLst>
              <a:ext uri="{FF2B5EF4-FFF2-40B4-BE49-F238E27FC236}">
                <a16:creationId xmlns:a16="http://schemas.microsoft.com/office/drawing/2014/main" id="{1F324263-908D-414F-77F7-DF9597426412}"/>
              </a:ext>
            </a:extLst>
          </p:cNvPr>
          <p:cNvSpPr txBox="1"/>
          <p:nvPr/>
        </p:nvSpPr>
        <p:spPr>
          <a:xfrm>
            <a:off x="669274" y="1987722"/>
            <a:ext cx="10770649" cy="1200329"/>
          </a:xfrm>
          <a:prstGeom prst="rect">
            <a:avLst/>
          </a:prstGeom>
          <a:noFill/>
        </p:spPr>
        <p:txBody>
          <a:bodyPr wrap="square">
            <a:spAutoFit/>
          </a:bodyPr>
          <a:lstStyle/>
          <a:p>
            <a:pPr marL="285750" indent="-285750">
              <a:buFont typeface="Arial" panose="020B0604020202020204" pitchFamily="34" charset="0"/>
              <a:buChar char="•"/>
            </a:pPr>
            <a:r>
              <a:rPr lang="it-IT" sz="3600" dirty="0"/>
              <a:t>Che tipo di ragionamento facciamo per risolvere il problema ?</a:t>
            </a:r>
          </a:p>
        </p:txBody>
      </p:sp>
      <p:grpSp>
        <p:nvGrpSpPr>
          <p:cNvPr id="13" name="Group 12">
            <a:extLst>
              <a:ext uri="{FF2B5EF4-FFF2-40B4-BE49-F238E27FC236}">
                <a16:creationId xmlns:a16="http://schemas.microsoft.com/office/drawing/2014/main" id="{7D7AE6CE-F4E1-F8DA-11F9-C4B966018BEE}"/>
              </a:ext>
            </a:extLst>
          </p:cNvPr>
          <p:cNvGrpSpPr/>
          <p:nvPr/>
        </p:nvGrpSpPr>
        <p:grpSpPr>
          <a:xfrm>
            <a:off x="768875" y="3642622"/>
            <a:ext cx="9796301" cy="643961"/>
            <a:chOff x="768875" y="3642622"/>
            <a:chExt cx="9796301" cy="643961"/>
          </a:xfrm>
        </p:grpSpPr>
        <p:cxnSp>
          <p:nvCxnSpPr>
            <p:cNvPr id="4" name="Straight Arrow Connector 3">
              <a:extLst>
                <a:ext uri="{FF2B5EF4-FFF2-40B4-BE49-F238E27FC236}">
                  <a16:creationId xmlns:a16="http://schemas.microsoft.com/office/drawing/2014/main" id="{930AD7CE-F01B-EA65-9390-CFEF49929D99}"/>
                </a:ext>
              </a:extLst>
            </p:cNvPr>
            <p:cNvCxnSpPr/>
            <p:nvPr/>
          </p:nvCxnSpPr>
          <p:spPr>
            <a:xfrm>
              <a:off x="925417" y="4154382"/>
              <a:ext cx="9639759"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F30FA9C-28D9-B8FA-50FA-1B4154C22E9E}"/>
                </a:ext>
              </a:extLst>
            </p:cNvPr>
            <p:cNvCxnSpPr>
              <a:cxnSpLocks/>
            </p:cNvCxnSpPr>
            <p:nvPr/>
          </p:nvCxnSpPr>
          <p:spPr>
            <a:xfrm>
              <a:off x="925417" y="4033195"/>
              <a:ext cx="0" cy="2533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EA2F76F-215F-3D95-9A50-4CC0E5CA8A66}"/>
                </a:ext>
              </a:extLst>
            </p:cNvPr>
            <p:cNvSpPr txBox="1"/>
            <p:nvPr/>
          </p:nvSpPr>
          <p:spPr>
            <a:xfrm>
              <a:off x="768875" y="3642622"/>
              <a:ext cx="376871" cy="461665"/>
            </a:xfrm>
            <a:prstGeom prst="rect">
              <a:avLst/>
            </a:prstGeom>
            <a:noFill/>
          </p:spPr>
          <p:txBody>
            <a:bodyPr wrap="square" rtlCol="0">
              <a:spAutoFit/>
            </a:bodyPr>
            <a:lstStyle/>
            <a:p>
              <a:r>
                <a:rPr lang="it-IT" sz="2400" b="1" dirty="0"/>
                <a:t>0</a:t>
              </a:r>
            </a:p>
          </p:txBody>
        </p:sp>
        <p:sp>
          <p:nvSpPr>
            <p:cNvPr id="8" name="TextBox 7">
              <a:extLst>
                <a:ext uri="{FF2B5EF4-FFF2-40B4-BE49-F238E27FC236}">
                  <a16:creationId xmlns:a16="http://schemas.microsoft.com/office/drawing/2014/main" id="{2459AAFD-1A0D-B283-0D6F-85D339E3C7B6}"/>
                </a:ext>
              </a:extLst>
            </p:cNvPr>
            <p:cNvSpPr txBox="1"/>
            <p:nvPr/>
          </p:nvSpPr>
          <p:spPr>
            <a:xfrm>
              <a:off x="4435657" y="3652850"/>
              <a:ext cx="554985" cy="461665"/>
            </a:xfrm>
            <a:prstGeom prst="rect">
              <a:avLst/>
            </a:prstGeom>
            <a:noFill/>
          </p:spPr>
          <p:txBody>
            <a:bodyPr wrap="square" rtlCol="0">
              <a:spAutoFit/>
            </a:bodyPr>
            <a:lstStyle/>
            <a:p>
              <a:r>
                <a:rPr lang="it-IT" sz="2400" b="1" dirty="0"/>
                <a:t>10</a:t>
              </a:r>
            </a:p>
          </p:txBody>
        </p:sp>
        <p:sp>
          <p:nvSpPr>
            <p:cNvPr id="11" name="TextBox 10">
              <a:extLst>
                <a:ext uri="{FF2B5EF4-FFF2-40B4-BE49-F238E27FC236}">
                  <a16:creationId xmlns:a16="http://schemas.microsoft.com/office/drawing/2014/main" id="{F95B0617-2DC7-D54A-CF6A-06ECADDDD8F1}"/>
                </a:ext>
              </a:extLst>
            </p:cNvPr>
            <p:cNvSpPr txBox="1"/>
            <p:nvPr/>
          </p:nvSpPr>
          <p:spPr>
            <a:xfrm>
              <a:off x="6054598" y="3663863"/>
              <a:ext cx="554985" cy="461665"/>
            </a:xfrm>
            <a:prstGeom prst="rect">
              <a:avLst/>
            </a:prstGeom>
            <a:noFill/>
          </p:spPr>
          <p:txBody>
            <a:bodyPr wrap="square" rtlCol="0">
              <a:spAutoFit/>
            </a:bodyPr>
            <a:lstStyle/>
            <a:p>
              <a:r>
                <a:rPr lang="it-IT" sz="2400" b="1" dirty="0"/>
                <a:t>15</a:t>
              </a:r>
            </a:p>
          </p:txBody>
        </p:sp>
      </p:grpSp>
      <p:sp>
        <p:nvSpPr>
          <p:cNvPr id="12" name="TextBox 11">
            <a:extLst>
              <a:ext uri="{FF2B5EF4-FFF2-40B4-BE49-F238E27FC236}">
                <a16:creationId xmlns:a16="http://schemas.microsoft.com/office/drawing/2014/main" id="{F0DCE79E-46D1-E200-6827-922873EDF9BB}"/>
              </a:ext>
            </a:extLst>
          </p:cNvPr>
          <p:cNvSpPr txBox="1"/>
          <p:nvPr/>
        </p:nvSpPr>
        <p:spPr>
          <a:xfrm>
            <a:off x="710675" y="4797548"/>
            <a:ext cx="10770649" cy="1200329"/>
          </a:xfrm>
          <a:prstGeom prst="rect">
            <a:avLst/>
          </a:prstGeom>
          <a:noFill/>
        </p:spPr>
        <p:txBody>
          <a:bodyPr wrap="square">
            <a:spAutoFit/>
          </a:bodyPr>
          <a:lstStyle/>
          <a:p>
            <a:pPr marL="285750" indent="-285750">
              <a:buFont typeface="Arial" panose="020B0604020202020204" pitchFamily="34" charset="0"/>
              <a:buChar char="•"/>
            </a:pPr>
            <a:r>
              <a:rPr lang="it-IT" sz="3600" dirty="0"/>
              <a:t>Nella linea dei numeri il 15 viene </a:t>
            </a:r>
            <a:r>
              <a:rPr lang="it-IT" sz="3600" b="1" dirty="0"/>
              <a:t>dopo</a:t>
            </a:r>
            <a:r>
              <a:rPr lang="it-IT" sz="3600" dirty="0"/>
              <a:t> il 10 e quindi è </a:t>
            </a:r>
            <a:r>
              <a:rPr lang="it-IT" sz="3600" b="1" dirty="0"/>
              <a:t>più grande </a:t>
            </a:r>
            <a:r>
              <a:rPr lang="it-IT" sz="3600" dirty="0"/>
              <a:t>(esprime più quantità)</a:t>
            </a:r>
          </a:p>
        </p:txBody>
      </p:sp>
    </p:spTree>
    <p:extLst>
      <p:ext uri="{BB962C8B-B14F-4D97-AF65-F5344CB8AC3E}">
        <p14:creationId xmlns:p14="http://schemas.microsoft.com/office/powerpoint/2010/main" val="51080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Un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algoritmo</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semplice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Implementazione</a:t>
            </a:r>
            <a:endParaRPr kumimoji="0" lang="en-US" sz="2400" b="1"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3" name="TextBox 2">
            <a:extLst>
              <a:ext uri="{FF2B5EF4-FFF2-40B4-BE49-F238E27FC236}">
                <a16:creationId xmlns:a16="http://schemas.microsoft.com/office/drawing/2014/main" id="{1F324263-908D-414F-77F7-DF9597426412}"/>
              </a:ext>
            </a:extLst>
          </p:cNvPr>
          <p:cNvSpPr txBox="1"/>
          <p:nvPr/>
        </p:nvSpPr>
        <p:spPr>
          <a:xfrm>
            <a:off x="669274" y="1987722"/>
            <a:ext cx="10770649" cy="2862322"/>
          </a:xfrm>
          <a:prstGeom prst="rect">
            <a:avLst/>
          </a:prstGeom>
          <a:noFill/>
        </p:spPr>
        <p:txBody>
          <a:bodyPr wrap="square">
            <a:spAutoFit/>
          </a:bodyPr>
          <a:lstStyle/>
          <a:p>
            <a:pPr marL="285750" indent="-285750">
              <a:buFont typeface="Arial" panose="020B0604020202020204" pitchFamily="34" charset="0"/>
              <a:buChar char="•"/>
            </a:pPr>
            <a:r>
              <a:rPr lang="it-IT" sz="3600" dirty="0"/>
              <a:t>Prendo 2 numeri in input (n1 e n2)</a:t>
            </a:r>
          </a:p>
          <a:p>
            <a:pPr marL="285750" indent="-285750">
              <a:buFont typeface="Arial" panose="020B0604020202020204" pitchFamily="34" charset="0"/>
              <a:buChar char="•"/>
            </a:pPr>
            <a:endParaRPr lang="it-IT" sz="3600" dirty="0"/>
          </a:p>
          <a:p>
            <a:pPr marL="285750" indent="-285750">
              <a:buFont typeface="Arial" panose="020B0604020202020204" pitchFamily="34" charset="0"/>
              <a:buChar char="•"/>
            </a:pPr>
            <a:endParaRPr lang="it-IT" sz="3600" dirty="0"/>
          </a:p>
          <a:p>
            <a:endParaRPr lang="it-IT" sz="3600" dirty="0"/>
          </a:p>
          <a:p>
            <a:pPr marL="285750" indent="-285750">
              <a:buFont typeface="Arial" panose="020B0604020202020204" pitchFamily="34" charset="0"/>
              <a:buChar char="•"/>
            </a:pPr>
            <a:endParaRPr lang="it-IT" sz="3600" dirty="0"/>
          </a:p>
        </p:txBody>
      </p:sp>
      <p:sp>
        <p:nvSpPr>
          <p:cNvPr id="5" name="TextBox 4">
            <a:extLst>
              <a:ext uri="{FF2B5EF4-FFF2-40B4-BE49-F238E27FC236}">
                <a16:creationId xmlns:a16="http://schemas.microsoft.com/office/drawing/2014/main" id="{C2E71610-C45B-4C49-6B96-474E659AC466}"/>
              </a:ext>
            </a:extLst>
          </p:cNvPr>
          <p:cNvSpPr txBox="1"/>
          <p:nvPr/>
        </p:nvSpPr>
        <p:spPr>
          <a:xfrm>
            <a:off x="1426028" y="2969937"/>
            <a:ext cx="7859486" cy="584775"/>
          </a:xfrm>
          <a:prstGeom prst="rect">
            <a:avLst/>
          </a:prstGeom>
          <a:noFill/>
        </p:spPr>
        <p:txBody>
          <a:bodyPr wrap="square">
            <a:spAutoFit/>
          </a:bodyPr>
          <a:lstStyle/>
          <a:p>
            <a:pPr marL="285750" indent="-285750">
              <a:buFont typeface="Arial" panose="020B0604020202020204" pitchFamily="34" charset="0"/>
              <a:buChar char="•"/>
            </a:pPr>
            <a:r>
              <a:rPr lang="it-IT" sz="3200" dirty="0"/>
              <a:t>Se n1 &gt; n2 allora il maggiore è n1</a:t>
            </a:r>
          </a:p>
        </p:txBody>
      </p:sp>
      <p:sp>
        <p:nvSpPr>
          <p:cNvPr id="10" name="TextBox 9">
            <a:extLst>
              <a:ext uri="{FF2B5EF4-FFF2-40B4-BE49-F238E27FC236}">
                <a16:creationId xmlns:a16="http://schemas.microsoft.com/office/drawing/2014/main" id="{03AB3D41-D7B0-0714-6377-62820E74B897}"/>
              </a:ext>
            </a:extLst>
          </p:cNvPr>
          <p:cNvSpPr txBox="1"/>
          <p:nvPr/>
        </p:nvSpPr>
        <p:spPr>
          <a:xfrm>
            <a:off x="1426027" y="3872739"/>
            <a:ext cx="7739743" cy="584775"/>
          </a:xfrm>
          <a:prstGeom prst="rect">
            <a:avLst/>
          </a:prstGeom>
          <a:noFill/>
        </p:spPr>
        <p:txBody>
          <a:bodyPr wrap="square">
            <a:spAutoFit/>
          </a:bodyPr>
          <a:lstStyle>
            <a:defPPr>
              <a:defRPr lang="en-US"/>
            </a:defPPr>
            <a:lvl1pPr marL="285750" indent="-285750">
              <a:buFont typeface="Arial" panose="020B0604020202020204" pitchFamily="34" charset="0"/>
              <a:buChar char="•"/>
              <a:defRPr sz="3200"/>
            </a:lvl1pPr>
          </a:lstStyle>
          <a:p>
            <a:r>
              <a:rPr lang="it-IT" dirty="0"/>
              <a:t>Se n2 &gt; n1 allora il maggiore è n2</a:t>
            </a:r>
          </a:p>
        </p:txBody>
      </p:sp>
      <p:sp>
        <p:nvSpPr>
          <p:cNvPr id="15" name="TextBox 14">
            <a:extLst>
              <a:ext uri="{FF2B5EF4-FFF2-40B4-BE49-F238E27FC236}">
                <a16:creationId xmlns:a16="http://schemas.microsoft.com/office/drawing/2014/main" id="{B35430FA-CA86-2E22-1B49-07EDFAF21F35}"/>
              </a:ext>
            </a:extLst>
          </p:cNvPr>
          <p:cNvSpPr txBox="1"/>
          <p:nvPr/>
        </p:nvSpPr>
        <p:spPr>
          <a:xfrm>
            <a:off x="1426028" y="4707906"/>
            <a:ext cx="7859486" cy="1077218"/>
          </a:xfrm>
          <a:prstGeom prst="rect">
            <a:avLst/>
          </a:prstGeom>
          <a:noFill/>
        </p:spPr>
        <p:txBody>
          <a:bodyPr wrap="square">
            <a:spAutoFit/>
          </a:bodyPr>
          <a:lstStyle/>
          <a:p>
            <a:pPr marL="285750" indent="-285750">
              <a:buFont typeface="Arial" panose="020B0604020202020204" pitchFamily="34" charset="0"/>
              <a:buChar char="•"/>
            </a:pPr>
            <a:r>
              <a:rPr lang="it-IT" sz="3200" dirty="0"/>
              <a:t>Se n2 = n1 allora il maggiore è n2 (scelta di implementazione)</a:t>
            </a:r>
          </a:p>
        </p:txBody>
      </p:sp>
    </p:spTree>
    <p:extLst>
      <p:ext uri="{BB962C8B-B14F-4D97-AF65-F5344CB8AC3E}">
        <p14:creationId xmlns:p14="http://schemas.microsoft.com/office/powerpoint/2010/main" val="112707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Un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algoritmo</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semplice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Implementazione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php</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a:t>
            </a:r>
          </a:p>
        </p:txBody>
      </p:sp>
      <p:sp>
        <p:nvSpPr>
          <p:cNvPr id="4" name="TextBox 3">
            <a:extLst>
              <a:ext uri="{FF2B5EF4-FFF2-40B4-BE49-F238E27FC236}">
                <a16:creationId xmlns:a16="http://schemas.microsoft.com/office/drawing/2014/main" id="{5A0E50EE-91B6-BE35-008D-908016AD8B3C}"/>
              </a:ext>
            </a:extLst>
          </p:cNvPr>
          <p:cNvSpPr txBox="1"/>
          <p:nvPr/>
        </p:nvSpPr>
        <p:spPr>
          <a:xfrm>
            <a:off x="631371" y="1225689"/>
            <a:ext cx="6096000" cy="4801314"/>
          </a:xfrm>
          <a:prstGeom prst="rect">
            <a:avLst/>
          </a:prstGeom>
          <a:noFill/>
        </p:spPr>
        <p:txBody>
          <a:bodyPr wrap="square">
            <a:spAutoFit/>
          </a:bodyPr>
          <a:lstStyle/>
          <a:p>
            <a:r>
              <a:rPr lang="it-IT" dirty="0"/>
              <a:t>&lt;?php</a:t>
            </a:r>
          </a:p>
          <a:p>
            <a:endParaRPr lang="it-IT" dirty="0"/>
          </a:p>
          <a:p>
            <a:r>
              <a:rPr lang="it-IT" b="1" dirty="0">
                <a:solidFill>
                  <a:srgbClr val="FF0000"/>
                </a:solidFill>
              </a:rPr>
              <a:t>$n1 </a:t>
            </a:r>
            <a:r>
              <a:rPr lang="it-IT" dirty="0"/>
              <a:t>= (</a:t>
            </a:r>
            <a:r>
              <a:rPr lang="it-IT" b="1" dirty="0"/>
              <a:t>int</a:t>
            </a:r>
            <a:r>
              <a:rPr lang="it-IT" dirty="0"/>
              <a:t>)</a:t>
            </a:r>
            <a:r>
              <a:rPr lang="it-IT" b="1" dirty="0"/>
              <a:t>readline</a:t>
            </a:r>
            <a:r>
              <a:rPr lang="it-IT" dirty="0"/>
              <a:t>("Fornisci il primo numero: ");</a:t>
            </a:r>
          </a:p>
          <a:p>
            <a:r>
              <a:rPr lang="it-IT" b="1" dirty="0">
                <a:solidFill>
                  <a:srgbClr val="FF0000"/>
                </a:solidFill>
              </a:rPr>
              <a:t>$n2 </a:t>
            </a:r>
            <a:r>
              <a:rPr lang="it-IT" dirty="0"/>
              <a:t>= (</a:t>
            </a:r>
            <a:r>
              <a:rPr lang="it-IT" b="1" dirty="0"/>
              <a:t>int</a:t>
            </a:r>
            <a:r>
              <a:rPr lang="it-IT" dirty="0"/>
              <a:t>)</a:t>
            </a:r>
            <a:r>
              <a:rPr lang="it-IT" b="1" dirty="0"/>
              <a:t>readline</a:t>
            </a:r>
            <a:r>
              <a:rPr lang="it-IT" dirty="0"/>
              <a:t>('Fornisci il secondo numero: ');</a:t>
            </a:r>
          </a:p>
          <a:p>
            <a:endParaRPr lang="it-IT" dirty="0"/>
          </a:p>
          <a:p>
            <a:r>
              <a:rPr lang="it-IT" b="1" dirty="0"/>
              <a:t>if</a:t>
            </a:r>
            <a:r>
              <a:rPr lang="it-IT" dirty="0"/>
              <a:t> (</a:t>
            </a:r>
            <a:r>
              <a:rPr lang="it-IT" b="1" dirty="0">
                <a:solidFill>
                  <a:srgbClr val="FF0000"/>
                </a:solidFill>
              </a:rPr>
              <a:t>$n1 </a:t>
            </a:r>
            <a:r>
              <a:rPr lang="it-IT" dirty="0"/>
              <a:t>&gt; </a:t>
            </a:r>
            <a:r>
              <a:rPr lang="it-IT" b="1" dirty="0">
                <a:solidFill>
                  <a:srgbClr val="FF0000"/>
                </a:solidFill>
              </a:rPr>
              <a:t>$n2</a:t>
            </a:r>
            <a:r>
              <a:rPr lang="it-IT" dirty="0"/>
              <a:t>)</a:t>
            </a:r>
          </a:p>
          <a:p>
            <a:r>
              <a:rPr lang="it-IT" dirty="0"/>
              <a:t>{</a:t>
            </a:r>
          </a:p>
          <a:p>
            <a:r>
              <a:rPr lang="it-IT" dirty="0"/>
              <a:t>    </a:t>
            </a:r>
            <a:r>
              <a:rPr lang="it-IT" b="1" dirty="0">
                <a:solidFill>
                  <a:srgbClr val="00B050"/>
                </a:solidFill>
              </a:rPr>
              <a:t>$max </a:t>
            </a:r>
            <a:r>
              <a:rPr lang="it-IT" dirty="0"/>
              <a:t>= </a:t>
            </a:r>
            <a:r>
              <a:rPr lang="it-IT" b="1" dirty="0">
                <a:solidFill>
                  <a:srgbClr val="FF0000"/>
                </a:solidFill>
              </a:rPr>
              <a:t>$n1</a:t>
            </a:r>
            <a:r>
              <a:rPr lang="it-IT" dirty="0"/>
              <a:t>;</a:t>
            </a:r>
          </a:p>
          <a:p>
            <a:r>
              <a:rPr lang="it-IT" dirty="0"/>
              <a:t>} </a:t>
            </a:r>
          </a:p>
          <a:p>
            <a:r>
              <a:rPr lang="it-IT" b="1" dirty="0"/>
              <a:t>else</a:t>
            </a:r>
            <a:r>
              <a:rPr lang="it-IT" dirty="0"/>
              <a:t> </a:t>
            </a:r>
          </a:p>
          <a:p>
            <a:r>
              <a:rPr lang="it-IT" dirty="0"/>
              <a:t>{</a:t>
            </a:r>
          </a:p>
          <a:p>
            <a:r>
              <a:rPr lang="it-IT" dirty="0"/>
              <a:t>    </a:t>
            </a:r>
            <a:r>
              <a:rPr lang="it-IT" b="1" dirty="0">
                <a:solidFill>
                  <a:srgbClr val="00B050"/>
                </a:solidFill>
              </a:rPr>
              <a:t>$max </a:t>
            </a:r>
            <a:r>
              <a:rPr lang="it-IT" dirty="0"/>
              <a:t>= </a:t>
            </a:r>
            <a:r>
              <a:rPr lang="it-IT" b="1" dirty="0">
                <a:solidFill>
                  <a:srgbClr val="FF0000"/>
                </a:solidFill>
              </a:rPr>
              <a:t>$n2</a:t>
            </a:r>
            <a:r>
              <a:rPr lang="it-IT" dirty="0"/>
              <a:t>;</a:t>
            </a:r>
          </a:p>
          <a:p>
            <a:r>
              <a:rPr lang="it-IT" dirty="0"/>
              <a:t>}</a:t>
            </a:r>
          </a:p>
          <a:p>
            <a:endParaRPr lang="it-IT" dirty="0"/>
          </a:p>
          <a:p>
            <a:r>
              <a:rPr lang="it-IT" b="1" dirty="0"/>
              <a:t>echo</a:t>
            </a:r>
            <a:r>
              <a:rPr lang="it-IT" dirty="0"/>
              <a:t> "Il numero più grande è: ".</a:t>
            </a:r>
            <a:r>
              <a:rPr lang="it-IT" b="1" dirty="0">
                <a:solidFill>
                  <a:srgbClr val="00B050"/>
                </a:solidFill>
              </a:rPr>
              <a:t>$max</a:t>
            </a:r>
            <a:r>
              <a:rPr lang="it-IT" dirty="0"/>
              <a:t>;</a:t>
            </a:r>
          </a:p>
          <a:p>
            <a:endParaRPr lang="it-IT" dirty="0"/>
          </a:p>
          <a:p>
            <a:r>
              <a:rPr lang="it-IT" dirty="0"/>
              <a:t>?&gt;</a:t>
            </a:r>
          </a:p>
        </p:txBody>
      </p:sp>
      <p:sp>
        <p:nvSpPr>
          <p:cNvPr id="2" name="Rectangle 1">
            <a:extLst>
              <a:ext uri="{FF2B5EF4-FFF2-40B4-BE49-F238E27FC236}">
                <a16:creationId xmlns:a16="http://schemas.microsoft.com/office/drawing/2014/main" id="{B6FE14CA-0DD3-DE0B-954A-BEFDD20B702F}"/>
              </a:ext>
            </a:extLst>
          </p:cNvPr>
          <p:cNvSpPr/>
          <p:nvPr/>
        </p:nvSpPr>
        <p:spPr>
          <a:xfrm>
            <a:off x="7667583" y="1489165"/>
            <a:ext cx="4089889" cy="10965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Lettura dati</a:t>
            </a:r>
          </a:p>
        </p:txBody>
      </p:sp>
      <p:sp>
        <p:nvSpPr>
          <p:cNvPr id="3" name="Rectangle 2">
            <a:extLst>
              <a:ext uri="{FF2B5EF4-FFF2-40B4-BE49-F238E27FC236}">
                <a16:creationId xmlns:a16="http://schemas.microsoft.com/office/drawing/2014/main" id="{F6F56B13-90D6-E391-5F3B-806DDA3395DB}"/>
              </a:ext>
            </a:extLst>
          </p:cNvPr>
          <p:cNvSpPr/>
          <p:nvPr/>
        </p:nvSpPr>
        <p:spPr>
          <a:xfrm>
            <a:off x="7667582" y="2681032"/>
            <a:ext cx="4089889" cy="221345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Logica elaborativa</a:t>
            </a:r>
          </a:p>
        </p:txBody>
      </p:sp>
      <p:sp>
        <p:nvSpPr>
          <p:cNvPr id="5" name="Rectangle 4">
            <a:extLst>
              <a:ext uri="{FF2B5EF4-FFF2-40B4-BE49-F238E27FC236}">
                <a16:creationId xmlns:a16="http://schemas.microsoft.com/office/drawing/2014/main" id="{64934DF7-5615-1D88-F760-6CA1542F9E74}"/>
              </a:ext>
            </a:extLst>
          </p:cNvPr>
          <p:cNvSpPr/>
          <p:nvPr/>
        </p:nvSpPr>
        <p:spPr>
          <a:xfrm>
            <a:off x="7667582" y="4989797"/>
            <a:ext cx="4089889" cy="79269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Risultato</a:t>
            </a:r>
          </a:p>
        </p:txBody>
      </p:sp>
    </p:spTree>
    <p:extLst>
      <p:ext uri="{BB962C8B-B14F-4D97-AF65-F5344CB8AC3E}">
        <p14:creationId xmlns:p14="http://schemas.microsoft.com/office/powerpoint/2010/main" val="193566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lang="en-US" dirty="0" err="1">
                <a:solidFill>
                  <a:srgbClr val="312D2A"/>
                </a:solidFill>
                <a:latin typeface="Oracle Sans Tab"/>
              </a:rPr>
              <a:t>Funzioni</a:t>
            </a:r>
            <a:r>
              <a:rPr lang="en-US" dirty="0">
                <a:solidFill>
                  <a:srgbClr val="312D2A"/>
                </a:solidFill>
                <a:latin typeface="Oracle Sans Tab"/>
              </a:rPr>
              <a:t> </a:t>
            </a:r>
            <a:r>
              <a:rPr lang="en-US" dirty="0" err="1">
                <a:solidFill>
                  <a:srgbClr val="312D2A"/>
                </a:solidFill>
                <a:latin typeface="Oracle Sans Tab"/>
              </a:rPr>
              <a:t>logiche</a:t>
            </a:r>
            <a:r>
              <a:rPr lang="en-US" dirty="0">
                <a:solidFill>
                  <a:srgbClr val="312D2A"/>
                </a:solidFill>
                <a:latin typeface="Oracle Sans Tab"/>
              </a:rPr>
              <a:t> </a:t>
            </a:r>
            <a:r>
              <a:rPr lang="en-US" dirty="0" err="1">
                <a:solidFill>
                  <a:srgbClr val="312D2A"/>
                </a:solidFill>
                <a:latin typeface="Oracle Sans Tab"/>
              </a:rPr>
              <a:t>elementari</a:t>
            </a:r>
            <a:endParaRPr kumimoji="0" lang="en-US" sz="2400" b="1"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3" name="TextBox 2">
            <a:extLst>
              <a:ext uri="{FF2B5EF4-FFF2-40B4-BE49-F238E27FC236}">
                <a16:creationId xmlns:a16="http://schemas.microsoft.com/office/drawing/2014/main" id="{1F324263-908D-414F-77F7-DF9597426412}"/>
              </a:ext>
            </a:extLst>
          </p:cNvPr>
          <p:cNvSpPr txBox="1"/>
          <p:nvPr/>
        </p:nvSpPr>
        <p:spPr>
          <a:xfrm>
            <a:off x="669274" y="1299565"/>
            <a:ext cx="10770649" cy="6740307"/>
          </a:xfrm>
          <a:prstGeom prst="rect">
            <a:avLst/>
          </a:prstGeom>
          <a:noFill/>
        </p:spPr>
        <p:txBody>
          <a:bodyPr wrap="square">
            <a:spAutoFit/>
          </a:bodyPr>
          <a:lstStyle/>
          <a:p>
            <a:pPr marL="285750" indent="-285750">
              <a:buFont typeface="Arial" panose="020B0604020202020204" pitchFamily="34" charset="0"/>
              <a:buChar char="•"/>
            </a:pPr>
            <a:r>
              <a:rPr lang="it-IT" sz="3600" dirty="0"/>
              <a:t>Un sistema computazionale usa funzioni logiche elementari che opportunamente combinate realizzano logiche più complesse:</a:t>
            </a:r>
          </a:p>
          <a:p>
            <a:pPr marL="285750" indent="-285750">
              <a:buFont typeface="Arial" panose="020B0604020202020204" pitchFamily="34" charset="0"/>
              <a:buChar char="•"/>
            </a:pPr>
            <a:endParaRPr lang="it-IT" sz="3600" dirty="0"/>
          </a:p>
          <a:p>
            <a:pPr marL="742950" lvl="1" indent="-285750">
              <a:buFont typeface="Arial" panose="020B0604020202020204" pitchFamily="34" charset="0"/>
              <a:buChar char="•"/>
            </a:pPr>
            <a:r>
              <a:rPr lang="it-IT" sz="3600" dirty="0"/>
              <a:t>Funzione OR</a:t>
            </a:r>
          </a:p>
          <a:p>
            <a:pPr marL="742950" lvl="1" indent="-285750">
              <a:buFont typeface="Arial" panose="020B0604020202020204" pitchFamily="34" charset="0"/>
              <a:buChar char="•"/>
            </a:pPr>
            <a:endParaRPr lang="it-IT" sz="3600" dirty="0"/>
          </a:p>
          <a:p>
            <a:pPr lvl="1"/>
            <a:endParaRPr lang="it-IT" sz="3600" dirty="0"/>
          </a:p>
          <a:p>
            <a:pPr marL="742950" lvl="1" indent="-285750">
              <a:buFont typeface="Arial" panose="020B0604020202020204" pitchFamily="34" charset="0"/>
              <a:buChar char="•"/>
            </a:pPr>
            <a:r>
              <a:rPr lang="it-IT" sz="3600" dirty="0"/>
              <a:t>Funzione AND</a:t>
            </a:r>
          </a:p>
          <a:p>
            <a:pPr marL="285750" indent="-285750">
              <a:buFont typeface="Arial" panose="020B0604020202020204" pitchFamily="34" charset="0"/>
              <a:buChar char="•"/>
            </a:pPr>
            <a:endParaRPr lang="it-IT" sz="3600" dirty="0"/>
          </a:p>
          <a:p>
            <a:pPr marL="285750" indent="-285750">
              <a:buFont typeface="Arial" panose="020B0604020202020204" pitchFamily="34" charset="0"/>
              <a:buChar char="•"/>
            </a:pPr>
            <a:endParaRPr lang="it-IT" sz="3600" dirty="0"/>
          </a:p>
          <a:p>
            <a:endParaRPr lang="it-IT" sz="3600" dirty="0"/>
          </a:p>
          <a:p>
            <a:pPr marL="285750" indent="-285750">
              <a:buFont typeface="Arial" panose="020B0604020202020204" pitchFamily="34" charset="0"/>
              <a:buChar char="•"/>
            </a:pPr>
            <a:endParaRPr lang="it-IT" sz="3600" dirty="0"/>
          </a:p>
        </p:txBody>
      </p:sp>
      <p:sp>
        <p:nvSpPr>
          <p:cNvPr id="2" name="TextBox 1">
            <a:extLst>
              <a:ext uri="{FF2B5EF4-FFF2-40B4-BE49-F238E27FC236}">
                <a16:creationId xmlns:a16="http://schemas.microsoft.com/office/drawing/2014/main" id="{E16AB3CB-B24C-F783-680E-364F6C1A96DC}"/>
              </a:ext>
            </a:extLst>
          </p:cNvPr>
          <p:cNvSpPr txBox="1"/>
          <p:nvPr/>
        </p:nvSpPr>
        <p:spPr>
          <a:xfrm>
            <a:off x="5072118" y="3118938"/>
            <a:ext cx="6094428" cy="1815882"/>
          </a:xfrm>
          <a:prstGeom prst="rect">
            <a:avLst/>
          </a:prstGeom>
          <a:noFill/>
          <a:ln>
            <a:solidFill>
              <a:schemeClr val="accent1">
                <a:shade val="65000"/>
              </a:schemeClr>
            </a:solidFill>
          </a:ln>
        </p:spPr>
        <p:txBody>
          <a:bodyPr wrap="square">
            <a:spAutoFit/>
          </a:bodyPr>
          <a:lstStyle/>
          <a:p>
            <a:pPr algn="l" fontAlgn="base"/>
            <a:r>
              <a:rPr lang="it-IT" sz="2800" b="1" dirty="0">
                <a:solidFill>
                  <a:srgbClr val="FF0000"/>
                </a:solidFill>
                <a:latin typeface="IBM Plex Sans" panose="020B0503050203000203" pitchFamily="34" charset="0"/>
              </a:rPr>
              <a:t>A vero </a:t>
            </a:r>
            <a:r>
              <a:rPr lang="it-IT" sz="2800" dirty="0">
                <a:solidFill>
                  <a:srgbClr val="161616"/>
                </a:solidFill>
                <a:latin typeface="IBM Plex Sans" panose="020B0503050203000203" pitchFamily="34" charset="0"/>
              </a:rPr>
              <a:t>e </a:t>
            </a:r>
            <a:r>
              <a:rPr lang="it-IT" sz="2800" b="1" dirty="0">
                <a:solidFill>
                  <a:srgbClr val="FF0000"/>
                </a:solidFill>
                <a:latin typeface="IBM Plex Sans" panose="020B0503050203000203" pitchFamily="34" charset="0"/>
              </a:rPr>
              <a:t>B vero </a:t>
            </a:r>
            <a:r>
              <a:rPr lang="it-IT" sz="2800" dirty="0">
                <a:solidFill>
                  <a:srgbClr val="161616"/>
                </a:solidFill>
                <a:latin typeface="IBM Plex Sans" panose="020B0503050203000203" pitchFamily="34" charset="0"/>
              </a:rPr>
              <a:t>-&gt; </a:t>
            </a:r>
            <a:r>
              <a:rPr lang="it-IT" sz="2800" b="1" dirty="0">
                <a:solidFill>
                  <a:srgbClr val="00B050"/>
                </a:solidFill>
                <a:latin typeface="IBM Plex Sans" panose="020B0503050203000203" pitchFamily="34" charset="0"/>
              </a:rPr>
              <a:t>A or B è vero</a:t>
            </a:r>
          </a:p>
          <a:p>
            <a:pPr fontAlgn="base"/>
            <a:r>
              <a:rPr lang="it-IT" sz="2800" b="1" dirty="0">
                <a:solidFill>
                  <a:srgbClr val="FF0000"/>
                </a:solidFill>
                <a:latin typeface="IBM Plex Sans" panose="020B0503050203000203" pitchFamily="34" charset="0"/>
              </a:rPr>
              <a:t>A vero </a:t>
            </a:r>
            <a:r>
              <a:rPr lang="it-IT" sz="2800" dirty="0">
                <a:solidFill>
                  <a:srgbClr val="161616"/>
                </a:solidFill>
                <a:latin typeface="IBM Plex Sans" panose="020B0503050203000203" pitchFamily="34" charset="0"/>
              </a:rPr>
              <a:t>e </a:t>
            </a:r>
            <a:r>
              <a:rPr lang="it-IT" sz="2800" b="1" dirty="0">
                <a:solidFill>
                  <a:srgbClr val="FF0000"/>
                </a:solidFill>
                <a:latin typeface="IBM Plex Sans" panose="020B0503050203000203" pitchFamily="34" charset="0"/>
              </a:rPr>
              <a:t>B falso </a:t>
            </a:r>
            <a:r>
              <a:rPr lang="it-IT" sz="2800" dirty="0">
                <a:solidFill>
                  <a:srgbClr val="161616"/>
                </a:solidFill>
                <a:latin typeface="IBM Plex Sans" panose="020B0503050203000203" pitchFamily="34" charset="0"/>
              </a:rPr>
              <a:t>-&gt; </a:t>
            </a:r>
            <a:r>
              <a:rPr lang="it-IT" sz="2800" b="1" dirty="0">
                <a:solidFill>
                  <a:srgbClr val="00B050"/>
                </a:solidFill>
                <a:latin typeface="IBM Plex Sans" panose="020B0503050203000203" pitchFamily="34" charset="0"/>
              </a:rPr>
              <a:t>A or B è vero</a:t>
            </a:r>
          </a:p>
          <a:p>
            <a:pPr fontAlgn="base"/>
            <a:r>
              <a:rPr lang="it-IT" sz="2800" b="1" dirty="0">
                <a:solidFill>
                  <a:srgbClr val="FF0000"/>
                </a:solidFill>
                <a:latin typeface="IBM Plex Sans" panose="020B0503050203000203" pitchFamily="34" charset="0"/>
              </a:rPr>
              <a:t>A falso </a:t>
            </a:r>
            <a:r>
              <a:rPr lang="it-IT" sz="2800" dirty="0">
                <a:solidFill>
                  <a:srgbClr val="161616"/>
                </a:solidFill>
                <a:latin typeface="IBM Plex Sans" panose="020B0503050203000203" pitchFamily="34" charset="0"/>
              </a:rPr>
              <a:t>e </a:t>
            </a:r>
            <a:r>
              <a:rPr lang="it-IT" sz="2800" b="1" dirty="0">
                <a:solidFill>
                  <a:srgbClr val="FF0000"/>
                </a:solidFill>
                <a:latin typeface="IBM Plex Sans" panose="020B0503050203000203" pitchFamily="34" charset="0"/>
              </a:rPr>
              <a:t>B vero </a:t>
            </a:r>
            <a:r>
              <a:rPr lang="it-IT" sz="2800" dirty="0">
                <a:solidFill>
                  <a:srgbClr val="161616"/>
                </a:solidFill>
                <a:latin typeface="IBM Plex Sans" panose="020B0503050203000203" pitchFamily="34" charset="0"/>
              </a:rPr>
              <a:t>-&gt; </a:t>
            </a:r>
            <a:r>
              <a:rPr lang="it-IT" sz="2800" b="1" dirty="0">
                <a:solidFill>
                  <a:srgbClr val="00B050"/>
                </a:solidFill>
                <a:latin typeface="IBM Plex Sans" panose="020B0503050203000203" pitchFamily="34" charset="0"/>
              </a:rPr>
              <a:t>A or B è vero</a:t>
            </a:r>
          </a:p>
          <a:p>
            <a:pPr fontAlgn="base"/>
            <a:r>
              <a:rPr lang="it-IT" sz="2800" b="1" dirty="0">
                <a:solidFill>
                  <a:srgbClr val="FF0000"/>
                </a:solidFill>
                <a:latin typeface="IBM Plex Sans" panose="020B0503050203000203" pitchFamily="34" charset="0"/>
              </a:rPr>
              <a:t>A falso </a:t>
            </a:r>
            <a:r>
              <a:rPr lang="it-IT" sz="2800" dirty="0">
                <a:solidFill>
                  <a:srgbClr val="161616"/>
                </a:solidFill>
                <a:latin typeface="IBM Plex Sans" panose="020B0503050203000203" pitchFamily="34" charset="0"/>
              </a:rPr>
              <a:t>e </a:t>
            </a:r>
            <a:r>
              <a:rPr lang="it-IT" sz="2800" b="1" dirty="0">
                <a:solidFill>
                  <a:srgbClr val="FF0000"/>
                </a:solidFill>
                <a:latin typeface="IBM Plex Sans" panose="020B0503050203000203" pitchFamily="34" charset="0"/>
              </a:rPr>
              <a:t>B falso </a:t>
            </a:r>
            <a:r>
              <a:rPr lang="it-IT" sz="2800" dirty="0">
                <a:solidFill>
                  <a:srgbClr val="161616"/>
                </a:solidFill>
                <a:latin typeface="IBM Plex Sans" panose="020B0503050203000203" pitchFamily="34" charset="0"/>
              </a:rPr>
              <a:t>-&gt; </a:t>
            </a:r>
            <a:r>
              <a:rPr lang="it-IT" sz="2800" b="1" dirty="0">
                <a:solidFill>
                  <a:srgbClr val="00B050"/>
                </a:solidFill>
                <a:latin typeface="IBM Plex Sans" panose="020B0503050203000203" pitchFamily="34" charset="0"/>
              </a:rPr>
              <a:t>A or B è falso</a:t>
            </a:r>
          </a:p>
        </p:txBody>
      </p:sp>
      <p:sp>
        <p:nvSpPr>
          <p:cNvPr id="4" name="TextBox 3">
            <a:extLst>
              <a:ext uri="{FF2B5EF4-FFF2-40B4-BE49-F238E27FC236}">
                <a16:creationId xmlns:a16="http://schemas.microsoft.com/office/drawing/2014/main" id="{9293C93E-03DC-722D-DE7B-2D2F7D045C97}"/>
              </a:ext>
            </a:extLst>
          </p:cNvPr>
          <p:cNvSpPr txBox="1"/>
          <p:nvPr/>
        </p:nvSpPr>
        <p:spPr>
          <a:xfrm>
            <a:off x="5072118" y="4966592"/>
            <a:ext cx="6094428" cy="1815882"/>
          </a:xfrm>
          <a:prstGeom prst="rect">
            <a:avLst/>
          </a:prstGeom>
          <a:noFill/>
          <a:ln>
            <a:solidFill>
              <a:schemeClr val="accent1">
                <a:shade val="65000"/>
              </a:schemeClr>
            </a:solidFill>
          </a:ln>
        </p:spPr>
        <p:txBody>
          <a:bodyPr wrap="square">
            <a:spAutoFit/>
          </a:bodyPr>
          <a:lstStyle/>
          <a:p>
            <a:pPr algn="l" fontAlgn="base"/>
            <a:r>
              <a:rPr lang="it-IT" sz="2800" b="1" dirty="0">
                <a:solidFill>
                  <a:srgbClr val="FF0000"/>
                </a:solidFill>
                <a:latin typeface="IBM Plex Sans" panose="020B0503050203000203" pitchFamily="34" charset="0"/>
              </a:rPr>
              <a:t>A vero </a:t>
            </a:r>
            <a:r>
              <a:rPr lang="it-IT" sz="2800" dirty="0">
                <a:solidFill>
                  <a:srgbClr val="161616"/>
                </a:solidFill>
                <a:latin typeface="IBM Plex Sans" panose="020B0503050203000203" pitchFamily="34" charset="0"/>
              </a:rPr>
              <a:t>e </a:t>
            </a:r>
            <a:r>
              <a:rPr lang="it-IT" sz="2800" b="1" dirty="0">
                <a:solidFill>
                  <a:srgbClr val="FF0000"/>
                </a:solidFill>
                <a:latin typeface="IBM Plex Sans" panose="020B0503050203000203" pitchFamily="34" charset="0"/>
              </a:rPr>
              <a:t>B vero </a:t>
            </a:r>
            <a:r>
              <a:rPr lang="it-IT" sz="2800" dirty="0">
                <a:solidFill>
                  <a:srgbClr val="161616"/>
                </a:solidFill>
                <a:latin typeface="IBM Plex Sans" panose="020B0503050203000203" pitchFamily="34" charset="0"/>
              </a:rPr>
              <a:t>-&gt; </a:t>
            </a:r>
            <a:r>
              <a:rPr lang="it-IT" sz="2800" b="1" dirty="0">
                <a:solidFill>
                  <a:srgbClr val="00B050"/>
                </a:solidFill>
                <a:latin typeface="IBM Plex Sans" panose="020B0503050203000203" pitchFamily="34" charset="0"/>
              </a:rPr>
              <a:t>A or B è vero</a:t>
            </a:r>
          </a:p>
          <a:p>
            <a:pPr fontAlgn="base"/>
            <a:r>
              <a:rPr lang="it-IT" sz="2800" b="1" dirty="0">
                <a:solidFill>
                  <a:srgbClr val="FF0000"/>
                </a:solidFill>
                <a:latin typeface="IBM Plex Sans" panose="020B0503050203000203" pitchFamily="34" charset="0"/>
              </a:rPr>
              <a:t>A vero </a:t>
            </a:r>
            <a:r>
              <a:rPr lang="it-IT" sz="2800" dirty="0">
                <a:solidFill>
                  <a:srgbClr val="161616"/>
                </a:solidFill>
                <a:latin typeface="IBM Plex Sans" panose="020B0503050203000203" pitchFamily="34" charset="0"/>
              </a:rPr>
              <a:t>e </a:t>
            </a:r>
            <a:r>
              <a:rPr lang="it-IT" sz="2800" b="1" dirty="0">
                <a:solidFill>
                  <a:srgbClr val="FF0000"/>
                </a:solidFill>
                <a:latin typeface="IBM Plex Sans" panose="020B0503050203000203" pitchFamily="34" charset="0"/>
              </a:rPr>
              <a:t>B falso </a:t>
            </a:r>
            <a:r>
              <a:rPr lang="it-IT" sz="2800" dirty="0">
                <a:solidFill>
                  <a:srgbClr val="161616"/>
                </a:solidFill>
                <a:latin typeface="IBM Plex Sans" panose="020B0503050203000203" pitchFamily="34" charset="0"/>
              </a:rPr>
              <a:t>-&gt; </a:t>
            </a:r>
            <a:r>
              <a:rPr lang="it-IT" sz="2800" b="1" dirty="0">
                <a:solidFill>
                  <a:srgbClr val="00B050"/>
                </a:solidFill>
                <a:latin typeface="IBM Plex Sans" panose="020B0503050203000203" pitchFamily="34" charset="0"/>
              </a:rPr>
              <a:t>A or B è falso</a:t>
            </a:r>
          </a:p>
          <a:p>
            <a:pPr fontAlgn="base"/>
            <a:r>
              <a:rPr lang="it-IT" sz="2800" b="1" dirty="0">
                <a:solidFill>
                  <a:srgbClr val="FF0000"/>
                </a:solidFill>
                <a:latin typeface="IBM Plex Sans" panose="020B0503050203000203" pitchFamily="34" charset="0"/>
              </a:rPr>
              <a:t>A falso </a:t>
            </a:r>
            <a:r>
              <a:rPr lang="it-IT" sz="2800" dirty="0">
                <a:solidFill>
                  <a:srgbClr val="161616"/>
                </a:solidFill>
                <a:latin typeface="IBM Plex Sans" panose="020B0503050203000203" pitchFamily="34" charset="0"/>
              </a:rPr>
              <a:t>e </a:t>
            </a:r>
            <a:r>
              <a:rPr lang="it-IT" sz="2800" b="1" dirty="0">
                <a:solidFill>
                  <a:srgbClr val="FF0000"/>
                </a:solidFill>
                <a:latin typeface="IBM Plex Sans" panose="020B0503050203000203" pitchFamily="34" charset="0"/>
              </a:rPr>
              <a:t>B vero </a:t>
            </a:r>
            <a:r>
              <a:rPr lang="it-IT" sz="2800" dirty="0">
                <a:solidFill>
                  <a:srgbClr val="161616"/>
                </a:solidFill>
                <a:latin typeface="IBM Plex Sans" panose="020B0503050203000203" pitchFamily="34" charset="0"/>
              </a:rPr>
              <a:t>-&gt; </a:t>
            </a:r>
            <a:r>
              <a:rPr lang="it-IT" sz="2800" b="1" dirty="0">
                <a:solidFill>
                  <a:srgbClr val="00B050"/>
                </a:solidFill>
                <a:latin typeface="IBM Plex Sans" panose="020B0503050203000203" pitchFamily="34" charset="0"/>
              </a:rPr>
              <a:t>A or B è falso</a:t>
            </a:r>
          </a:p>
          <a:p>
            <a:pPr fontAlgn="base"/>
            <a:r>
              <a:rPr lang="it-IT" sz="2800" b="1" dirty="0">
                <a:solidFill>
                  <a:srgbClr val="FF0000"/>
                </a:solidFill>
                <a:latin typeface="IBM Plex Sans" panose="020B0503050203000203" pitchFamily="34" charset="0"/>
              </a:rPr>
              <a:t>A falso </a:t>
            </a:r>
            <a:r>
              <a:rPr lang="it-IT" sz="2800" dirty="0">
                <a:solidFill>
                  <a:srgbClr val="161616"/>
                </a:solidFill>
                <a:latin typeface="IBM Plex Sans" panose="020B0503050203000203" pitchFamily="34" charset="0"/>
              </a:rPr>
              <a:t>e </a:t>
            </a:r>
            <a:r>
              <a:rPr lang="it-IT" sz="2800" b="1" dirty="0">
                <a:solidFill>
                  <a:srgbClr val="FF0000"/>
                </a:solidFill>
                <a:latin typeface="IBM Plex Sans" panose="020B0503050203000203" pitchFamily="34" charset="0"/>
              </a:rPr>
              <a:t>B falso </a:t>
            </a:r>
            <a:r>
              <a:rPr lang="it-IT" sz="2800" dirty="0">
                <a:solidFill>
                  <a:srgbClr val="161616"/>
                </a:solidFill>
                <a:latin typeface="IBM Plex Sans" panose="020B0503050203000203" pitchFamily="34" charset="0"/>
              </a:rPr>
              <a:t>-&gt; </a:t>
            </a:r>
            <a:r>
              <a:rPr lang="it-IT" sz="2800" b="1" dirty="0">
                <a:solidFill>
                  <a:srgbClr val="00B050"/>
                </a:solidFill>
                <a:latin typeface="IBM Plex Sans" panose="020B0503050203000203" pitchFamily="34" charset="0"/>
              </a:rPr>
              <a:t>A or B è falso</a:t>
            </a:r>
          </a:p>
        </p:txBody>
      </p:sp>
    </p:spTree>
    <p:extLst>
      <p:ext uri="{BB962C8B-B14F-4D97-AF65-F5344CB8AC3E}">
        <p14:creationId xmlns:p14="http://schemas.microsoft.com/office/powerpoint/2010/main" val="188242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Un nuovo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algoritmo</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semplice</a:t>
            </a:r>
          </a:p>
        </p:txBody>
      </p:sp>
      <p:sp>
        <p:nvSpPr>
          <p:cNvPr id="3" name="TextBox 2">
            <a:extLst>
              <a:ext uri="{FF2B5EF4-FFF2-40B4-BE49-F238E27FC236}">
                <a16:creationId xmlns:a16="http://schemas.microsoft.com/office/drawing/2014/main" id="{1F324263-908D-414F-77F7-DF9597426412}"/>
              </a:ext>
            </a:extLst>
          </p:cNvPr>
          <p:cNvSpPr txBox="1"/>
          <p:nvPr/>
        </p:nvSpPr>
        <p:spPr>
          <a:xfrm>
            <a:off x="669274" y="1987722"/>
            <a:ext cx="10770649" cy="6617196"/>
          </a:xfrm>
          <a:prstGeom prst="rect">
            <a:avLst/>
          </a:prstGeom>
          <a:noFill/>
        </p:spPr>
        <p:txBody>
          <a:bodyPr wrap="square">
            <a:spAutoFit/>
          </a:bodyPr>
          <a:lstStyle/>
          <a:p>
            <a:pPr marL="285750" indent="-285750">
              <a:buFont typeface="Arial" panose="020B0604020202020204" pitchFamily="34" charset="0"/>
              <a:buChar char="•"/>
            </a:pPr>
            <a:r>
              <a:rPr lang="it-IT" sz="3600" b="1" dirty="0"/>
              <a:t>Funzione OR</a:t>
            </a:r>
          </a:p>
          <a:p>
            <a:pPr marL="285750" indent="-285750">
              <a:buFont typeface="Arial" panose="020B0604020202020204" pitchFamily="34" charset="0"/>
              <a:buChar char="•"/>
            </a:pPr>
            <a:endParaRPr lang="it-IT" sz="3600" dirty="0"/>
          </a:p>
          <a:p>
            <a:pPr marL="285750" indent="-285750">
              <a:buFont typeface="Arial" panose="020B0604020202020204" pitchFamily="34" charset="0"/>
              <a:buChar char="•"/>
            </a:pPr>
            <a:r>
              <a:rPr lang="it-IT" sz="3600" b="1" dirty="0">
                <a:solidFill>
                  <a:srgbClr val="FF0000"/>
                </a:solidFill>
              </a:rPr>
              <a:t>Dati </a:t>
            </a:r>
            <a:r>
              <a:rPr lang="it-IT" sz="3600" dirty="0"/>
              <a:t>(input):</a:t>
            </a:r>
          </a:p>
          <a:p>
            <a:pPr marL="742950" lvl="1" indent="-285750">
              <a:buFont typeface="Arial" panose="020B0604020202020204" pitchFamily="34" charset="0"/>
              <a:buChar char="•"/>
            </a:pPr>
            <a:r>
              <a:rPr lang="it-IT" sz="3600" dirty="0"/>
              <a:t>2 numeri in input</a:t>
            </a:r>
          </a:p>
          <a:p>
            <a:pPr lvl="1"/>
            <a:endParaRPr lang="it-IT" sz="3600" dirty="0"/>
          </a:p>
          <a:p>
            <a:pPr marL="285750" indent="-285750">
              <a:buFont typeface="Arial" panose="020B0604020202020204" pitchFamily="34" charset="0"/>
              <a:buChar char="•"/>
            </a:pPr>
            <a:r>
              <a:rPr lang="it-IT" sz="3600" b="1" dirty="0">
                <a:solidFill>
                  <a:srgbClr val="00B050"/>
                </a:solidFill>
              </a:rPr>
              <a:t>Risultato</a:t>
            </a:r>
            <a:r>
              <a:rPr lang="it-IT" sz="3600" dirty="0"/>
              <a:t> (output): </a:t>
            </a:r>
          </a:p>
          <a:p>
            <a:pPr marL="742950" lvl="1" indent="-285750">
              <a:buFont typeface="Arial" panose="020B0604020202020204" pitchFamily="34" charset="0"/>
              <a:buChar char="•"/>
            </a:pPr>
            <a:r>
              <a:rPr lang="it-IT" sz="3600" dirty="0"/>
              <a:t>OR</a:t>
            </a:r>
          </a:p>
          <a:p>
            <a:endParaRPr lang="it-IT" sz="3600" dirty="0"/>
          </a:p>
          <a:p>
            <a:endParaRPr lang="it-IT" sz="3600" dirty="0"/>
          </a:p>
          <a:p>
            <a:pPr lvl="1"/>
            <a:endParaRPr lang="it-IT" sz="2800" dirty="0"/>
          </a:p>
          <a:p>
            <a:pPr lvl="1"/>
            <a:endParaRPr lang="it-IT" sz="3600" dirty="0"/>
          </a:p>
          <a:p>
            <a:pPr marL="285750" indent="-285750">
              <a:buFont typeface="Arial" panose="020B0604020202020204" pitchFamily="34" charset="0"/>
              <a:buChar char="•"/>
            </a:pPr>
            <a:endParaRPr lang="it-IT" sz="3600" dirty="0"/>
          </a:p>
        </p:txBody>
      </p:sp>
      <p:sp>
        <p:nvSpPr>
          <p:cNvPr id="4" name="TextBox 3">
            <a:extLst>
              <a:ext uri="{FF2B5EF4-FFF2-40B4-BE49-F238E27FC236}">
                <a16:creationId xmlns:a16="http://schemas.microsoft.com/office/drawing/2014/main" id="{54339970-8997-9BE6-7C27-113E7FC5681C}"/>
              </a:ext>
            </a:extLst>
          </p:cNvPr>
          <p:cNvSpPr txBox="1"/>
          <p:nvPr/>
        </p:nvSpPr>
        <p:spPr>
          <a:xfrm>
            <a:off x="6290036" y="1987722"/>
            <a:ext cx="6094428" cy="1815882"/>
          </a:xfrm>
          <a:prstGeom prst="rect">
            <a:avLst/>
          </a:prstGeom>
          <a:noFill/>
        </p:spPr>
        <p:txBody>
          <a:bodyPr wrap="square">
            <a:spAutoFit/>
          </a:bodyPr>
          <a:lstStyle/>
          <a:p>
            <a:pPr algn="l" fontAlgn="base"/>
            <a:r>
              <a:rPr lang="it-IT" sz="2800" b="1" dirty="0">
                <a:solidFill>
                  <a:srgbClr val="FF0000"/>
                </a:solidFill>
                <a:latin typeface="IBM Plex Sans" panose="020B0503050203000203" pitchFamily="34" charset="0"/>
              </a:rPr>
              <a:t>A vero </a:t>
            </a:r>
            <a:r>
              <a:rPr lang="it-IT" sz="2800" dirty="0">
                <a:solidFill>
                  <a:srgbClr val="161616"/>
                </a:solidFill>
                <a:latin typeface="IBM Plex Sans" panose="020B0503050203000203" pitchFamily="34" charset="0"/>
              </a:rPr>
              <a:t>e </a:t>
            </a:r>
            <a:r>
              <a:rPr lang="it-IT" sz="2800" b="1" dirty="0">
                <a:solidFill>
                  <a:srgbClr val="FF0000"/>
                </a:solidFill>
                <a:latin typeface="IBM Plex Sans" panose="020B0503050203000203" pitchFamily="34" charset="0"/>
              </a:rPr>
              <a:t>B vero </a:t>
            </a:r>
            <a:r>
              <a:rPr lang="it-IT" sz="2800" dirty="0">
                <a:solidFill>
                  <a:srgbClr val="161616"/>
                </a:solidFill>
                <a:latin typeface="IBM Plex Sans" panose="020B0503050203000203" pitchFamily="34" charset="0"/>
              </a:rPr>
              <a:t>-&gt; </a:t>
            </a:r>
            <a:r>
              <a:rPr lang="it-IT" sz="2800" b="1" dirty="0">
                <a:solidFill>
                  <a:srgbClr val="00B050"/>
                </a:solidFill>
                <a:latin typeface="IBM Plex Sans" panose="020B0503050203000203" pitchFamily="34" charset="0"/>
              </a:rPr>
              <a:t>A or B è vero</a:t>
            </a:r>
          </a:p>
          <a:p>
            <a:pPr fontAlgn="base"/>
            <a:r>
              <a:rPr lang="it-IT" sz="2800" b="1" dirty="0">
                <a:solidFill>
                  <a:srgbClr val="FF0000"/>
                </a:solidFill>
                <a:latin typeface="IBM Plex Sans" panose="020B0503050203000203" pitchFamily="34" charset="0"/>
              </a:rPr>
              <a:t>A vero </a:t>
            </a:r>
            <a:r>
              <a:rPr lang="it-IT" sz="2800" dirty="0">
                <a:solidFill>
                  <a:srgbClr val="161616"/>
                </a:solidFill>
                <a:latin typeface="IBM Plex Sans" panose="020B0503050203000203" pitchFamily="34" charset="0"/>
              </a:rPr>
              <a:t>e </a:t>
            </a:r>
            <a:r>
              <a:rPr lang="it-IT" sz="2800" b="1" dirty="0">
                <a:solidFill>
                  <a:srgbClr val="FF0000"/>
                </a:solidFill>
                <a:latin typeface="IBM Plex Sans" panose="020B0503050203000203" pitchFamily="34" charset="0"/>
              </a:rPr>
              <a:t>B falso </a:t>
            </a:r>
            <a:r>
              <a:rPr lang="it-IT" sz="2800" dirty="0">
                <a:solidFill>
                  <a:srgbClr val="161616"/>
                </a:solidFill>
                <a:latin typeface="IBM Plex Sans" panose="020B0503050203000203" pitchFamily="34" charset="0"/>
              </a:rPr>
              <a:t>-&gt; </a:t>
            </a:r>
            <a:r>
              <a:rPr lang="it-IT" sz="2800" b="1" dirty="0">
                <a:solidFill>
                  <a:srgbClr val="00B050"/>
                </a:solidFill>
                <a:latin typeface="IBM Plex Sans" panose="020B0503050203000203" pitchFamily="34" charset="0"/>
              </a:rPr>
              <a:t>A or B è vero</a:t>
            </a:r>
          </a:p>
          <a:p>
            <a:pPr fontAlgn="base"/>
            <a:r>
              <a:rPr lang="it-IT" sz="2800" b="1" dirty="0">
                <a:solidFill>
                  <a:srgbClr val="FF0000"/>
                </a:solidFill>
                <a:latin typeface="IBM Plex Sans" panose="020B0503050203000203" pitchFamily="34" charset="0"/>
              </a:rPr>
              <a:t>A falso </a:t>
            </a:r>
            <a:r>
              <a:rPr lang="it-IT" sz="2800" dirty="0">
                <a:solidFill>
                  <a:srgbClr val="161616"/>
                </a:solidFill>
                <a:latin typeface="IBM Plex Sans" panose="020B0503050203000203" pitchFamily="34" charset="0"/>
              </a:rPr>
              <a:t>e </a:t>
            </a:r>
            <a:r>
              <a:rPr lang="it-IT" sz="2800" b="1" dirty="0">
                <a:solidFill>
                  <a:srgbClr val="FF0000"/>
                </a:solidFill>
                <a:latin typeface="IBM Plex Sans" panose="020B0503050203000203" pitchFamily="34" charset="0"/>
              </a:rPr>
              <a:t>B vero </a:t>
            </a:r>
            <a:r>
              <a:rPr lang="it-IT" sz="2800" dirty="0">
                <a:solidFill>
                  <a:srgbClr val="161616"/>
                </a:solidFill>
                <a:latin typeface="IBM Plex Sans" panose="020B0503050203000203" pitchFamily="34" charset="0"/>
              </a:rPr>
              <a:t>-&gt; </a:t>
            </a:r>
            <a:r>
              <a:rPr lang="it-IT" sz="2800" b="1" dirty="0">
                <a:solidFill>
                  <a:srgbClr val="00B050"/>
                </a:solidFill>
                <a:latin typeface="IBM Plex Sans" panose="020B0503050203000203" pitchFamily="34" charset="0"/>
              </a:rPr>
              <a:t>A or B è vero</a:t>
            </a:r>
          </a:p>
          <a:p>
            <a:pPr fontAlgn="base"/>
            <a:r>
              <a:rPr lang="it-IT" sz="2800" b="1" dirty="0">
                <a:solidFill>
                  <a:srgbClr val="FF0000"/>
                </a:solidFill>
                <a:latin typeface="IBM Plex Sans" panose="020B0503050203000203" pitchFamily="34" charset="0"/>
              </a:rPr>
              <a:t>A falso </a:t>
            </a:r>
            <a:r>
              <a:rPr lang="it-IT" sz="2800" dirty="0">
                <a:solidFill>
                  <a:srgbClr val="161616"/>
                </a:solidFill>
                <a:latin typeface="IBM Plex Sans" panose="020B0503050203000203" pitchFamily="34" charset="0"/>
              </a:rPr>
              <a:t>e </a:t>
            </a:r>
            <a:r>
              <a:rPr lang="it-IT" sz="2800" b="1" dirty="0">
                <a:solidFill>
                  <a:srgbClr val="FF0000"/>
                </a:solidFill>
                <a:latin typeface="IBM Plex Sans" panose="020B0503050203000203" pitchFamily="34" charset="0"/>
              </a:rPr>
              <a:t>B falso </a:t>
            </a:r>
            <a:r>
              <a:rPr lang="it-IT" sz="2800" dirty="0">
                <a:solidFill>
                  <a:srgbClr val="161616"/>
                </a:solidFill>
                <a:latin typeface="IBM Plex Sans" panose="020B0503050203000203" pitchFamily="34" charset="0"/>
              </a:rPr>
              <a:t>-&gt; </a:t>
            </a:r>
            <a:r>
              <a:rPr lang="it-IT" sz="2800" b="1" dirty="0">
                <a:solidFill>
                  <a:srgbClr val="00B050"/>
                </a:solidFill>
                <a:latin typeface="IBM Plex Sans" panose="020B0503050203000203" pitchFamily="34" charset="0"/>
              </a:rPr>
              <a:t>A or B è falso</a:t>
            </a:r>
          </a:p>
        </p:txBody>
      </p:sp>
      <p:sp>
        <p:nvSpPr>
          <p:cNvPr id="2" name="TextBox 1">
            <a:extLst>
              <a:ext uri="{FF2B5EF4-FFF2-40B4-BE49-F238E27FC236}">
                <a16:creationId xmlns:a16="http://schemas.microsoft.com/office/drawing/2014/main" id="{594E7FB1-47F8-6C7C-C9E3-18EA7B306956}"/>
              </a:ext>
            </a:extLst>
          </p:cNvPr>
          <p:cNvSpPr txBox="1"/>
          <p:nvPr/>
        </p:nvSpPr>
        <p:spPr>
          <a:xfrm>
            <a:off x="768875" y="6160607"/>
            <a:ext cx="6096000" cy="523220"/>
          </a:xfrm>
          <a:prstGeom prst="rect">
            <a:avLst/>
          </a:prstGeom>
          <a:noFill/>
        </p:spPr>
        <p:txBody>
          <a:bodyPr wrap="square">
            <a:spAutoFit/>
          </a:bodyPr>
          <a:lstStyle/>
          <a:p>
            <a:pPr fontAlgn="base"/>
            <a:r>
              <a:rPr lang="it-IT" sz="2800" b="1" dirty="0">
                <a:latin typeface="IBM Plex Sans" panose="020B0503050203000203" pitchFamily="34" charset="0"/>
              </a:rPr>
              <a:t>Vero (1), Falso (0)</a:t>
            </a:r>
          </a:p>
        </p:txBody>
      </p:sp>
    </p:spTree>
    <p:extLst>
      <p:ext uri="{BB962C8B-B14F-4D97-AF65-F5344CB8AC3E}">
        <p14:creationId xmlns:p14="http://schemas.microsoft.com/office/powerpoint/2010/main" val="253811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Un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algoritmo</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semplice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Implementazione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php</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a:t>
            </a:r>
          </a:p>
        </p:txBody>
      </p:sp>
      <p:sp>
        <p:nvSpPr>
          <p:cNvPr id="4" name="TextBox 3">
            <a:extLst>
              <a:ext uri="{FF2B5EF4-FFF2-40B4-BE49-F238E27FC236}">
                <a16:creationId xmlns:a16="http://schemas.microsoft.com/office/drawing/2014/main" id="{5A0E50EE-91B6-BE35-008D-908016AD8B3C}"/>
              </a:ext>
            </a:extLst>
          </p:cNvPr>
          <p:cNvSpPr txBox="1"/>
          <p:nvPr/>
        </p:nvSpPr>
        <p:spPr>
          <a:xfrm>
            <a:off x="631371" y="1225689"/>
            <a:ext cx="6096000" cy="5632311"/>
          </a:xfrm>
          <a:prstGeom prst="rect">
            <a:avLst/>
          </a:prstGeom>
          <a:noFill/>
        </p:spPr>
        <p:txBody>
          <a:bodyPr wrap="square">
            <a:spAutoFit/>
          </a:bodyPr>
          <a:lstStyle/>
          <a:p>
            <a:r>
              <a:rPr lang="it-IT" dirty="0"/>
              <a:t>&lt;?php</a:t>
            </a:r>
          </a:p>
          <a:p>
            <a:r>
              <a:rPr lang="it-IT" b="1" dirty="0">
                <a:solidFill>
                  <a:srgbClr val="FF0000"/>
                </a:solidFill>
              </a:rPr>
              <a:t>$n1 </a:t>
            </a:r>
            <a:r>
              <a:rPr lang="it-IT" dirty="0"/>
              <a:t>= (</a:t>
            </a:r>
            <a:r>
              <a:rPr lang="it-IT" b="1" dirty="0"/>
              <a:t>int</a:t>
            </a:r>
            <a:r>
              <a:rPr lang="it-IT" dirty="0"/>
              <a:t>)</a:t>
            </a:r>
            <a:r>
              <a:rPr lang="it-IT" b="1" dirty="0"/>
              <a:t>readline</a:t>
            </a:r>
            <a:r>
              <a:rPr lang="it-IT" dirty="0"/>
              <a:t>("Fornisci il primo numero: ");</a:t>
            </a:r>
          </a:p>
          <a:p>
            <a:r>
              <a:rPr lang="it-IT" b="1" dirty="0">
                <a:solidFill>
                  <a:srgbClr val="FF0000"/>
                </a:solidFill>
              </a:rPr>
              <a:t>$n2 </a:t>
            </a:r>
            <a:r>
              <a:rPr lang="it-IT" dirty="0"/>
              <a:t>= (</a:t>
            </a:r>
            <a:r>
              <a:rPr lang="it-IT" b="1" dirty="0"/>
              <a:t>int</a:t>
            </a:r>
            <a:r>
              <a:rPr lang="it-IT" dirty="0"/>
              <a:t>)</a:t>
            </a:r>
            <a:r>
              <a:rPr lang="it-IT" b="1" dirty="0"/>
              <a:t>readline</a:t>
            </a:r>
            <a:r>
              <a:rPr lang="it-IT" dirty="0"/>
              <a:t>('Fornisci il secondo numero: ');</a:t>
            </a:r>
          </a:p>
          <a:p>
            <a:r>
              <a:rPr lang="it-IT" b="1" dirty="0"/>
              <a:t>if</a:t>
            </a:r>
            <a:r>
              <a:rPr lang="it-IT" dirty="0"/>
              <a:t> (</a:t>
            </a:r>
            <a:r>
              <a:rPr lang="it-IT" b="1" dirty="0">
                <a:solidFill>
                  <a:srgbClr val="FF0000"/>
                </a:solidFill>
              </a:rPr>
              <a:t>$n1 == 1</a:t>
            </a:r>
            <a:r>
              <a:rPr lang="it-IT" dirty="0"/>
              <a:t>)</a:t>
            </a:r>
          </a:p>
          <a:p>
            <a:r>
              <a:rPr lang="it-IT" dirty="0"/>
              <a:t>{</a:t>
            </a:r>
          </a:p>
          <a:p>
            <a:r>
              <a:rPr lang="it-IT" dirty="0"/>
              <a:t>    </a:t>
            </a:r>
            <a:r>
              <a:rPr lang="it-IT" b="1" dirty="0">
                <a:solidFill>
                  <a:srgbClr val="00B050"/>
                </a:solidFill>
              </a:rPr>
              <a:t>$or </a:t>
            </a:r>
            <a:r>
              <a:rPr lang="it-IT" dirty="0"/>
              <a:t>= </a:t>
            </a:r>
            <a:r>
              <a:rPr lang="it-IT" b="1" dirty="0">
                <a:solidFill>
                  <a:srgbClr val="FF0000"/>
                </a:solidFill>
              </a:rPr>
              <a:t>1</a:t>
            </a:r>
            <a:r>
              <a:rPr lang="it-IT" dirty="0"/>
              <a:t>;</a:t>
            </a:r>
          </a:p>
          <a:p>
            <a:r>
              <a:rPr lang="it-IT" dirty="0"/>
              <a:t>} </a:t>
            </a:r>
          </a:p>
          <a:p>
            <a:r>
              <a:rPr lang="it-IT" b="1" dirty="0"/>
              <a:t>else</a:t>
            </a:r>
            <a:r>
              <a:rPr lang="it-IT" dirty="0"/>
              <a:t> </a:t>
            </a:r>
          </a:p>
          <a:p>
            <a:r>
              <a:rPr lang="it-IT" dirty="0"/>
              <a:t>{</a:t>
            </a:r>
          </a:p>
          <a:p>
            <a:r>
              <a:rPr lang="it-IT" dirty="0"/>
              <a:t>      </a:t>
            </a:r>
            <a:r>
              <a:rPr lang="it-IT" b="1" dirty="0"/>
              <a:t>if </a:t>
            </a:r>
            <a:r>
              <a:rPr lang="it-IT" dirty="0"/>
              <a:t>(</a:t>
            </a:r>
            <a:r>
              <a:rPr lang="it-IT" b="1" dirty="0">
                <a:solidFill>
                  <a:srgbClr val="FF0000"/>
                </a:solidFill>
              </a:rPr>
              <a:t>$n2 == 1</a:t>
            </a:r>
            <a:r>
              <a:rPr lang="it-IT" dirty="0"/>
              <a:t>)</a:t>
            </a:r>
          </a:p>
          <a:p>
            <a:r>
              <a:rPr lang="it-IT" dirty="0"/>
              <a:t>      {</a:t>
            </a:r>
          </a:p>
          <a:p>
            <a:r>
              <a:rPr lang="it-IT" dirty="0"/>
              <a:t>	</a:t>
            </a:r>
            <a:r>
              <a:rPr lang="it-IT" b="1" dirty="0">
                <a:solidFill>
                  <a:srgbClr val="00B050"/>
                </a:solidFill>
              </a:rPr>
              <a:t>$or </a:t>
            </a:r>
            <a:r>
              <a:rPr lang="it-IT" dirty="0"/>
              <a:t>= </a:t>
            </a:r>
            <a:r>
              <a:rPr lang="it-IT" b="1" dirty="0">
                <a:solidFill>
                  <a:srgbClr val="FF0000"/>
                </a:solidFill>
              </a:rPr>
              <a:t>1</a:t>
            </a:r>
            <a:r>
              <a:rPr lang="it-IT" dirty="0"/>
              <a:t>;</a:t>
            </a:r>
          </a:p>
          <a:p>
            <a:r>
              <a:rPr lang="it-IT" dirty="0"/>
              <a:t>       }</a:t>
            </a:r>
          </a:p>
          <a:p>
            <a:r>
              <a:rPr lang="it-IT" dirty="0"/>
              <a:t>       else</a:t>
            </a:r>
          </a:p>
          <a:p>
            <a:r>
              <a:rPr lang="it-IT" dirty="0"/>
              <a:t>       {</a:t>
            </a:r>
          </a:p>
          <a:p>
            <a:r>
              <a:rPr lang="it-IT" dirty="0"/>
              <a:t>	</a:t>
            </a:r>
            <a:r>
              <a:rPr lang="it-IT" b="1" dirty="0">
                <a:solidFill>
                  <a:srgbClr val="00B050"/>
                </a:solidFill>
              </a:rPr>
              <a:t>$or </a:t>
            </a:r>
            <a:r>
              <a:rPr lang="it-IT" dirty="0"/>
              <a:t>= </a:t>
            </a:r>
            <a:r>
              <a:rPr lang="it-IT" b="1" dirty="0">
                <a:solidFill>
                  <a:srgbClr val="FF0000"/>
                </a:solidFill>
              </a:rPr>
              <a:t>0</a:t>
            </a:r>
            <a:r>
              <a:rPr lang="it-IT" dirty="0"/>
              <a:t>;</a:t>
            </a:r>
          </a:p>
          <a:p>
            <a:r>
              <a:rPr lang="it-IT" dirty="0"/>
              <a:t>       }</a:t>
            </a:r>
          </a:p>
          <a:p>
            <a:r>
              <a:rPr lang="it-IT" dirty="0"/>
              <a:t>}</a:t>
            </a:r>
          </a:p>
          <a:p>
            <a:r>
              <a:rPr lang="it-IT" b="1" dirty="0"/>
              <a:t>echo</a:t>
            </a:r>
            <a:r>
              <a:rPr lang="it-IT" dirty="0"/>
              <a:t> «OR è: ".</a:t>
            </a:r>
            <a:r>
              <a:rPr lang="it-IT" b="1" dirty="0">
                <a:solidFill>
                  <a:srgbClr val="00B050"/>
                </a:solidFill>
              </a:rPr>
              <a:t>$or</a:t>
            </a:r>
            <a:r>
              <a:rPr lang="it-IT" dirty="0"/>
              <a:t>;</a:t>
            </a:r>
          </a:p>
          <a:p>
            <a:r>
              <a:rPr lang="it-IT" dirty="0"/>
              <a:t>?&gt;</a:t>
            </a:r>
          </a:p>
        </p:txBody>
      </p:sp>
    </p:spTree>
    <p:extLst>
      <p:ext uri="{BB962C8B-B14F-4D97-AF65-F5344CB8AC3E}">
        <p14:creationId xmlns:p14="http://schemas.microsoft.com/office/powerpoint/2010/main" val="261279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Algoritmi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di base per AI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Reti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neurali</a:t>
            </a:r>
            <a:endParaRPr kumimoji="0" lang="en-US" sz="2400" b="1"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3" name="TextBox 2">
            <a:extLst>
              <a:ext uri="{FF2B5EF4-FFF2-40B4-BE49-F238E27FC236}">
                <a16:creationId xmlns:a16="http://schemas.microsoft.com/office/drawing/2014/main" id="{1F324263-908D-414F-77F7-DF9597426412}"/>
              </a:ext>
            </a:extLst>
          </p:cNvPr>
          <p:cNvSpPr txBox="1"/>
          <p:nvPr/>
        </p:nvSpPr>
        <p:spPr>
          <a:xfrm>
            <a:off x="595702" y="1357101"/>
            <a:ext cx="10770649" cy="5509200"/>
          </a:xfrm>
          <a:prstGeom prst="rect">
            <a:avLst/>
          </a:prstGeom>
          <a:noFill/>
        </p:spPr>
        <p:txBody>
          <a:bodyPr wrap="square">
            <a:spAutoFit/>
          </a:bodyPr>
          <a:lstStyle/>
          <a:p>
            <a:pPr marL="285750" indent="-285750">
              <a:buFont typeface="Arial" panose="020B0604020202020204" pitchFamily="34" charset="0"/>
              <a:buChar char="•"/>
            </a:pPr>
            <a:r>
              <a:rPr lang="it-IT" sz="3600" b="0" i="0" dirty="0">
                <a:solidFill>
                  <a:srgbClr val="161616"/>
                </a:solidFill>
                <a:effectLst/>
                <a:latin typeface="IBM Plex Sans" panose="020F0502020204030204" pitchFamily="34" charset="0"/>
              </a:rPr>
              <a:t>Le reti neurali artificiali sono i</a:t>
            </a:r>
            <a:r>
              <a:rPr lang="it-IT" sz="3600" b="0" i="0" dirty="0">
                <a:solidFill>
                  <a:srgbClr val="161616"/>
                </a:solidFill>
                <a:effectLst/>
                <a:latin typeface="IBM Plex Sans" panose="020B0503050203000203" pitchFamily="34" charset="0"/>
              </a:rPr>
              <a:t>spirate al cervello umano, imitando il modo in cui i neuroni biologici si inviano segnali.</a:t>
            </a:r>
          </a:p>
          <a:p>
            <a:pPr marL="285750" indent="-285750">
              <a:buFont typeface="Arial" panose="020B0604020202020204" pitchFamily="34" charset="0"/>
              <a:buChar char="•"/>
            </a:pPr>
            <a:r>
              <a:rPr lang="it-IT" sz="3600" dirty="0">
                <a:solidFill>
                  <a:srgbClr val="161616"/>
                </a:solidFill>
                <a:latin typeface="IBM Plex Sans" panose="020B0503050203000203" pitchFamily="34" charset="0"/>
              </a:rPr>
              <a:t>S</a:t>
            </a:r>
            <a:r>
              <a:rPr lang="it-IT" sz="3600" b="0" i="0" dirty="0">
                <a:solidFill>
                  <a:srgbClr val="161616"/>
                </a:solidFill>
                <a:effectLst/>
                <a:latin typeface="IBM Plex Sans" panose="020B0503050203000203" pitchFamily="34" charset="0"/>
              </a:rPr>
              <a:t>ono composte da nodi che contengono un livello di input, uno o più livelli nascosti e un livello di output.</a:t>
            </a:r>
          </a:p>
          <a:p>
            <a:pPr marL="285750" indent="-285750">
              <a:buFont typeface="Arial" panose="020B0604020202020204" pitchFamily="34" charset="0"/>
              <a:buChar char="•"/>
            </a:pPr>
            <a:endParaRPr lang="it-IT" sz="3600" dirty="0"/>
          </a:p>
          <a:p>
            <a:pPr lvl="1"/>
            <a:endParaRPr lang="it-IT" sz="2800" dirty="0"/>
          </a:p>
          <a:p>
            <a:pPr lvl="1"/>
            <a:endParaRPr lang="it-IT" sz="3600" dirty="0"/>
          </a:p>
          <a:p>
            <a:pPr marL="285750" indent="-285750">
              <a:buFont typeface="Arial" panose="020B0604020202020204" pitchFamily="34" charset="0"/>
              <a:buChar char="•"/>
            </a:pPr>
            <a:endParaRPr lang="it-IT" sz="3600" dirty="0"/>
          </a:p>
        </p:txBody>
      </p:sp>
      <p:pic>
        <p:nvPicPr>
          <p:cNvPr id="4" name="Picture 3">
            <a:extLst>
              <a:ext uri="{FF2B5EF4-FFF2-40B4-BE49-F238E27FC236}">
                <a16:creationId xmlns:a16="http://schemas.microsoft.com/office/drawing/2014/main" id="{7824729F-AD4A-C4F5-CF5C-132E73873C22}"/>
              </a:ext>
            </a:extLst>
          </p:cNvPr>
          <p:cNvPicPr>
            <a:picLocks noChangeAspect="1"/>
          </p:cNvPicPr>
          <p:nvPr/>
        </p:nvPicPr>
        <p:blipFill>
          <a:blip r:embed="rId3"/>
          <a:stretch>
            <a:fillRect/>
          </a:stretch>
        </p:blipFill>
        <p:spPr>
          <a:xfrm>
            <a:off x="3679770" y="4336995"/>
            <a:ext cx="4391025" cy="2009775"/>
          </a:xfrm>
          <a:prstGeom prst="rect">
            <a:avLst/>
          </a:prstGeom>
        </p:spPr>
      </p:pic>
    </p:spTree>
    <p:extLst>
      <p:ext uri="{BB962C8B-B14F-4D97-AF65-F5344CB8AC3E}">
        <p14:creationId xmlns:p14="http://schemas.microsoft.com/office/powerpoint/2010/main" val="389725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Algoritmi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di base per AI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Reti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neurali</a:t>
            </a:r>
            <a:endParaRPr kumimoji="0" lang="en-US" sz="2400" b="1"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3" name="TextBox 2">
            <a:extLst>
              <a:ext uri="{FF2B5EF4-FFF2-40B4-BE49-F238E27FC236}">
                <a16:creationId xmlns:a16="http://schemas.microsoft.com/office/drawing/2014/main" id="{1F324263-908D-414F-77F7-DF9597426412}"/>
              </a:ext>
            </a:extLst>
          </p:cNvPr>
          <p:cNvSpPr txBox="1"/>
          <p:nvPr/>
        </p:nvSpPr>
        <p:spPr>
          <a:xfrm>
            <a:off x="669274" y="1902797"/>
            <a:ext cx="10770649" cy="4955203"/>
          </a:xfrm>
          <a:prstGeom prst="rect">
            <a:avLst/>
          </a:prstGeom>
          <a:noFill/>
        </p:spPr>
        <p:txBody>
          <a:bodyPr wrap="square">
            <a:spAutoFit/>
          </a:bodyPr>
          <a:lstStyle/>
          <a:p>
            <a:pPr marL="285750" indent="-285750">
              <a:buFont typeface="Arial" panose="020B0604020202020204" pitchFamily="34" charset="0"/>
              <a:buChar char="•"/>
            </a:pPr>
            <a:r>
              <a:rPr lang="it-IT" sz="3600" b="0" i="0" dirty="0">
                <a:solidFill>
                  <a:srgbClr val="161616"/>
                </a:solidFill>
                <a:effectLst/>
                <a:latin typeface="IBM Plex Sans" panose="020B0503050203000203" pitchFamily="34" charset="0"/>
              </a:rPr>
              <a:t>Pensiamo ad ogni singolo nodo come un modello composto da dati di input, pesi, una distorsione (o soglia) e un output. </a:t>
            </a:r>
          </a:p>
          <a:p>
            <a:pPr marL="285750" indent="-285750">
              <a:buFont typeface="Arial" panose="020B0604020202020204" pitchFamily="34" charset="0"/>
              <a:buChar char="•"/>
            </a:pPr>
            <a:endParaRPr lang="it-IT" sz="3600" dirty="0">
              <a:solidFill>
                <a:srgbClr val="161616"/>
              </a:solidFill>
              <a:latin typeface="IBM Plex Sans" panose="020B0503050203000203" pitchFamily="34" charset="0"/>
            </a:endParaRPr>
          </a:p>
          <a:p>
            <a:r>
              <a:rPr lang="it-IT" sz="3600" b="0" i="0" dirty="0">
                <a:solidFill>
                  <a:srgbClr val="161616"/>
                </a:solidFill>
                <a:effectLst/>
                <a:latin typeface="IBM Plex Sans" panose="020B0503050203000203" pitchFamily="34" charset="0"/>
              </a:rPr>
              <a:t>	w1*x1 + w2*x2 + w3*x3 + bias</a:t>
            </a:r>
          </a:p>
          <a:p>
            <a:pPr marL="285750" indent="-285750">
              <a:buFont typeface="Arial" panose="020B0604020202020204" pitchFamily="34" charset="0"/>
              <a:buChar char="•"/>
            </a:pPr>
            <a:endParaRPr lang="it-IT" sz="3600" dirty="0"/>
          </a:p>
          <a:p>
            <a:pPr lvl="1"/>
            <a:endParaRPr lang="it-IT" sz="2800" dirty="0"/>
          </a:p>
          <a:p>
            <a:pPr lvl="1"/>
            <a:endParaRPr lang="it-IT" sz="3600" dirty="0"/>
          </a:p>
          <a:p>
            <a:pPr marL="285750" indent="-285750">
              <a:buFont typeface="Arial" panose="020B0604020202020204" pitchFamily="34" charset="0"/>
              <a:buChar char="•"/>
            </a:pPr>
            <a:endParaRPr lang="it-IT" sz="3600" dirty="0"/>
          </a:p>
        </p:txBody>
      </p:sp>
      <p:pic>
        <p:nvPicPr>
          <p:cNvPr id="4" name="Picture 3" descr="A diagram of a diagram&#10;&#10;Description automatically generated">
            <a:extLst>
              <a:ext uri="{FF2B5EF4-FFF2-40B4-BE49-F238E27FC236}">
                <a16:creationId xmlns:a16="http://schemas.microsoft.com/office/drawing/2014/main" id="{57D0AD62-3E1F-BCCB-7EE9-FA7755E79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274" y="1149973"/>
            <a:ext cx="10671048" cy="5425678"/>
          </a:xfrm>
          <a:prstGeom prst="rect">
            <a:avLst/>
          </a:prstGeom>
        </p:spPr>
      </p:pic>
    </p:spTree>
    <p:extLst>
      <p:ext uri="{BB962C8B-B14F-4D97-AF65-F5344CB8AC3E}">
        <p14:creationId xmlns:p14="http://schemas.microsoft.com/office/powerpoint/2010/main" val="6328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Un po’ di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storia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(1/2) </a:t>
            </a:r>
            <a:r>
              <a:rPr kumimoji="0" lang="en-US" sz="1200" b="0" i="0" u="none" strike="noStrike" kern="1200" cap="none" spc="0" normalizeH="0" baseline="0" noProof="0" dirty="0">
                <a:ln>
                  <a:noFill/>
                </a:ln>
                <a:solidFill>
                  <a:srgbClr val="312D2A"/>
                </a:solidFill>
                <a:effectLst/>
                <a:uLnTx/>
                <a:uFillTx/>
                <a:latin typeface="Oracle Sans Tab"/>
                <a:ea typeface="+mn-ea"/>
                <a:cs typeface="+mj-cs"/>
              </a:rPr>
              <a:t>(da Wikipedia)</a:t>
            </a:r>
            <a:endParaRPr kumimoji="0" lang="en-US" sz="2400" b="0"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3" name="TextBox 2">
            <a:extLst>
              <a:ext uri="{FF2B5EF4-FFF2-40B4-BE49-F238E27FC236}">
                <a16:creationId xmlns:a16="http://schemas.microsoft.com/office/drawing/2014/main" id="{1F324263-908D-414F-77F7-DF9597426412}"/>
              </a:ext>
            </a:extLst>
          </p:cNvPr>
          <p:cNvSpPr txBox="1"/>
          <p:nvPr/>
        </p:nvSpPr>
        <p:spPr>
          <a:xfrm>
            <a:off x="669274" y="1225689"/>
            <a:ext cx="10770649" cy="4524315"/>
          </a:xfrm>
          <a:prstGeom prst="rect">
            <a:avLst/>
          </a:prstGeom>
          <a:noFill/>
        </p:spPr>
        <p:txBody>
          <a:bodyPr wrap="square">
            <a:spAutoFit/>
          </a:bodyPr>
          <a:lstStyle/>
          <a:p>
            <a:pPr marL="285750" indent="-285750" rtl="0">
              <a:buFont typeface="Arial" panose="020B0604020202020204" pitchFamily="34" charset="0"/>
              <a:buChar char="•"/>
            </a:pPr>
            <a:r>
              <a:rPr lang="it-IT" dirty="0"/>
              <a:t>1950: due studenti dell'università di Harvard, </a:t>
            </a:r>
            <a:r>
              <a:rPr lang="it-IT" dirty="0">
                <a:hlinkClick r:id="rId3" tooltip="Marvin Minsky"/>
              </a:rPr>
              <a:t>Marvin Minsky</a:t>
            </a:r>
            <a:r>
              <a:rPr lang="it-IT" dirty="0"/>
              <a:t> e Dean Edmonds, crearono quella che viene riconosciuta come la prima </a:t>
            </a:r>
            <a:r>
              <a:rPr lang="it-IT" dirty="0">
                <a:hlinkClick r:id="rId4" tooltip="Rete neurale artificiale"/>
              </a:rPr>
              <a:t>rete neurale artificiale</a:t>
            </a:r>
            <a:r>
              <a:rPr lang="it-IT" dirty="0"/>
              <a:t>, conosciuta con il nome di </a:t>
            </a:r>
            <a:r>
              <a:rPr lang="it-IT" dirty="0">
                <a:hlinkClick r:id="rId5" tooltip="SNARC"/>
              </a:rPr>
              <a:t>SNARC</a:t>
            </a:r>
            <a:r>
              <a:rPr lang="it-IT" dirty="0"/>
              <a:t>. Rete neurale: qualsiasi funzione computabile può essere rappresentata da qualche rete di neuroni, e tutti i connettivi logici (“e”, “o”, ...) possono essere implementati da una semplice struttura neurale.</a:t>
            </a:r>
          </a:p>
          <a:p>
            <a:pPr marL="285750" indent="-285750" rtl="0">
              <a:buFont typeface="Arial" panose="020B0604020202020204" pitchFamily="34" charset="0"/>
              <a:buChar char="•"/>
            </a:pPr>
            <a:r>
              <a:rPr lang="it-IT" dirty="0"/>
              <a:t>1956: nel </a:t>
            </a:r>
            <a:r>
              <a:rPr lang="it-IT" dirty="0">
                <a:hlinkClick r:id="rId6" tooltip="New Hampshire"/>
              </a:rPr>
              <a:t>New Hampshire</a:t>
            </a:r>
            <a:r>
              <a:rPr lang="it-IT" dirty="0"/>
              <a:t>, al </a:t>
            </a:r>
            <a:r>
              <a:rPr lang="it-IT" dirty="0">
                <a:hlinkClick r:id="rId7" tooltip="Dartmouth College"/>
              </a:rPr>
              <a:t>Dartmouth College</a:t>
            </a:r>
            <a:r>
              <a:rPr lang="it-IT" dirty="0"/>
              <a:t>, si tenne un convegno al quale presero parte alcune delle figure di spicco del nascente campo della </a:t>
            </a:r>
            <a:r>
              <a:rPr lang="it-IT" b="1" dirty="0"/>
              <a:t>computazione</a:t>
            </a:r>
            <a:r>
              <a:rPr lang="it-IT" dirty="0"/>
              <a:t> dedicata allo sviluppo di sistemi intelligenti: </a:t>
            </a:r>
            <a:r>
              <a:rPr lang="it-IT" dirty="0">
                <a:hlinkClick r:id="rId8" tooltip="John McCarthy"/>
              </a:rPr>
              <a:t>John McCarthy</a:t>
            </a:r>
            <a:r>
              <a:rPr lang="it-IT" dirty="0"/>
              <a:t>, </a:t>
            </a:r>
            <a:r>
              <a:rPr lang="it-IT" dirty="0">
                <a:hlinkClick r:id="rId3" tooltip="Marvin Minsky"/>
              </a:rPr>
              <a:t>Marvin Minsky</a:t>
            </a:r>
            <a:r>
              <a:rPr lang="it-IT" dirty="0"/>
              <a:t>, </a:t>
            </a:r>
            <a:r>
              <a:rPr lang="it-IT" b="1" dirty="0">
                <a:hlinkClick r:id="rId9" tooltip="Claude Shannon"/>
              </a:rPr>
              <a:t>Claude Shannon</a:t>
            </a:r>
            <a:r>
              <a:rPr lang="it-IT" b="1" dirty="0"/>
              <a:t> </a:t>
            </a:r>
            <a:r>
              <a:rPr lang="it-IT" dirty="0"/>
              <a:t>e </a:t>
            </a:r>
            <a:r>
              <a:rPr lang="it-IT" dirty="0">
                <a:hlinkClick r:id="rId10" tooltip="Nathaniel Rochester"/>
              </a:rPr>
              <a:t>Nathaniel Rochester</a:t>
            </a:r>
            <a:r>
              <a:rPr lang="it-IT" dirty="0"/>
              <a:t>. Un team di dieci persone avrebbe dovuto creare in due mesi una macchina in grado di simulare ogni aspetto dell'apprendimento e dell'intelligenza umana. Esisteva già un programma capace di qualche forma di ragionamento, conosciuto con il nome di </a:t>
            </a:r>
            <a:r>
              <a:rPr lang="it-IT" i="1" dirty="0"/>
              <a:t>Logic Theorist</a:t>
            </a:r>
            <a:r>
              <a:rPr lang="it-IT" dirty="0"/>
              <a:t>, o LP, in grado di dimostrare teoremi partendo dai principi della matematica. </a:t>
            </a:r>
          </a:p>
          <a:p>
            <a:pPr marL="319088" rtl="0"/>
            <a:r>
              <a:rPr lang="en-GB" dirty="0"/>
              <a:t>Il </a:t>
            </a:r>
            <a:r>
              <a:rPr lang="en-GB" dirty="0" err="1"/>
              <a:t>lavoro</a:t>
            </a:r>
            <a:r>
              <a:rPr lang="en-GB" dirty="0"/>
              <a:t> di Alan Turing </a:t>
            </a:r>
            <a:r>
              <a:rPr lang="en-GB" dirty="0" err="1"/>
              <a:t>ebbe</a:t>
            </a:r>
            <a:r>
              <a:rPr lang="en-GB" dirty="0"/>
              <a:t> un </a:t>
            </a:r>
            <a:r>
              <a:rPr lang="en-GB" dirty="0" err="1"/>
              <a:t>ruolo</a:t>
            </a:r>
            <a:r>
              <a:rPr lang="en-GB" dirty="0"/>
              <a:t> </a:t>
            </a:r>
            <a:r>
              <a:rPr lang="en-GB" dirty="0" err="1"/>
              <a:t>fondamentale</a:t>
            </a:r>
            <a:r>
              <a:rPr lang="en-GB" dirty="0"/>
              <a:t>: il test di Turing </a:t>
            </a:r>
            <a:r>
              <a:rPr lang="en-GB" dirty="0" err="1"/>
              <a:t>è</a:t>
            </a:r>
            <a:r>
              <a:rPr lang="en-GB" dirty="0"/>
              <a:t> un </a:t>
            </a:r>
            <a:r>
              <a:rPr lang="en-GB" dirty="0" err="1"/>
              <a:t>criterio</a:t>
            </a:r>
            <a:r>
              <a:rPr lang="en-GB" dirty="0"/>
              <a:t> per </a:t>
            </a:r>
            <a:r>
              <a:rPr lang="en-GB" dirty="0" err="1"/>
              <a:t>determinare</a:t>
            </a:r>
            <a:r>
              <a:rPr lang="en-GB" dirty="0"/>
              <a:t> se </a:t>
            </a:r>
            <a:r>
              <a:rPr lang="en-GB" dirty="0" err="1"/>
              <a:t>una</a:t>
            </a:r>
            <a:r>
              <a:rPr lang="en-GB" dirty="0"/>
              <a:t> </a:t>
            </a:r>
            <a:r>
              <a:rPr lang="en-GB" dirty="0" err="1"/>
              <a:t>macchina</a:t>
            </a:r>
            <a:r>
              <a:rPr lang="en-GB" dirty="0"/>
              <a:t> </a:t>
            </a:r>
            <a:r>
              <a:rPr lang="en-GB" dirty="0" err="1"/>
              <a:t>è</a:t>
            </a:r>
            <a:r>
              <a:rPr lang="en-GB" dirty="0"/>
              <a:t> in </a:t>
            </a:r>
            <a:r>
              <a:rPr lang="en-GB" dirty="0" err="1"/>
              <a:t>grado</a:t>
            </a:r>
            <a:r>
              <a:rPr lang="en-GB" dirty="0"/>
              <a:t> di </a:t>
            </a:r>
            <a:r>
              <a:rPr lang="en-GB" dirty="0" err="1"/>
              <a:t>esibire</a:t>
            </a:r>
            <a:r>
              <a:rPr lang="en-GB" dirty="0"/>
              <a:t> un </a:t>
            </a:r>
            <a:r>
              <a:rPr lang="en-GB" dirty="0" err="1"/>
              <a:t>comportamento</a:t>
            </a:r>
            <a:r>
              <a:rPr lang="en-GB" dirty="0"/>
              <a:t> </a:t>
            </a:r>
            <a:r>
              <a:rPr lang="en-GB" dirty="0" err="1"/>
              <a:t>intelligente</a:t>
            </a:r>
            <a:r>
              <a:rPr lang="en-GB" dirty="0"/>
              <a:t> e </a:t>
            </a:r>
            <a:r>
              <a:rPr lang="en-GB" dirty="0" err="1"/>
              <a:t>prevede</a:t>
            </a:r>
            <a:r>
              <a:rPr lang="en-GB" dirty="0"/>
              <a:t> </a:t>
            </a:r>
            <a:r>
              <a:rPr lang="en-GB" dirty="0" err="1"/>
              <a:t>che</a:t>
            </a:r>
            <a:r>
              <a:rPr lang="en-GB" dirty="0"/>
              <a:t> un </a:t>
            </a:r>
            <a:r>
              <a:rPr lang="en-GB" dirty="0" err="1"/>
              <a:t>interrogatore</a:t>
            </a:r>
            <a:r>
              <a:rPr lang="en-GB" dirty="0"/>
              <a:t> </a:t>
            </a:r>
            <a:r>
              <a:rPr lang="en-GB" dirty="0" err="1"/>
              <a:t>umano</a:t>
            </a:r>
            <a:r>
              <a:rPr lang="en-GB" dirty="0"/>
              <a:t>, </a:t>
            </a:r>
            <a:r>
              <a:rPr lang="en-GB" dirty="0" err="1"/>
              <a:t>all’oscuro</a:t>
            </a:r>
            <a:r>
              <a:rPr lang="en-GB" dirty="0"/>
              <a:t> </a:t>
            </a:r>
            <a:r>
              <a:rPr lang="en-GB" dirty="0" err="1"/>
              <a:t>dell’identità</a:t>
            </a:r>
            <a:r>
              <a:rPr lang="en-GB" dirty="0"/>
              <a:t> </a:t>
            </a:r>
            <a:r>
              <a:rPr lang="en-GB" dirty="0" err="1"/>
              <a:t>dei</a:t>
            </a:r>
            <a:r>
              <a:rPr lang="en-GB" dirty="0"/>
              <a:t> </a:t>
            </a:r>
            <a:r>
              <a:rPr lang="en-GB" dirty="0" err="1"/>
              <a:t>rispondenti</a:t>
            </a:r>
            <a:r>
              <a:rPr lang="en-GB" dirty="0"/>
              <a:t>, </a:t>
            </a:r>
            <a:r>
              <a:rPr lang="en-GB" dirty="0" err="1"/>
              <a:t>ponga</a:t>
            </a:r>
            <a:r>
              <a:rPr lang="en-GB" dirty="0"/>
              <a:t> </a:t>
            </a:r>
            <a:r>
              <a:rPr lang="en-GB" dirty="0" err="1"/>
              <a:t>domande</a:t>
            </a:r>
            <a:r>
              <a:rPr lang="en-GB" dirty="0"/>
              <a:t> ad un </a:t>
            </a:r>
            <a:r>
              <a:rPr lang="en-GB" dirty="0" err="1"/>
              <a:t>rispondente</a:t>
            </a:r>
            <a:r>
              <a:rPr lang="en-GB" dirty="0"/>
              <a:t> </a:t>
            </a:r>
            <a:r>
              <a:rPr lang="en-GB" dirty="0" err="1"/>
              <a:t>umano</a:t>
            </a:r>
            <a:r>
              <a:rPr lang="en-GB" dirty="0"/>
              <a:t> e ad un </a:t>
            </a:r>
            <a:r>
              <a:rPr lang="en-GB" dirty="0" err="1"/>
              <a:t>rispondente</a:t>
            </a:r>
            <a:r>
              <a:rPr lang="en-GB" dirty="0"/>
              <a:t> </a:t>
            </a:r>
            <a:r>
              <a:rPr lang="en-GB" dirty="0" err="1"/>
              <a:t>macchina</a:t>
            </a:r>
            <a:r>
              <a:rPr lang="en-GB" dirty="0"/>
              <a:t>; se </a:t>
            </a:r>
            <a:r>
              <a:rPr lang="en-GB" dirty="0" err="1"/>
              <a:t>l’interrogatore</a:t>
            </a:r>
            <a:r>
              <a:rPr lang="en-GB" dirty="0"/>
              <a:t> non </a:t>
            </a:r>
            <a:r>
              <a:rPr lang="en-GB" dirty="0" err="1"/>
              <a:t>è</a:t>
            </a:r>
            <a:r>
              <a:rPr lang="en-GB" dirty="0"/>
              <a:t> in </a:t>
            </a:r>
            <a:r>
              <a:rPr lang="en-GB" dirty="0" err="1"/>
              <a:t>grado</a:t>
            </a:r>
            <a:r>
              <a:rPr lang="en-GB" dirty="0"/>
              <a:t> di </a:t>
            </a:r>
            <a:r>
              <a:rPr lang="en-GB" dirty="0" err="1"/>
              <a:t>distinguere</a:t>
            </a:r>
            <a:r>
              <a:rPr lang="en-GB" dirty="0"/>
              <a:t> le </a:t>
            </a:r>
            <a:r>
              <a:rPr lang="en-GB" dirty="0" err="1"/>
              <a:t>risposte</a:t>
            </a:r>
            <a:r>
              <a:rPr lang="en-GB" dirty="0"/>
              <a:t> </a:t>
            </a:r>
            <a:r>
              <a:rPr lang="en-GB" dirty="0" err="1"/>
              <a:t>della</a:t>
            </a:r>
            <a:r>
              <a:rPr lang="en-GB" dirty="0"/>
              <a:t> </a:t>
            </a:r>
            <a:r>
              <a:rPr lang="en-GB" dirty="0" err="1"/>
              <a:t>macchina</a:t>
            </a:r>
            <a:r>
              <a:rPr lang="en-GB" dirty="0"/>
              <a:t> da quelle </a:t>
            </a:r>
            <a:r>
              <a:rPr lang="en-GB" dirty="0" err="1"/>
              <a:t>dell’umano</a:t>
            </a:r>
            <a:r>
              <a:rPr lang="en-GB" dirty="0"/>
              <a:t>, la </a:t>
            </a:r>
            <a:r>
              <a:rPr lang="en-GB" dirty="0" err="1"/>
              <a:t>macchina</a:t>
            </a:r>
            <a:r>
              <a:rPr lang="en-GB" dirty="0"/>
              <a:t> </a:t>
            </a:r>
            <a:r>
              <a:rPr lang="en-GB" dirty="0" err="1"/>
              <a:t>risulta</a:t>
            </a:r>
            <a:r>
              <a:rPr lang="en-GB" dirty="0"/>
              <a:t> aver </a:t>
            </a:r>
            <a:r>
              <a:rPr lang="en-GB" dirty="0" err="1"/>
              <a:t>superato</a:t>
            </a:r>
            <a:r>
              <a:rPr lang="en-GB" dirty="0"/>
              <a:t> il test.</a:t>
            </a:r>
          </a:p>
        </p:txBody>
      </p:sp>
    </p:spTree>
    <p:extLst>
      <p:ext uri="{BB962C8B-B14F-4D97-AF65-F5344CB8AC3E}">
        <p14:creationId xmlns:p14="http://schemas.microsoft.com/office/powerpoint/2010/main" val="25998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Reti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neurali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Un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esempio</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pratico</a:t>
            </a:r>
            <a:endParaRPr kumimoji="0" lang="en-US" sz="2400" b="1"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3" name="TextBox 2">
            <a:extLst>
              <a:ext uri="{FF2B5EF4-FFF2-40B4-BE49-F238E27FC236}">
                <a16:creationId xmlns:a16="http://schemas.microsoft.com/office/drawing/2014/main" id="{1F324263-908D-414F-77F7-DF9597426412}"/>
              </a:ext>
            </a:extLst>
          </p:cNvPr>
          <p:cNvSpPr txBox="1"/>
          <p:nvPr/>
        </p:nvSpPr>
        <p:spPr>
          <a:xfrm>
            <a:off x="669274" y="1902797"/>
            <a:ext cx="10770649" cy="7048083"/>
          </a:xfrm>
          <a:prstGeom prst="rect">
            <a:avLst/>
          </a:prstGeom>
          <a:noFill/>
        </p:spPr>
        <p:txBody>
          <a:bodyPr wrap="square">
            <a:spAutoFit/>
          </a:bodyPr>
          <a:lstStyle/>
          <a:p>
            <a:r>
              <a:rPr lang="it-IT" sz="3200" b="1" dirty="0">
                <a:solidFill>
                  <a:srgbClr val="161616"/>
                </a:solidFill>
                <a:latin typeface="IBM Plex Sans" panose="020B0503050203000203" pitchFamily="34" charset="0"/>
              </a:rPr>
              <a:t>D</a:t>
            </a:r>
            <a:r>
              <a:rPr lang="it-IT" sz="3200" b="1" i="0" dirty="0">
                <a:solidFill>
                  <a:srgbClr val="161616"/>
                </a:solidFill>
                <a:effectLst/>
                <a:latin typeface="IBM Plex Sans" panose="020B0503050203000203" pitchFamily="34" charset="0"/>
              </a:rPr>
              <a:t>ecidere se andare o meno a fare surf (Sì: 1, No: 0)</a:t>
            </a:r>
          </a:p>
          <a:p>
            <a:endParaRPr lang="it-IT" sz="3200" b="1" dirty="0">
              <a:solidFill>
                <a:srgbClr val="161616"/>
              </a:solidFill>
              <a:latin typeface="IBM Plex Sans" panose="020B0503050203000203" pitchFamily="34" charset="0"/>
            </a:endParaRPr>
          </a:p>
          <a:p>
            <a:pPr algn="l" fontAlgn="base"/>
            <a:r>
              <a:rPr lang="it-IT" sz="3600" b="0" i="0" dirty="0">
                <a:solidFill>
                  <a:srgbClr val="161616"/>
                </a:solidFill>
                <a:effectLst/>
                <a:latin typeface="IBM Plex Sans" panose="020B0503050203000203" pitchFamily="34" charset="0"/>
              </a:rPr>
              <a:t>Supponiamo che ci siano tre fattori che influenzano il processo decisionale:</a:t>
            </a:r>
          </a:p>
          <a:p>
            <a:pPr lvl="1" fontAlgn="base">
              <a:buFont typeface="+mj-lt"/>
              <a:buAutoNum type="arabicPeriod"/>
            </a:pPr>
            <a:r>
              <a:rPr lang="it-IT" sz="3600" b="0" i="0" dirty="0">
                <a:solidFill>
                  <a:srgbClr val="161616"/>
                </a:solidFill>
                <a:effectLst/>
                <a:latin typeface="inherit"/>
              </a:rPr>
              <a:t> Le onde sono buone? (Sì: 1, No: 0)</a:t>
            </a:r>
          </a:p>
          <a:p>
            <a:pPr lvl="1" fontAlgn="base">
              <a:buFont typeface="+mj-lt"/>
              <a:buAutoNum type="arabicPeriod"/>
            </a:pPr>
            <a:r>
              <a:rPr lang="it-IT" sz="3600" b="0" i="0" dirty="0">
                <a:solidFill>
                  <a:srgbClr val="161616"/>
                </a:solidFill>
                <a:effectLst/>
                <a:latin typeface="inherit"/>
              </a:rPr>
              <a:t> Lo spazio</a:t>
            </a:r>
            <a:r>
              <a:rPr lang="it-IT" sz="3600" dirty="0">
                <a:solidFill>
                  <a:srgbClr val="161616"/>
                </a:solidFill>
                <a:latin typeface="inherit"/>
              </a:rPr>
              <a:t> di surf </a:t>
            </a:r>
            <a:r>
              <a:rPr lang="it-IT" sz="3600" b="0" i="0" dirty="0">
                <a:solidFill>
                  <a:srgbClr val="161616"/>
                </a:solidFill>
                <a:effectLst/>
                <a:latin typeface="inherit"/>
              </a:rPr>
              <a:t>è vuoto? (Sì: 1, No: 0)</a:t>
            </a:r>
          </a:p>
          <a:p>
            <a:pPr lvl="1" fontAlgn="base">
              <a:buFont typeface="+mj-lt"/>
              <a:buAutoNum type="arabicPeriod"/>
            </a:pPr>
            <a:r>
              <a:rPr lang="it-IT" sz="3600" b="0" i="0" dirty="0">
                <a:solidFill>
                  <a:srgbClr val="161616"/>
                </a:solidFill>
                <a:effectLst/>
                <a:latin typeface="inherit"/>
              </a:rPr>
              <a:t> Di recente si sono verificati attacchi di squali? (Sì: 0, No: 1)</a:t>
            </a:r>
          </a:p>
          <a:p>
            <a:endParaRPr lang="it-IT" sz="3600" b="0" i="0" dirty="0">
              <a:solidFill>
                <a:srgbClr val="161616"/>
              </a:solidFill>
              <a:effectLst/>
              <a:latin typeface="IBM Plex Sans" panose="020B0503050203000203" pitchFamily="34" charset="0"/>
            </a:endParaRPr>
          </a:p>
          <a:p>
            <a:pPr marL="285750" indent="-285750">
              <a:buFont typeface="Arial" panose="020B0604020202020204" pitchFamily="34" charset="0"/>
              <a:buChar char="•"/>
            </a:pPr>
            <a:endParaRPr lang="it-IT" sz="3600" dirty="0"/>
          </a:p>
          <a:p>
            <a:pPr lvl="1"/>
            <a:endParaRPr lang="it-IT" sz="2800" dirty="0"/>
          </a:p>
          <a:p>
            <a:pPr lvl="1"/>
            <a:endParaRPr lang="it-IT" sz="3600" dirty="0"/>
          </a:p>
          <a:p>
            <a:pPr marL="285750" indent="-285750">
              <a:buFont typeface="Arial" panose="020B0604020202020204" pitchFamily="34" charset="0"/>
              <a:buChar char="•"/>
            </a:pPr>
            <a:endParaRPr lang="it-IT" sz="3600" dirty="0"/>
          </a:p>
        </p:txBody>
      </p:sp>
    </p:spTree>
    <p:extLst>
      <p:ext uri="{BB962C8B-B14F-4D97-AF65-F5344CB8AC3E}">
        <p14:creationId xmlns:p14="http://schemas.microsoft.com/office/powerpoint/2010/main" val="241087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Reti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neurali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Un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esempio</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pratico</a:t>
            </a:r>
            <a:endParaRPr kumimoji="0" lang="en-US" sz="2400" b="1"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3" name="TextBox 2">
            <a:extLst>
              <a:ext uri="{FF2B5EF4-FFF2-40B4-BE49-F238E27FC236}">
                <a16:creationId xmlns:a16="http://schemas.microsoft.com/office/drawing/2014/main" id="{1F324263-908D-414F-77F7-DF9597426412}"/>
              </a:ext>
            </a:extLst>
          </p:cNvPr>
          <p:cNvSpPr txBox="1"/>
          <p:nvPr/>
        </p:nvSpPr>
        <p:spPr>
          <a:xfrm>
            <a:off x="669274" y="1902797"/>
            <a:ext cx="10770649" cy="6063198"/>
          </a:xfrm>
          <a:prstGeom prst="rect">
            <a:avLst/>
          </a:prstGeom>
          <a:noFill/>
        </p:spPr>
        <p:txBody>
          <a:bodyPr wrap="square">
            <a:spAutoFit/>
          </a:bodyPr>
          <a:lstStyle/>
          <a:p>
            <a:pPr algn="l" fontAlgn="base"/>
            <a:r>
              <a:rPr lang="it-IT" sz="3600" b="0" i="0" dirty="0">
                <a:solidFill>
                  <a:srgbClr val="161616"/>
                </a:solidFill>
                <a:effectLst/>
                <a:latin typeface="IBM Plex Sans" panose="020B0503050203000203" pitchFamily="34" charset="0"/>
              </a:rPr>
              <a:t>Quindi, ipotizziamo dei valori per i nostri input:</a:t>
            </a:r>
          </a:p>
          <a:p>
            <a:pPr algn="l" fontAlgn="base"/>
            <a:endParaRPr lang="it-IT" sz="3600" b="0" i="0" dirty="0">
              <a:solidFill>
                <a:srgbClr val="161616"/>
              </a:solidFill>
              <a:effectLst/>
              <a:latin typeface="IBM Plex Sans" panose="020B0503050203000203" pitchFamily="34" charset="0"/>
            </a:endParaRPr>
          </a:p>
          <a:p>
            <a:pPr marL="571500" indent="-571500" algn="l" fontAlgn="base">
              <a:buFont typeface="Arial" panose="020B0604020202020204" pitchFamily="34" charset="0"/>
              <a:buChar char="•"/>
            </a:pPr>
            <a:r>
              <a:rPr lang="it-IT" sz="3600" b="0" i="0" dirty="0">
                <a:solidFill>
                  <a:srgbClr val="161616"/>
                </a:solidFill>
                <a:effectLst/>
                <a:latin typeface="inherit"/>
              </a:rPr>
              <a:t>X1 = 1, visto che le onde sono belle e potenti</a:t>
            </a:r>
          </a:p>
          <a:p>
            <a:pPr marL="571500" indent="-571500" algn="l" fontAlgn="base">
              <a:buFont typeface="Arial" panose="020B0604020202020204" pitchFamily="34" charset="0"/>
              <a:buChar char="•"/>
            </a:pPr>
            <a:r>
              <a:rPr lang="it-IT" sz="3600" b="0" i="0" dirty="0">
                <a:solidFill>
                  <a:srgbClr val="161616"/>
                </a:solidFill>
                <a:effectLst/>
                <a:latin typeface="inherit"/>
              </a:rPr>
              <a:t>X2 = 0, visto che c'è tanta gente</a:t>
            </a:r>
          </a:p>
          <a:p>
            <a:pPr marL="571500" indent="-571500" algn="l" fontAlgn="base">
              <a:buFont typeface="Arial" panose="020B0604020202020204" pitchFamily="34" charset="0"/>
              <a:buChar char="•"/>
            </a:pPr>
            <a:r>
              <a:rPr lang="it-IT" sz="3600" b="0" i="0" dirty="0">
                <a:solidFill>
                  <a:srgbClr val="161616"/>
                </a:solidFill>
                <a:effectLst/>
                <a:latin typeface="inherit"/>
              </a:rPr>
              <a:t>X3 = 1, visto che recentemente non si sono verificati attacchi di squali</a:t>
            </a:r>
          </a:p>
          <a:p>
            <a:endParaRPr lang="it-IT" sz="3600" b="0" i="0" dirty="0">
              <a:solidFill>
                <a:srgbClr val="161616"/>
              </a:solidFill>
              <a:effectLst/>
              <a:latin typeface="IBM Plex Sans" panose="020B0503050203000203" pitchFamily="34" charset="0"/>
            </a:endParaRPr>
          </a:p>
          <a:p>
            <a:pPr marL="285750" indent="-285750">
              <a:buFont typeface="Arial" panose="020B0604020202020204" pitchFamily="34" charset="0"/>
              <a:buChar char="•"/>
            </a:pPr>
            <a:endParaRPr lang="it-IT" sz="3600" dirty="0"/>
          </a:p>
          <a:p>
            <a:pPr lvl="1"/>
            <a:endParaRPr lang="it-IT" sz="2800" dirty="0"/>
          </a:p>
          <a:p>
            <a:pPr lvl="1"/>
            <a:endParaRPr lang="it-IT" sz="3600" dirty="0"/>
          </a:p>
          <a:p>
            <a:pPr marL="285750" indent="-285750">
              <a:buFont typeface="Arial" panose="020B0604020202020204" pitchFamily="34" charset="0"/>
              <a:buChar char="•"/>
            </a:pPr>
            <a:endParaRPr lang="it-IT" sz="3600" dirty="0"/>
          </a:p>
        </p:txBody>
      </p:sp>
    </p:spTree>
    <p:extLst>
      <p:ext uri="{BB962C8B-B14F-4D97-AF65-F5344CB8AC3E}">
        <p14:creationId xmlns:p14="http://schemas.microsoft.com/office/powerpoint/2010/main" val="404854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Reti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neurali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Un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esempio</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pratico</a:t>
            </a:r>
            <a:endParaRPr kumimoji="0" lang="en-US" sz="2400" b="1"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3" name="TextBox 2">
            <a:extLst>
              <a:ext uri="{FF2B5EF4-FFF2-40B4-BE49-F238E27FC236}">
                <a16:creationId xmlns:a16="http://schemas.microsoft.com/office/drawing/2014/main" id="{1F324263-908D-414F-77F7-DF9597426412}"/>
              </a:ext>
            </a:extLst>
          </p:cNvPr>
          <p:cNvSpPr txBox="1"/>
          <p:nvPr/>
        </p:nvSpPr>
        <p:spPr>
          <a:xfrm>
            <a:off x="669274" y="1261666"/>
            <a:ext cx="10770649" cy="8279190"/>
          </a:xfrm>
          <a:prstGeom prst="rect">
            <a:avLst/>
          </a:prstGeom>
          <a:noFill/>
        </p:spPr>
        <p:txBody>
          <a:bodyPr wrap="square">
            <a:spAutoFit/>
          </a:bodyPr>
          <a:lstStyle/>
          <a:p>
            <a:pPr algn="l" fontAlgn="base"/>
            <a:r>
              <a:rPr lang="it-IT" sz="3600" b="0" i="0" dirty="0">
                <a:solidFill>
                  <a:srgbClr val="161616"/>
                </a:solidFill>
                <a:effectLst/>
                <a:latin typeface="IBM Plex Sans" panose="020B0503050203000203" pitchFamily="34" charset="0"/>
              </a:rPr>
              <a:t>Dobbiamo ora assegnare dei pesi per determinare l'importanza. Dei pesi maggiori indicano che specifiche variabili hanno un'importanza maggiore per la decisione o il risultato.</a:t>
            </a:r>
          </a:p>
          <a:p>
            <a:pPr marL="571500" indent="-571500" algn="l" fontAlgn="base">
              <a:buFont typeface="Arial" panose="020B0604020202020204" pitchFamily="34" charset="0"/>
              <a:buChar char="•"/>
            </a:pPr>
            <a:r>
              <a:rPr lang="it-IT" sz="3600" b="0" i="0" dirty="0">
                <a:solidFill>
                  <a:srgbClr val="161616"/>
                </a:solidFill>
                <a:effectLst/>
                <a:latin typeface="inherit"/>
              </a:rPr>
              <a:t>W1 = 5, visto che delle onde belle e potenti non sono frequenti</a:t>
            </a:r>
          </a:p>
          <a:p>
            <a:pPr marL="571500" indent="-571500" algn="l" fontAlgn="base">
              <a:buFont typeface="Arial" panose="020B0604020202020204" pitchFamily="34" charset="0"/>
              <a:buChar char="•"/>
            </a:pPr>
            <a:r>
              <a:rPr lang="it-IT" sz="3600" b="0" i="0" dirty="0">
                <a:solidFill>
                  <a:srgbClr val="161616"/>
                </a:solidFill>
                <a:effectLst/>
                <a:latin typeface="inherit"/>
              </a:rPr>
              <a:t>W2 = 2, visto che sei abituato alle folle</a:t>
            </a:r>
          </a:p>
          <a:p>
            <a:pPr marL="571500" indent="-571500" algn="l" fontAlgn="base">
              <a:buFont typeface="Arial" panose="020B0604020202020204" pitchFamily="34" charset="0"/>
              <a:buChar char="•"/>
            </a:pPr>
            <a:r>
              <a:rPr lang="it-IT" sz="3600" b="0" i="0" dirty="0">
                <a:solidFill>
                  <a:srgbClr val="161616"/>
                </a:solidFill>
                <a:effectLst/>
                <a:latin typeface="inherit"/>
              </a:rPr>
              <a:t>W3 = 4, visto che hai paura degli squali</a:t>
            </a:r>
          </a:p>
          <a:p>
            <a:pPr algn="l" fontAlgn="base"/>
            <a:r>
              <a:rPr lang="it-IT" sz="3600" b="0" i="0" dirty="0">
                <a:solidFill>
                  <a:srgbClr val="161616"/>
                </a:solidFill>
                <a:effectLst/>
                <a:latin typeface="IBM Plex Sans" panose="020B0503050203000203" pitchFamily="34" charset="0"/>
              </a:rPr>
              <a:t>Infine, presupporremo anche un valore di soglia uguale a 3</a:t>
            </a:r>
            <a:endParaRPr lang="it-IT" sz="3600" b="0" i="0" dirty="0">
              <a:solidFill>
                <a:srgbClr val="161616"/>
              </a:solidFill>
              <a:effectLst/>
              <a:latin typeface="inherit"/>
            </a:endParaRPr>
          </a:p>
          <a:p>
            <a:endParaRPr lang="it-IT" sz="3600" b="0" i="0" dirty="0">
              <a:solidFill>
                <a:srgbClr val="161616"/>
              </a:solidFill>
              <a:effectLst/>
              <a:latin typeface="IBM Plex Sans" panose="020B0503050203000203" pitchFamily="34" charset="0"/>
            </a:endParaRPr>
          </a:p>
          <a:p>
            <a:pPr marL="285750" indent="-285750">
              <a:buFont typeface="Arial" panose="020B0604020202020204" pitchFamily="34" charset="0"/>
              <a:buChar char="•"/>
            </a:pPr>
            <a:endParaRPr lang="it-IT" sz="3600" dirty="0"/>
          </a:p>
          <a:p>
            <a:pPr lvl="1"/>
            <a:endParaRPr lang="it-IT" sz="2800" dirty="0"/>
          </a:p>
          <a:p>
            <a:pPr lvl="1"/>
            <a:endParaRPr lang="it-IT" sz="3600" dirty="0"/>
          </a:p>
          <a:p>
            <a:pPr marL="285750" indent="-285750">
              <a:buFont typeface="Arial" panose="020B0604020202020204" pitchFamily="34" charset="0"/>
              <a:buChar char="•"/>
            </a:pPr>
            <a:endParaRPr lang="it-IT" sz="3600" dirty="0"/>
          </a:p>
        </p:txBody>
      </p:sp>
    </p:spTree>
    <p:extLst>
      <p:ext uri="{BB962C8B-B14F-4D97-AF65-F5344CB8AC3E}">
        <p14:creationId xmlns:p14="http://schemas.microsoft.com/office/powerpoint/2010/main" val="120292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Reti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neurali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Un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esempio</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pratico</a:t>
            </a:r>
            <a:endParaRPr kumimoji="0" lang="en-US" sz="2400" b="1"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3" name="TextBox 2">
            <a:extLst>
              <a:ext uri="{FF2B5EF4-FFF2-40B4-BE49-F238E27FC236}">
                <a16:creationId xmlns:a16="http://schemas.microsoft.com/office/drawing/2014/main" id="{1F324263-908D-414F-77F7-DF9597426412}"/>
              </a:ext>
            </a:extLst>
          </p:cNvPr>
          <p:cNvSpPr txBox="1"/>
          <p:nvPr/>
        </p:nvSpPr>
        <p:spPr>
          <a:xfrm>
            <a:off x="669274" y="1261666"/>
            <a:ext cx="10770649" cy="6617196"/>
          </a:xfrm>
          <a:prstGeom prst="rect">
            <a:avLst/>
          </a:prstGeom>
          <a:noFill/>
        </p:spPr>
        <p:txBody>
          <a:bodyPr wrap="square">
            <a:spAutoFit/>
          </a:bodyPr>
          <a:lstStyle/>
          <a:p>
            <a:pPr algn="l" fontAlgn="base"/>
            <a:r>
              <a:rPr lang="it-IT" sz="3600" b="0" i="0" dirty="0">
                <a:solidFill>
                  <a:srgbClr val="161616"/>
                </a:solidFill>
                <a:effectLst/>
                <a:latin typeface="IBM Plex Sans" panose="020B0503050203000203" pitchFamily="34" charset="0"/>
              </a:rPr>
              <a:t>Infine, presupporremo anche un valore di soglia uguale a 3.</a:t>
            </a:r>
          </a:p>
          <a:p>
            <a:pPr algn="l" fontAlgn="base"/>
            <a:r>
              <a:rPr lang="it-IT" sz="3600" dirty="0">
                <a:solidFill>
                  <a:srgbClr val="161616"/>
                </a:solidFill>
                <a:latin typeface="IBM Plex Sans" panose="020B0503050203000203" pitchFamily="34" charset="0"/>
              </a:rPr>
              <a:t>La nostra funzione diventa:</a:t>
            </a:r>
          </a:p>
          <a:p>
            <a:pPr algn="l" fontAlgn="base"/>
            <a:endParaRPr lang="it-IT" sz="3600" dirty="0">
              <a:solidFill>
                <a:srgbClr val="161616"/>
              </a:solidFill>
              <a:latin typeface="IBM Plex Sans" panose="020B0503050203000203" pitchFamily="34" charset="0"/>
            </a:endParaRPr>
          </a:p>
          <a:p>
            <a:pPr algn="l" fontAlgn="base"/>
            <a:r>
              <a:rPr lang="it-IT" sz="3600" dirty="0">
                <a:solidFill>
                  <a:srgbClr val="161616"/>
                </a:solidFill>
                <a:latin typeface="IBM Plex Sans" panose="020B0503050203000203" pitchFamily="34" charset="0"/>
              </a:rPr>
              <a:t>	</a:t>
            </a:r>
            <a:r>
              <a:rPr lang="it-IT" sz="3600" b="0" i="0" dirty="0">
                <a:solidFill>
                  <a:srgbClr val="161616"/>
                </a:solidFill>
                <a:effectLst/>
                <a:latin typeface="IBM Plex Sans" panose="020B0503050203000203" pitchFamily="34" charset="0"/>
              </a:rPr>
              <a:t>Ŷ = (1*5) + (0*2) + (1*4) – 3 = 6</a:t>
            </a:r>
            <a:endParaRPr lang="it-IT" sz="3600" dirty="0">
              <a:solidFill>
                <a:srgbClr val="161616"/>
              </a:solidFill>
              <a:latin typeface="IBM Plex Sans" panose="020B0503050203000203" pitchFamily="34" charset="0"/>
            </a:endParaRPr>
          </a:p>
          <a:p>
            <a:pPr algn="l" fontAlgn="base"/>
            <a:endParaRPr lang="it-IT" sz="3600" b="0" i="0" dirty="0">
              <a:solidFill>
                <a:srgbClr val="161616"/>
              </a:solidFill>
              <a:effectLst/>
              <a:latin typeface="inherit"/>
            </a:endParaRPr>
          </a:p>
          <a:p>
            <a:r>
              <a:rPr lang="it-IT" sz="3600" dirty="0">
                <a:solidFill>
                  <a:srgbClr val="161616"/>
                </a:solidFill>
                <a:latin typeface="IBM Plex Sans" panose="020B0503050203000203" pitchFamily="34" charset="0"/>
              </a:rPr>
              <a:t>L</a:t>
            </a:r>
            <a:r>
              <a:rPr lang="it-IT" sz="3600" b="0" i="0" dirty="0">
                <a:solidFill>
                  <a:srgbClr val="161616"/>
                </a:solidFill>
                <a:effectLst/>
                <a:latin typeface="IBM Plex Sans" panose="020B0503050203000203" pitchFamily="34" charset="0"/>
              </a:rPr>
              <a:t>'output di questo nodo sarebbe 1, poiché 6 è maggiore di 0.</a:t>
            </a:r>
          </a:p>
          <a:p>
            <a:pPr marL="285750" indent="-285750">
              <a:buFont typeface="Arial" panose="020B0604020202020204" pitchFamily="34" charset="0"/>
              <a:buChar char="•"/>
            </a:pPr>
            <a:endParaRPr lang="it-IT" sz="3600" dirty="0"/>
          </a:p>
          <a:p>
            <a:pPr lvl="1"/>
            <a:endParaRPr lang="it-IT" sz="2800" dirty="0"/>
          </a:p>
          <a:p>
            <a:pPr lvl="1"/>
            <a:endParaRPr lang="it-IT" sz="3600" dirty="0"/>
          </a:p>
          <a:p>
            <a:pPr marL="285750" indent="-285750">
              <a:buFont typeface="Arial" panose="020B0604020202020204" pitchFamily="34" charset="0"/>
              <a:buChar char="•"/>
            </a:pPr>
            <a:endParaRPr lang="it-IT" sz="3600" dirty="0"/>
          </a:p>
        </p:txBody>
      </p:sp>
    </p:spTree>
    <p:extLst>
      <p:ext uri="{BB962C8B-B14F-4D97-AF65-F5344CB8AC3E}">
        <p14:creationId xmlns:p14="http://schemas.microsoft.com/office/powerpoint/2010/main" val="371171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Reti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neurali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Un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esempio</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pratico</a:t>
            </a:r>
            <a:endParaRPr kumimoji="0" lang="en-US" sz="2400" b="1"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3" name="TextBox 2">
            <a:extLst>
              <a:ext uri="{FF2B5EF4-FFF2-40B4-BE49-F238E27FC236}">
                <a16:creationId xmlns:a16="http://schemas.microsoft.com/office/drawing/2014/main" id="{1F324263-908D-414F-77F7-DF9597426412}"/>
              </a:ext>
            </a:extLst>
          </p:cNvPr>
          <p:cNvSpPr txBox="1"/>
          <p:nvPr/>
        </p:nvSpPr>
        <p:spPr>
          <a:xfrm>
            <a:off x="669274" y="1524425"/>
            <a:ext cx="10770649" cy="6617196"/>
          </a:xfrm>
          <a:prstGeom prst="rect">
            <a:avLst/>
          </a:prstGeom>
          <a:noFill/>
        </p:spPr>
        <p:txBody>
          <a:bodyPr wrap="square">
            <a:spAutoFit/>
          </a:bodyPr>
          <a:lstStyle/>
          <a:p>
            <a:pPr algn="l" fontAlgn="base"/>
            <a:r>
              <a:rPr lang="it-IT" sz="3600" b="0" i="0" dirty="0">
                <a:solidFill>
                  <a:srgbClr val="161616"/>
                </a:solidFill>
                <a:effectLst/>
                <a:latin typeface="IBM Plex Sans" panose="020B0503050203000203" pitchFamily="34" charset="0"/>
              </a:rPr>
              <a:t>In questo caso, andremmo a fare surf; se però regoliamo i pesi o la soglia, possiamo giungere a risultati differenti dal modello. Quando osserviamo una decisione, come nell'esempio precedente, possiamo vedere in che modo una rete neurale potrebbe prendere delle decisioni sempre più complesse a seconda dell'output delle decisioni o dei livelli, e quindi della collaborazione dei nodi della rete che si attivano o meno.</a:t>
            </a:r>
            <a:endParaRPr lang="it-IT" sz="3600" dirty="0"/>
          </a:p>
          <a:p>
            <a:pPr lvl="1"/>
            <a:endParaRPr lang="it-IT" sz="2800" dirty="0"/>
          </a:p>
          <a:p>
            <a:pPr lvl="1"/>
            <a:endParaRPr lang="it-IT" sz="3600" dirty="0"/>
          </a:p>
          <a:p>
            <a:pPr marL="285750" indent="-285750">
              <a:buFont typeface="Arial" panose="020B0604020202020204" pitchFamily="34" charset="0"/>
              <a:buChar char="•"/>
            </a:pPr>
            <a:endParaRPr lang="it-IT" sz="3600" dirty="0"/>
          </a:p>
        </p:txBody>
      </p:sp>
    </p:spTree>
    <p:extLst>
      <p:ext uri="{BB962C8B-B14F-4D97-AF65-F5344CB8AC3E}">
        <p14:creationId xmlns:p14="http://schemas.microsoft.com/office/powerpoint/2010/main" val="268293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Reti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neurali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Un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esempio</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pratico</a:t>
            </a:r>
            <a:endParaRPr kumimoji="0" lang="en-US" sz="2400" b="1"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3" name="TextBox 2">
            <a:extLst>
              <a:ext uri="{FF2B5EF4-FFF2-40B4-BE49-F238E27FC236}">
                <a16:creationId xmlns:a16="http://schemas.microsoft.com/office/drawing/2014/main" id="{1F324263-908D-414F-77F7-DF9597426412}"/>
              </a:ext>
            </a:extLst>
          </p:cNvPr>
          <p:cNvSpPr txBox="1"/>
          <p:nvPr/>
        </p:nvSpPr>
        <p:spPr>
          <a:xfrm>
            <a:off x="669274" y="1524425"/>
            <a:ext cx="10770649" cy="3970318"/>
          </a:xfrm>
          <a:prstGeom prst="rect">
            <a:avLst/>
          </a:prstGeom>
          <a:noFill/>
        </p:spPr>
        <p:txBody>
          <a:bodyPr wrap="square">
            <a:spAutoFit/>
          </a:bodyPr>
          <a:lstStyle/>
          <a:p>
            <a:pPr algn="l" fontAlgn="base"/>
            <a:r>
              <a:rPr lang="it-IT" sz="3600" b="0" i="0" dirty="0">
                <a:solidFill>
                  <a:srgbClr val="161616"/>
                </a:solidFill>
                <a:effectLst/>
                <a:latin typeface="IBM Plex Sans" panose="020B0503050203000203" pitchFamily="34" charset="0"/>
              </a:rPr>
              <a:t>In casi di utilizzo più pratici per le reti neurali, come il riconoscimento o la classificazione delle immagini, si utilizza l'apprendimento supervisionato, o set di dati etichettati, per addestrare l'algoritmo.</a:t>
            </a:r>
            <a:endParaRPr lang="it-IT" sz="2800" dirty="0"/>
          </a:p>
          <a:p>
            <a:pPr lvl="1"/>
            <a:endParaRPr lang="it-IT" sz="3600" dirty="0"/>
          </a:p>
          <a:p>
            <a:pPr marL="285750" indent="-285750">
              <a:buFont typeface="Arial" panose="020B0604020202020204" pitchFamily="34" charset="0"/>
              <a:buChar char="•"/>
            </a:pPr>
            <a:endParaRPr lang="it-IT" sz="3600" dirty="0"/>
          </a:p>
        </p:txBody>
      </p:sp>
    </p:spTree>
    <p:extLst>
      <p:ext uri="{BB962C8B-B14F-4D97-AF65-F5344CB8AC3E}">
        <p14:creationId xmlns:p14="http://schemas.microsoft.com/office/powerpoint/2010/main" val="357726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Reti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neurali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La prima rete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neurale</a:t>
            </a:r>
            <a:endParaRPr kumimoji="0" lang="en-US" sz="2400" b="1"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3" name="TextBox 2">
            <a:extLst>
              <a:ext uri="{FF2B5EF4-FFF2-40B4-BE49-F238E27FC236}">
                <a16:creationId xmlns:a16="http://schemas.microsoft.com/office/drawing/2014/main" id="{1F324263-908D-414F-77F7-DF9597426412}"/>
              </a:ext>
            </a:extLst>
          </p:cNvPr>
          <p:cNvSpPr txBox="1"/>
          <p:nvPr/>
        </p:nvSpPr>
        <p:spPr>
          <a:xfrm>
            <a:off x="669274" y="1524425"/>
            <a:ext cx="10770649" cy="6063198"/>
          </a:xfrm>
          <a:prstGeom prst="rect">
            <a:avLst/>
          </a:prstGeom>
          <a:noFill/>
        </p:spPr>
        <p:txBody>
          <a:bodyPr wrap="square">
            <a:spAutoFit/>
          </a:bodyPr>
          <a:lstStyle/>
          <a:p>
            <a:pPr algn="l" fontAlgn="base"/>
            <a:r>
              <a:rPr lang="it-IT" sz="3600" b="0" i="0" dirty="0">
                <a:solidFill>
                  <a:srgbClr val="161616"/>
                </a:solidFill>
                <a:effectLst/>
                <a:latin typeface="IBM Plex Sans" panose="020B0503050203000203" pitchFamily="34" charset="0"/>
              </a:rPr>
              <a:t>Il percettrone: la prima rete neurale creata.</a:t>
            </a:r>
          </a:p>
          <a:p>
            <a:pPr algn="l" fontAlgn="base"/>
            <a:r>
              <a:rPr lang="it-IT" sz="3600" dirty="0">
                <a:solidFill>
                  <a:srgbClr val="161616"/>
                </a:solidFill>
                <a:latin typeface="IBM Plex Sans" panose="020B0503050203000203" pitchFamily="34" charset="0"/>
              </a:rPr>
              <a:t>Ha 2 input e 1 output.</a:t>
            </a:r>
          </a:p>
          <a:p>
            <a:pPr algn="l" fontAlgn="base"/>
            <a:r>
              <a:rPr lang="it-IT" sz="3600" b="0" i="0" dirty="0">
                <a:solidFill>
                  <a:srgbClr val="161616"/>
                </a:solidFill>
                <a:effectLst/>
                <a:latin typeface="IBM Plex Sans" panose="020B0503050203000203" pitchFamily="34" charset="0"/>
              </a:rPr>
              <a:t>Esempio (</a:t>
            </a:r>
            <a:r>
              <a:rPr lang="it-IT" sz="3600" b="1" i="0" dirty="0">
                <a:solidFill>
                  <a:srgbClr val="161616"/>
                </a:solidFill>
                <a:effectLst/>
                <a:latin typeface="IBM Plex Sans" panose="020B0503050203000203" pitchFamily="34" charset="0"/>
              </a:rPr>
              <a:t>OR</a:t>
            </a:r>
            <a:r>
              <a:rPr lang="it-IT" sz="3600" b="0" i="0" dirty="0">
                <a:solidFill>
                  <a:srgbClr val="161616"/>
                </a:solidFill>
                <a:effectLst/>
                <a:latin typeface="IBM Plex Sans" panose="020B0503050203000203" pitchFamily="34" charset="0"/>
              </a:rPr>
              <a:t>):</a:t>
            </a:r>
          </a:p>
          <a:p>
            <a:pPr algn="l" fontAlgn="base"/>
            <a:endParaRPr lang="it-IT" sz="3600" b="0" i="0" dirty="0">
              <a:solidFill>
                <a:srgbClr val="161616"/>
              </a:solidFill>
              <a:effectLst/>
              <a:latin typeface="IBM Plex Sans" panose="020B0503050203000203" pitchFamily="34" charset="0"/>
            </a:endParaRPr>
          </a:p>
          <a:p>
            <a:pPr algn="l" fontAlgn="base"/>
            <a:r>
              <a:rPr lang="it-IT" sz="3600" dirty="0">
                <a:solidFill>
                  <a:srgbClr val="161616"/>
                </a:solidFill>
                <a:latin typeface="IBM Plex Sans" panose="020B0503050203000203" pitchFamily="34" charset="0"/>
              </a:rPr>
              <a:t>	</a:t>
            </a:r>
            <a:r>
              <a:rPr lang="it-IT" sz="3600" b="1" dirty="0">
                <a:solidFill>
                  <a:srgbClr val="FF0000"/>
                </a:solidFill>
                <a:latin typeface="IBM Plex Sans" panose="020B0503050203000203" pitchFamily="34" charset="0"/>
              </a:rPr>
              <a:t>A vero </a:t>
            </a:r>
            <a:r>
              <a:rPr lang="it-IT" sz="3600" dirty="0">
                <a:solidFill>
                  <a:srgbClr val="161616"/>
                </a:solidFill>
                <a:latin typeface="IBM Plex Sans" panose="020B0503050203000203" pitchFamily="34" charset="0"/>
              </a:rPr>
              <a:t>e </a:t>
            </a:r>
            <a:r>
              <a:rPr lang="it-IT" sz="3600" b="1" dirty="0">
                <a:solidFill>
                  <a:srgbClr val="FF0000"/>
                </a:solidFill>
                <a:latin typeface="IBM Plex Sans" panose="020B0503050203000203" pitchFamily="34" charset="0"/>
              </a:rPr>
              <a:t>B vero </a:t>
            </a:r>
            <a:r>
              <a:rPr lang="it-IT" sz="3600" dirty="0">
                <a:solidFill>
                  <a:srgbClr val="161616"/>
                </a:solidFill>
                <a:latin typeface="IBM Plex Sans" panose="020B0503050203000203" pitchFamily="34" charset="0"/>
              </a:rPr>
              <a:t>-&gt; </a:t>
            </a:r>
            <a:r>
              <a:rPr lang="it-IT" sz="3600" b="1" dirty="0">
                <a:solidFill>
                  <a:srgbClr val="00B050"/>
                </a:solidFill>
                <a:latin typeface="IBM Plex Sans" panose="020B0503050203000203" pitchFamily="34" charset="0"/>
              </a:rPr>
              <a:t>A or B è vero</a:t>
            </a:r>
          </a:p>
          <a:p>
            <a:pPr fontAlgn="base"/>
            <a:r>
              <a:rPr lang="it-IT" sz="3600" b="0" i="0" dirty="0">
                <a:solidFill>
                  <a:srgbClr val="161616"/>
                </a:solidFill>
                <a:effectLst/>
                <a:latin typeface="IBM Plex Sans" panose="020B0503050203000203" pitchFamily="34" charset="0"/>
              </a:rPr>
              <a:t>	</a:t>
            </a:r>
            <a:r>
              <a:rPr lang="it-IT" sz="3600" b="1" dirty="0">
                <a:solidFill>
                  <a:srgbClr val="FF0000"/>
                </a:solidFill>
                <a:latin typeface="IBM Plex Sans" panose="020B0503050203000203" pitchFamily="34" charset="0"/>
              </a:rPr>
              <a:t>A vero </a:t>
            </a:r>
            <a:r>
              <a:rPr lang="it-IT" sz="3600" dirty="0">
                <a:solidFill>
                  <a:srgbClr val="161616"/>
                </a:solidFill>
                <a:latin typeface="IBM Plex Sans" panose="020B0503050203000203" pitchFamily="34" charset="0"/>
              </a:rPr>
              <a:t>e </a:t>
            </a:r>
            <a:r>
              <a:rPr lang="it-IT" sz="3600" b="1" dirty="0">
                <a:solidFill>
                  <a:srgbClr val="FF0000"/>
                </a:solidFill>
                <a:latin typeface="IBM Plex Sans" panose="020B0503050203000203" pitchFamily="34" charset="0"/>
              </a:rPr>
              <a:t>B falso </a:t>
            </a:r>
            <a:r>
              <a:rPr lang="it-IT" sz="3600" dirty="0">
                <a:solidFill>
                  <a:srgbClr val="161616"/>
                </a:solidFill>
                <a:latin typeface="IBM Plex Sans" panose="020B0503050203000203" pitchFamily="34" charset="0"/>
              </a:rPr>
              <a:t>-&gt; </a:t>
            </a:r>
            <a:r>
              <a:rPr lang="it-IT" sz="3600" b="1" dirty="0">
                <a:solidFill>
                  <a:srgbClr val="00B050"/>
                </a:solidFill>
                <a:latin typeface="IBM Plex Sans" panose="020B0503050203000203" pitchFamily="34" charset="0"/>
              </a:rPr>
              <a:t>A or B è vero</a:t>
            </a:r>
          </a:p>
          <a:p>
            <a:pPr fontAlgn="base"/>
            <a:r>
              <a:rPr lang="it-IT" sz="2800" dirty="0"/>
              <a:t>	</a:t>
            </a:r>
            <a:r>
              <a:rPr lang="it-IT" sz="3600" b="1" dirty="0">
                <a:solidFill>
                  <a:srgbClr val="FF0000"/>
                </a:solidFill>
                <a:latin typeface="IBM Plex Sans" panose="020B0503050203000203" pitchFamily="34" charset="0"/>
              </a:rPr>
              <a:t>A falso </a:t>
            </a:r>
            <a:r>
              <a:rPr lang="it-IT" sz="3600" dirty="0">
                <a:solidFill>
                  <a:srgbClr val="161616"/>
                </a:solidFill>
                <a:latin typeface="IBM Plex Sans" panose="020B0503050203000203" pitchFamily="34" charset="0"/>
              </a:rPr>
              <a:t>e </a:t>
            </a:r>
            <a:r>
              <a:rPr lang="it-IT" sz="3600" b="1" dirty="0">
                <a:solidFill>
                  <a:srgbClr val="FF0000"/>
                </a:solidFill>
                <a:latin typeface="IBM Plex Sans" panose="020B0503050203000203" pitchFamily="34" charset="0"/>
              </a:rPr>
              <a:t>B vero </a:t>
            </a:r>
            <a:r>
              <a:rPr lang="it-IT" sz="3600" dirty="0">
                <a:solidFill>
                  <a:srgbClr val="161616"/>
                </a:solidFill>
                <a:latin typeface="IBM Plex Sans" panose="020B0503050203000203" pitchFamily="34" charset="0"/>
              </a:rPr>
              <a:t>-&gt; </a:t>
            </a:r>
            <a:r>
              <a:rPr lang="it-IT" sz="3600" b="1" dirty="0">
                <a:solidFill>
                  <a:srgbClr val="00B050"/>
                </a:solidFill>
                <a:latin typeface="IBM Plex Sans" panose="020B0503050203000203" pitchFamily="34" charset="0"/>
              </a:rPr>
              <a:t>A or B è vero</a:t>
            </a:r>
          </a:p>
          <a:p>
            <a:pPr fontAlgn="base"/>
            <a:r>
              <a:rPr lang="it-IT" sz="3600" dirty="0">
                <a:solidFill>
                  <a:srgbClr val="161616"/>
                </a:solidFill>
                <a:latin typeface="IBM Plex Sans" panose="020B0503050203000203" pitchFamily="34" charset="0"/>
              </a:rPr>
              <a:t>        </a:t>
            </a:r>
            <a:r>
              <a:rPr lang="it-IT" sz="3600" b="1" dirty="0">
                <a:solidFill>
                  <a:srgbClr val="FF0000"/>
                </a:solidFill>
                <a:latin typeface="IBM Plex Sans" panose="020B0503050203000203" pitchFamily="34" charset="0"/>
              </a:rPr>
              <a:t>A falso </a:t>
            </a:r>
            <a:r>
              <a:rPr lang="it-IT" sz="3600" dirty="0">
                <a:solidFill>
                  <a:srgbClr val="161616"/>
                </a:solidFill>
                <a:latin typeface="IBM Plex Sans" panose="020B0503050203000203" pitchFamily="34" charset="0"/>
              </a:rPr>
              <a:t>e </a:t>
            </a:r>
            <a:r>
              <a:rPr lang="it-IT" sz="3600" b="1" dirty="0">
                <a:solidFill>
                  <a:srgbClr val="FF0000"/>
                </a:solidFill>
                <a:latin typeface="IBM Plex Sans" panose="020B0503050203000203" pitchFamily="34" charset="0"/>
              </a:rPr>
              <a:t>B falso </a:t>
            </a:r>
            <a:r>
              <a:rPr lang="it-IT" sz="3600" dirty="0">
                <a:solidFill>
                  <a:srgbClr val="161616"/>
                </a:solidFill>
                <a:latin typeface="IBM Plex Sans" panose="020B0503050203000203" pitchFamily="34" charset="0"/>
              </a:rPr>
              <a:t>-&gt; </a:t>
            </a:r>
            <a:r>
              <a:rPr lang="it-IT" sz="3600" b="1" dirty="0">
                <a:solidFill>
                  <a:srgbClr val="00B050"/>
                </a:solidFill>
                <a:latin typeface="IBM Plex Sans" panose="020B0503050203000203" pitchFamily="34" charset="0"/>
              </a:rPr>
              <a:t>A or B è falso</a:t>
            </a:r>
          </a:p>
          <a:p>
            <a:pPr algn="l" fontAlgn="base"/>
            <a:endParaRPr lang="it-IT" sz="2800" dirty="0"/>
          </a:p>
          <a:p>
            <a:pPr lvl="1"/>
            <a:endParaRPr lang="it-IT" sz="3600" dirty="0"/>
          </a:p>
          <a:p>
            <a:pPr marL="285750" indent="-285750">
              <a:buFont typeface="Arial" panose="020B0604020202020204" pitchFamily="34" charset="0"/>
              <a:buChar char="•"/>
            </a:pPr>
            <a:endParaRPr lang="it-IT" sz="3600" dirty="0"/>
          </a:p>
        </p:txBody>
      </p:sp>
      <p:pic>
        <p:nvPicPr>
          <p:cNvPr id="4" name="Picture 3" descr="A graph of true and false&#10;&#10;Description automatically generated">
            <a:extLst>
              <a:ext uri="{FF2B5EF4-FFF2-40B4-BE49-F238E27FC236}">
                <a16:creationId xmlns:a16="http://schemas.microsoft.com/office/drawing/2014/main" id="{A23CACFD-F704-8871-3B1F-104F363D9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3045" y="3042521"/>
            <a:ext cx="3417078" cy="3302752"/>
          </a:xfrm>
          <a:prstGeom prst="rect">
            <a:avLst/>
          </a:prstGeom>
        </p:spPr>
      </p:pic>
      <p:sp>
        <p:nvSpPr>
          <p:cNvPr id="6" name="TextBox 5">
            <a:extLst>
              <a:ext uri="{FF2B5EF4-FFF2-40B4-BE49-F238E27FC236}">
                <a16:creationId xmlns:a16="http://schemas.microsoft.com/office/drawing/2014/main" id="{225EBE73-E499-29C0-40F9-6C6501C8C18F}"/>
              </a:ext>
            </a:extLst>
          </p:cNvPr>
          <p:cNvSpPr txBox="1"/>
          <p:nvPr/>
        </p:nvSpPr>
        <p:spPr>
          <a:xfrm>
            <a:off x="768875" y="6160607"/>
            <a:ext cx="6096000" cy="523220"/>
          </a:xfrm>
          <a:prstGeom prst="rect">
            <a:avLst/>
          </a:prstGeom>
          <a:noFill/>
        </p:spPr>
        <p:txBody>
          <a:bodyPr wrap="square">
            <a:spAutoFit/>
          </a:bodyPr>
          <a:lstStyle/>
          <a:p>
            <a:pPr fontAlgn="base"/>
            <a:r>
              <a:rPr lang="it-IT" sz="2800" b="1" dirty="0">
                <a:latin typeface="IBM Plex Sans" panose="020B0503050203000203" pitchFamily="34" charset="0"/>
              </a:rPr>
              <a:t>Vero (1), Falso (0)</a:t>
            </a:r>
          </a:p>
        </p:txBody>
      </p:sp>
    </p:spTree>
    <p:extLst>
      <p:ext uri="{BB962C8B-B14F-4D97-AF65-F5344CB8AC3E}">
        <p14:creationId xmlns:p14="http://schemas.microsoft.com/office/powerpoint/2010/main" val="312408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Reti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neurali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Implementazione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(python)</a:t>
            </a:r>
          </a:p>
        </p:txBody>
      </p:sp>
      <p:sp>
        <p:nvSpPr>
          <p:cNvPr id="3" name="TextBox 2">
            <a:extLst>
              <a:ext uri="{FF2B5EF4-FFF2-40B4-BE49-F238E27FC236}">
                <a16:creationId xmlns:a16="http://schemas.microsoft.com/office/drawing/2014/main" id="{1F324263-908D-414F-77F7-DF9597426412}"/>
              </a:ext>
            </a:extLst>
          </p:cNvPr>
          <p:cNvSpPr txBox="1"/>
          <p:nvPr/>
        </p:nvSpPr>
        <p:spPr>
          <a:xfrm>
            <a:off x="1548840" y="3649316"/>
            <a:ext cx="10770649" cy="2185214"/>
          </a:xfrm>
          <a:prstGeom prst="rect">
            <a:avLst/>
          </a:prstGeom>
          <a:noFill/>
        </p:spPr>
        <p:txBody>
          <a:bodyPr wrap="square">
            <a:spAutoFit/>
          </a:bodyPr>
          <a:lstStyle/>
          <a:p>
            <a:pPr algn="l" fontAlgn="base"/>
            <a:endParaRPr lang="it-IT" sz="3600" b="1" dirty="0">
              <a:solidFill>
                <a:srgbClr val="00B050"/>
              </a:solidFill>
              <a:latin typeface="IBM Plex Sans" panose="020B0503050203000203" pitchFamily="34" charset="0"/>
            </a:endParaRPr>
          </a:p>
          <a:p>
            <a:pPr algn="l" fontAlgn="base"/>
            <a:endParaRPr lang="it-IT" sz="2800" dirty="0"/>
          </a:p>
          <a:p>
            <a:pPr lvl="1"/>
            <a:endParaRPr lang="it-IT" sz="3600" dirty="0"/>
          </a:p>
          <a:p>
            <a:pPr marL="285750" indent="-285750">
              <a:buFont typeface="Arial" panose="020B0604020202020204" pitchFamily="34" charset="0"/>
              <a:buChar char="•"/>
            </a:pPr>
            <a:endParaRPr lang="it-IT" sz="3600" dirty="0"/>
          </a:p>
        </p:txBody>
      </p:sp>
      <p:sp>
        <p:nvSpPr>
          <p:cNvPr id="7" name="Rectangle 3">
            <a:extLst>
              <a:ext uri="{FF2B5EF4-FFF2-40B4-BE49-F238E27FC236}">
                <a16:creationId xmlns:a16="http://schemas.microsoft.com/office/drawing/2014/main" id="{355A6C7D-FCED-1304-D20C-5A6CBC74E594}"/>
              </a:ext>
            </a:extLst>
          </p:cNvPr>
          <p:cNvSpPr>
            <a:spLocks noChangeArrowheads="1"/>
          </p:cNvSpPr>
          <p:nvPr/>
        </p:nvSpPr>
        <p:spPr bwMode="auto">
          <a:xfrm>
            <a:off x="646328" y="1163581"/>
            <a:ext cx="11196702"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1" i="0" u="none" strike="noStrike" cap="none" normalizeH="0" baseline="0" dirty="0">
                <a:ln>
                  <a:noFill/>
                </a:ln>
                <a:solidFill>
                  <a:schemeClr val="tx1"/>
                </a:solidFill>
                <a:effectLst/>
                <a:latin typeface="Arial Unicode MS"/>
              </a:rPr>
              <a:t>import </a:t>
            </a:r>
            <a:r>
              <a:rPr kumimoji="0" lang="it-IT" altLang="it-IT" sz="1600" b="0" i="0" u="none" strike="noStrike" cap="none" normalizeH="0" baseline="0" dirty="0">
                <a:ln>
                  <a:noFill/>
                </a:ln>
                <a:solidFill>
                  <a:schemeClr val="tx1"/>
                </a:solidFill>
                <a:effectLst/>
                <a:latin typeface="Arial Unicode MS"/>
              </a:rPr>
              <a:t>numpy, random, os</a:t>
            </a:r>
            <a:br>
              <a:rPr kumimoji="0" lang="it-IT" altLang="it-IT" sz="1600" b="0" i="0" u="none" strike="noStrike" cap="none" normalizeH="0" baseline="0" dirty="0">
                <a:ln>
                  <a:noFill/>
                </a:ln>
                <a:solidFill>
                  <a:schemeClr val="tx1"/>
                </a:solidFill>
                <a:effectLst/>
                <a:latin typeface="Arial Unicode MS"/>
              </a:rPr>
            </a:br>
            <a:r>
              <a:rPr kumimoji="0" lang="it-IT" altLang="it-IT" sz="1600" b="0" i="0" u="none" strike="noStrike" cap="none" normalizeH="0" baseline="0" dirty="0">
                <a:ln>
                  <a:noFill/>
                </a:ln>
                <a:solidFill>
                  <a:schemeClr val="tx1"/>
                </a:solidFill>
                <a:effectLst/>
                <a:latin typeface="Arial Unicode MS"/>
              </a:rPr>
              <a:t>lr = 1 #learning rate</a:t>
            </a:r>
            <a:br>
              <a:rPr kumimoji="0" lang="it-IT" altLang="it-IT" sz="1600" b="0" i="0" u="none" strike="noStrike" cap="none" normalizeH="0" baseline="0" dirty="0">
                <a:ln>
                  <a:noFill/>
                </a:ln>
                <a:solidFill>
                  <a:schemeClr val="tx1"/>
                </a:solidFill>
                <a:effectLst/>
                <a:latin typeface="Arial Unicode MS"/>
              </a:rPr>
            </a:br>
            <a:r>
              <a:rPr kumimoji="0" lang="it-IT" altLang="it-IT" sz="1600" b="0" i="0" u="none" strike="noStrike" cap="none" normalizeH="0" baseline="0" dirty="0">
                <a:ln>
                  <a:noFill/>
                </a:ln>
                <a:solidFill>
                  <a:schemeClr val="tx1"/>
                </a:solidFill>
                <a:effectLst/>
                <a:latin typeface="Arial Unicode MS"/>
              </a:rPr>
              <a:t>bias = 1 #valore</a:t>
            </a:r>
            <a:r>
              <a:rPr kumimoji="0" lang="it-IT" altLang="it-IT" sz="1600" b="0" i="0" u="none" strike="noStrike" cap="none" normalizeH="0" dirty="0">
                <a:ln>
                  <a:noFill/>
                </a:ln>
                <a:solidFill>
                  <a:schemeClr val="tx1"/>
                </a:solidFill>
                <a:effectLst/>
                <a:latin typeface="Arial Unicode MS"/>
              </a:rPr>
              <a:t> del</a:t>
            </a:r>
            <a:r>
              <a:rPr kumimoji="0" lang="it-IT" altLang="it-IT" sz="1600" b="0" i="0" u="none" strike="noStrike" cap="none" normalizeH="0" baseline="0" dirty="0">
                <a:ln>
                  <a:noFill/>
                </a:ln>
                <a:solidFill>
                  <a:schemeClr val="tx1"/>
                </a:solidFill>
                <a:effectLst/>
                <a:latin typeface="Arial Unicode MS"/>
              </a:rPr>
              <a:t> bias</a:t>
            </a:r>
            <a:br>
              <a:rPr kumimoji="0" lang="it-IT" altLang="it-IT" sz="1600" b="0" i="0" u="none" strike="noStrike" cap="none" normalizeH="0" baseline="0" dirty="0">
                <a:ln>
                  <a:noFill/>
                </a:ln>
                <a:solidFill>
                  <a:schemeClr val="tx1"/>
                </a:solidFill>
                <a:effectLst/>
                <a:latin typeface="Arial Unicode MS"/>
              </a:rPr>
            </a:br>
            <a:r>
              <a:rPr kumimoji="0" lang="it-IT" altLang="it-IT" sz="1600" b="0" i="0" u="none" strike="noStrike" cap="none" normalizeH="0" baseline="0" dirty="0">
                <a:ln>
                  <a:noFill/>
                </a:ln>
                <a:solidFill>
                  <a:schemeClr val="tx1"/>
                </a:solidFill>
                <a:effectLst/>
                <a:latin typeface="Arial Unicode MS"/>
              </a:rPr>
              <a:t>weights = [random.random(),random.random(),random.random()]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a:ln>
                  <a:noFill/>
                </a:ln>
                <a:solidFill>
                  <a:schemeClr val="tx1"/>
                </a:solidFill>
                <a:effectLst/>
                <a:latin typeface="Arial Unicode MS"/>
              </a:rPr>
              <a:t>#pesi generati come lista(3 pesi in totale per 2 input e</a:t>
            </a:r>
            <a:r>
              <a:rPr kumimoji="0" lang="it-IT" altLang="it-IT" sz="1600" b="0" i="0" u="none" strike="noStrike" cap="none" normalizeH="0" dirty="0">
                <a:ln>
                  <a:noFill/>
                </a:ln>
                <a:solidFill>
                  <a:schemeClr val="tx1"/>
                </a:solidFill>
                <a:effectLst/>
                <a:latin typeface="Arial Unicode MS"/>
              </a:rPr>
              <a:t> il</a:t>
            </a:r>
            <a:r>
              <a:rPr kumimoji="0" lang="it-IT" altLang="it-IT" sz="1600" b="0" i="0" u="none" strike="noStrike" cap="none" normalizeH="0" baseline="0" dirty="0">
                <a:ln>
                  <a:noFill/>
                </a:ln>
                <a:solidFill>
                  <a:schemeClr val="tx1"/>
                </a:solidFill>
                <a:effectLst/>
                <a:latin typeface="Arial Unicode MS"/>
              </a:rPr>
              <a:t> bias)</a:t>
            </a: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600" dirty="0">
              <a:latin typeface="Arial Unicode MS"/>
            </a:endParaRPr>
          </a:p>
          <a:p>
            <a:pPr lvl="0" eaLnBrk="0" fontAlgn="base" hangingPunct="0">
              <a:spcBef>
                <a:spcPct val="0"/>
              </a:spcBef>
              <a:spcAft>
                <a:spcPct val="0"/>
              </a:spcAft>
            </a:pPr>
            <a:r>
              <a:rPr lang="it-IT" altLang="it-IT" sz="1600" dirty="0"/>
              <a:t>def Perceptron(input1, input2, output) :</a:t>
            </a:r>
          </a:p>
          <a:p>
            <a:pPr lvl="0" eaLnBrk="0" fontAlgn="base" hangingPunct="0">
              <a:spcBef>
                <a:spcPct val="0"/>
              </a:spcBef>
              <a:spcAft>
                <a:spcPct val="0"/>
              </a:spcAft>
            </a:pPr>
            <a:r>
              <a:rPr lang="it-IT" altLang="it-IT" sz="1600" dirty="0"/>
              <a:t>   outputP = input1*weights[0]+input2*weights[1]+bias*weights[2]</a:t>
            </a:r>
          </a:p>
          <a:p>
            <a:pPr lvl="0" eaLnBrk="0" fontAlgn="base" hangingPunct="0">
              <a:spcBef>
                <a:spcPct val="0"/>
              </a:spcBef>
              <a:spcAft>
                <a:spcPct val="0"/>
              </a:spcAft>
            </a:pPr>
            <a:r>
              <a:rPr lang="it-IT" altLang="it-IT" sz="1600" dirty="0"/>
              <a:t>   if outputP &gt; 0 : #activation function (here Heaviside)</a:t>
            </a:r>
          </a:p>
          <a:p>
            <a:pPr lvl="0" eaLnBrk="0" fontAlgn="base" hangingPunct="0">
              <a:spcBef>
                <a:spcPct val="0"/>
              </a:spcBef>
              <a:spcAft>
                <a:spcPct val="0"/>
              </a:spcAft>
            </a:pPr>
            <a:r>
              <a:rPr lang="it-IT" altLang="it-IT" sz="1600" dirty="0"/>
              <a:t>      outputP = 1</a:t>
            </a:r>
          </a:p>
          <a:p>
            <a:pPr lvl="0" eaLnBrk="0" fontAlgn="base" hangingPunct="0">
              <a:spcBef>
                <a:spcPct val="0"/>
              </a:spcBef>
              <a:spcAft>
                <a:spcPct val="0"/>
              </a:spcAft>
            </a:pPr>
            <a:r>
              <a:rPr lang="it-IT" altLang="it-IT" sz="1600" dirty="0"/>
              <a:t>   else :</a:t>
            </a:r>
          </a:p>
          <a:p>
            <a:pPr lvl="0" eaLnBrk="0" fontAlgn="base" hangingPunct="0">
              <a:spcBef>
                <a:spcPct val="0"/>
              </a:spcBef>
              <a:spcAft>
                <a:spcPct val="0"/>
              </a:spcAft>
            </a:pPr>
            <a:r>
              <a:rPr lang="it-IT" altLang="it-IT" sz="1600" dirty="0"/>
              <a:t>      outputP = 0</a:t>
            </a:r>
          </a:p>
          <a:p>
            <a:pPr lvl="0" eaLnBrk="0" fontAlgn="base" hangingPunct="0">
              <a:spcBef>
                <a:spcPct val="0"/>
              </a:spcBef>
              <a:spcAft>
                <a:spcPct val="0"/>
              </a:spcAft>
            </a:pPr>
            <a:r>
              <a:rPr lang="it-IT" altLang="it-IT" sz="1600" dirty="0"/>
              <a:t>   error = output – outputP</a:t>
            </a:r>
          </a:p>
          <a:p>
            <a:pPr lvl="0" eaLnBrk="0" fontAlgn="base" hangingPunct="0">
              <a:spcBef>
                <a:spcPct val="0"/>
              </a:spcBef>
              <a:spcAft>
                <a:spcPct val="0"/>
              </a:spcAft>
            </a:pPr>
            <a:r>
              <a:rPr lang="it-IT" altLang="it-IT" sz="1600" dirty="0"/>
              <a:t>   weights[0] += error * input1 * lr</a:t>
            </a:r>
          </a:p>
          <a:p>
            <a:pPr lvl="0" eaLnBrk="0" fontAlgn="base" hangingPunct="0">
              <a:spcBef>
                <a:spcPct val="0"/>
              </a:spcBef>
              <a:spcAft>
                <a:spcPct val="0"/>
              </a:spcAft>
            </a:pPr>
            <a:r>
              <a:rPr lang="it-IT" altLang="it-IT" sz="1600" dirty="0"/>
              <a:t>   weights[1] += error * input2 * lr</a:t>
            </a:r>
          </a:p>
          <a:p>
            <a:pPr lvl="0" eaLnBrk="0" fontAlgn="base" hangingPunct="0">
              <a:spcBef>
                <a:spcPct val="0"/>
              </a:spcBef>
              <a:spcAft>
                <a:spcPct val="0"/>
              </a:spcAft>
            </a:pPr>
            <a:r>
              <a:rPr lang="it-IT" altLang="it-IT" sz="1600" dirty="0"/>
              <a:t>   weights[2] += error * bias * lr</a:t>
            </a:r>
          </a:p>
          <a:p>
            <a:pPr lvl="0" eaLnBrk="0" fontAlgn="base" hangingPunct="0">
              <a:spcBef>
                <a:spcPct val="0"/>
              </a:spcBef>
              <a:spcAft>
                <a:spcPct val="0"/>
              </a:spcAft>
            </a:pPr>
            <a:endParaRPr lang="it-IT" altLang="it-IT" sz="1600" dirty="0"/>
          </a:p>
          <a:p>
            <a:pPr lvl="0" eaLnBrk="0" fontAlgn="base" hangingPunct="0">
              <a:spcBef>
                <a:spcPct val="0"/>
              </a:spcBef>
              <a:spcAft>
                <a:spcPct val="0"/>
              </a:spcAft>
            </a:pPr>
            <a:r>
              <a:rPr lang="en-US" altLang="it-IT" sz="1600" dirty="0"/>
              <a:t>for </a:t>
            </a:r>
            <a:r>
              <a:rPr lang="en-US" altLang="it-IT" sz="1600" dirty="0" err="1"/>
              <a:t>i</a:t>
            </a:r>
            <a:r>
              <a:rPr lang="en-US" altLang="it-IT" sz="1600" dirty="0"/>
              <a:t> in range(50) :</a:t>
            </a:r>
          </a:p>
          <a:p>
            <a:pPr lvl="0" eaLnBrk="0" fontAlgn="base" hangingPunct="0">
              <a:spcBef>
                <a:spcPct val="0"/>
              </a:spcBef>
              <a:spcAft>
                <a:spcPct val="0"/>
              </a:spcAft>
            </a:pPr>
            <a:r>
              <a:rPr lang="en-US" altLang="it-IT" sz="1600" dirty="0"/>
              <a:t>   Perceptron(</a:t>
            </a:r>
            <a:r>
              <a:rPr lang="en-US" altLang="it-IT" sz="1600" b="1" dirty="0">
                <a:solidFill>
                  <a:srgbClr val="FF0000"/>
                </a:solidFill>
              </a:rPr>
              <a:t>1,1</a:t>
            </a:r>
            <a:r>
              <a:rPr lang="en-US" altLang="it-IT" sz="1600" b="1" dirty="0">
                <a:solidFill>
                  <a:srgbClr val="00B050"/>
                </a:solidFill>
              </a:rPr>
              <a:t>,1</a:t>
            </a:r>
            <a:r>
              <a:rPr lang="en-US" altLang="it-IT" sz="1600" dirty="0"/>
              <a:t>) #True or true</a:t>
            </a:r>
          </a:p>
          <a:p>
            <a:pPr lvl="0" eaLnBrk="0" fontAlgn="base" hangingPunct="0">
              <a:spcBef>
                <a:spcPct val="0"/>
              </a:spcBef>
              <a:spcAft>
                <a:spcPct val="0"/>
              </a:spcAft>
            </a:pPr>
            <a:r>
              <a:rPr lang="en-US" altLang="it-IT" sz="1600" dirty="0"/>
              <a:t>   Perceptron(</a:t>
            </a:r>
            <a:r>
              <a:rPr lang="en-US" altLang="it-IT" sz="1600" b="1" dirty="0">
                <a:solidFill>
                  <a:srgbClr val="FF0000"/>
                </a:solidFill>
              </a:rPr>
              <a:t>1,0,</a:t>
            </a:r>
            <a:r>
              <a:rPr lang="en-US" altLang="it-IT" sz="1600" b="1" dirty="0">
                <a:solidFill>
                  <a:srgbClr val="00B050"/>
                </a:solidFill>
              </a:rPr>
              <a:t>1</a:t>
            </a:r>
            <a:r>
              <a:rPr lang="en-US" altLang="it-IT" sz="1600" dirty="0"/>
              <a:t>) #True or false</a:t>
            </a:r>
          </a:p>
          <a:p>
            <a:pPr lvl="0" eaLnBrk="0" fontAlgn="base" hangingPunct="0">
              <a:spcBef>
                <a:spcPct val="0"/>
              </a:spcBef>
              <a:spcAft>
                <a:spcPct val="0"/>
              </a:spcAft>
            </a:pPr>
            <a:r>
              <a:rPr lang="en-US" altLang="it-IT" sz="1600" dirty="0"/>
              <a:t>   Perceptron(</a:t>
            </a:r>
            <a:r>
              <a:rPr lang="en-US" altLang="it-IT" sz="1600" b="1" dirty="0">
                <a:solidFill>
                  <a:srgbClr val="FF0000"/>
                </a:solidFill>
              </a:rPr>
              <a:t>0,1,</a:t>
            </a:r>
            <a:r>
              <a:rPr lang="en-US" altLang="it-IT" sz="1600" b="1" dirty="0">
                <a:solidFill>
                  <a:srgbClr val="00B050"/>
                </a:solidFill>
              </a:rPr>
              <a:t>1</a:t>
            </a:r>
            <a:r>
              <a:rPr lang="en-US" altLang="it-IT" sz="1600" dirty="0"/>
              <a:t>) #False or true</a:t>
            </a:r>
          </a:p>
          <a:p>
            <a:pPr lvl="0" eaLnBrk="0" fontAlgn="base" hangingPunct="0">
              <a:spcBef>
                <a:spcPct val="0"/>
              </a:spcBef>
              <a:spcAft>
                <a:spcPct val="0"/>
              </a:spcAft>
            </a:pPr>
            <a:r>
              <a:rPr lang="en-US" altLang="it-IT" sz="1600" dirty="0"/>
              <a:t>   Perceptron(</a:t>
            </a:r>
            <a:r>
              <a:rPr lang="en-US" altLang="it-IT" sz="1600" b="1" dirty="0">
                <a:solidFill>
                  <a:srgbClr val="FF0000"/>
                </a:solidFill>
              </a:rPr>
              <a:t>0,0,</a:t>
            </a:r>
            <a:r>
              <a:rPr lang="en-US" altLang="it-IT" sz="1600" b="1" dirty="0">
                <a:solidFill>
                  <a:srgbClr val="00B050"/>
                </a:solidFill>
              </a:rPr>
              <a:t>0</a:t>
            </a:r>
            <a:r>
              <a:rPr lang="en-US" altLang="it-IT" sz="1600" dirty="0"/>
              <a:t>) #False or false</a:t>
            </a:r>
            <a:endParaRPr lang="it-IT" altLang="it-IT" sz="1600" dirty="0"/>
          </a:p>
          <a:p>
            <a:pPr lvl="0" eaLnBrk="0" fontAlgn="base" hangingPunct="0">
              <a:spcBef>
                <a:spcPct val="0"/>
              </a:spcBef>
              <a:spcAft>
                <a:spcPct val="0"/>
              </a:spcAft>
            </a:pPr>
            <a:endParaRPr lang="it-IT" altLang="it-IT" sz="1200" dirty="0"/>
          </a:p>
          <a:p>
            <a:pPr lvl="0" eaLnBrk="0" fontAlgn="base" hangingPunct="0">
              <a:spcBef>
                <a:spcPct val="0"/>
              </a:spcBef>
              <a:spcAft>
                <a:spcPct val="0"/>
              </a:spcAft>
            </a:pPr>
            <a:r>
              <a:rPr lang="it-IT" altLang="it-IT" sz="1200" dirty="0"/>
              <a:t> </a:t>
            </a:r>
            <a:endParaRPr kumimoji="0" lang="it-IT" altLang="it-IT" sz="3600" b="0" i="0" u="none" strike="noStrike" cap="none" normalizeH="0" baseline="0" dirty="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C3976437-1F63-E286-5D86-C90AFF1B7F3E}"/>
              </a:ext>
            </a:extLst>
          </p:cNvPr>
          <p:cNvSpPr/>
          <p:nvPr/>
        </p:nvSpPr>
        <p:spPr>
          <a:xfrm>
            <a:off x="7650166" y="1282782"/>
            <a:ext cx="4089889" cy="118972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Impostazione parametri</a:t>
            </a:r>
          </a:p>
        </p:txBody>
      </p:sp>
      <p:sp>
        <p:nvSpPr>
          <p:cNvPr id="12" name="Rectangle 11">
            <a:extLst>
              <a:ext uri="{FF2B5EF4-FFF2-40B4-BE49-F238E27FC236}">
                <a16:creationId xmlns:a16="http://schemas.microsoft.com/office/drawing/2014/main" id="{30D73AB3-18BF-112B-3127-4BF6D9F78027}"/>
              </a:ext>
            </a:extLst>
          </p:cNvPr>
          <p:cNvSpPr/>
          <p:nvPr/>
        </p:nvSpPr>
        <p:spPr>
          <a:xfrm>
            <a:off x="7650166" y="2745509"/>
            <a:ext cx="4089889" cy="240152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Logica</a:t>
            </a:r>
          </a:p>
        </p:txBody>
      </p:sp>
      <p:sp>
        <p:nvSpPr>
          <p:cNvPr id="13" name="Rectangle 12">
            <a:extLst>
              <a:ext uri="{FF2B5EF4-FFF2-40B4-BE49-F238E27FC236}">
                <a16:creationId xmlns:a16="http://schemas.microsoft.com/office/drawing/2014/main" id="{C609B3EF-1852-361D-9BEB-3551790D88D6}"/>
              </a:ext>
            </a:extLst>
          </p:cNvPr>
          <p:cNvSpPr/>
          <p:nvPr/>
        </p:nvSpPr>
        <p:spPr>
          <a:xfrm>
            <a:off x="7650165" y="5356133"/>
            <a:ext cx="4089889" cy="131946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Training</a:t>
            </a:r>
          </a:p>
        </p:txBody>
      </p:sp>
    </p:spTree>
    <p:extLst>
      <p:ext uri="{BB962C8B-B14F-4D97-AF65-F5344CB8AC3E}">
        <p14:creationId xmlns:p14="http://schemas.microsoft.com/office/powerpoint/2010/main" val="128084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Algoritmi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confronto</a:t>
            </a:r>
            <a:endParaRPr kumimoji="0" lang="en-US" sz="2400" b="1"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3" name="TextBox 2">
            <a:extLst>
              <a:ext uri="{FF2B5EF4-FFF2-40B4-BE49-F238E27FC236}">
                <a16:creationId xmlns:a16="http://schemas.microsoft.com/office/drawing/2014/main" id="{1F324263-908D-414F-77F7-DF9597426412}"/>
              </a:ext>
            </a:extLst>
          </p:cNvPr>
          <p:cNvSpPr txBox="1"/>
          <p:nvPr/>
        </p:nvSpPr>
        <p:spPr>
          <a:xfrm>
            <a:off x="669274" y="1237421"/>
            <a:ext cx="10770649" cy="7109639"/>
          </a:xfrm>
          <a:prstGeom prst="rect">
            <a:avLst/>
          </a:prstGeom>
          <a:noFill/>
        </p:spPr>
        <p:txBody>
          <a:bodyPr wrap="square">
            <a:spAutoFit/>
          </a:bodyPr>
          <a:lstStyle/>
          <a:p>
            <a:pPr marL="571500" indent="-571500" algn="l" fontAlgn="base">
              <a:buFont typeface="Arial" panose="020B0604020202020204" pitchFamily="34" charset="0"/>
              <a:buChar char="•"/>
            </a:pPr>
            <a:r>
              <a:rPr lang="it-IT" sz="3200" b="1" i="0" dirty="0">
                <a:solidFill>
                  <a:srgbClr val="161616"/>
                </a:solidFill>
                <a:effectLst/>
                <a:latin typeface="IBM Plex Sans" panose="020B0503050203000203" pitchFamily="34" charset="0"/>
              </a:rPr>
              <a:t>Algoritmo semplice </a:t>
            </a:r>
            <a:r>
              <a:rPr lang="it-IT" sz="3200" b="0" i="0" dirty="0">
                <a:solidFill>
                  <a:srgbClr val="161616"/>
                </a:solidFill>
                <a:effectLst/>
                <a:latin typeface="IBM Plex Sans" panose="020B0503050203000203" pitchFamily="34" charset="0"/>
              </a:rPr>
              <a:t>(non AI): </a:t>
            </a:r>
          </a:p>
          <a:p>
            <a:pPr marL="1028700" lvl="1" indent="-571500" fontAlgn="base">
              <a:buFont typeface="Arial" panose="020B0604020202020204" pitchFamily="34" charset="0"/>
              <a:buChar char="•"/>
            </a:pPr>
            <a:r>
              <a:rPr lang="it-IT" sz="3200" b="0" i="0" dirty="0">
                <a:solidFill>
                  <a:srgbClr val="161616"/>
                </a:solidFill>
                <a:effectLst/>
                <a:latin typeface="IBM Plex Sans" panose="020B0503050203000203" pitchFamily="34" charset="0"/>
              </a:rPr>
              <a:t>il programmatore ha realizzato la logica</a:t>
            </a:r>
          </a:p>
          <a:p>
            <a:pPr marL="1028700" lvl="1" indent="-571500" fontAlgn="base">
              <a:buFont typeface="Arial" panose="020B0604020202020204" pitchFamily="34" charset="0"/>
              <a:buChar char="•"/>
            </a:pPr>
            <a:r>
              <a:rPr lang="it-IT" sz="3200" dirty="0">
                <a:solidFill>
                  <a:srgbClr val="161616"/>
                </a:solidFill>
                <a:latin typeface="IBM Plex Sans" panose="020B0503050203000203" pitchFamily="34" charset="0"/>
              </a:rPr>
              <a:t>L’algoritmo viene usato per fornire i risultati (corretti ...  a meno di bug)</a:t>
            </a:r>
            <a:endParaRPr lang="it-IT" sz="3200" b="0" i="0" dirty="0">
              <a:solidFill>
                <a:srgbClr val="161616"/>
              </a:solidFill>
              <a:effectLst/>
              <a:latin typeface="IBM Plex Sans" panose="020B0503050203000203" pitchFamily="34" charset="0"/>
            </a:endParaRPr>
          </a:p>
          <a:p>
            <a:pPr algn="l" fontAlgn="base"/>
            <a:endParaRPr lang="it-IT" sz="3200" b="0" i="0" dirty="0">
              <a:solidFill>
                <a:srgbClr val="161616"/>
              </a:solidFill>
              <a:effectLst/>
              <a:latin typeface="IBM Plex Sans" panose="020B0503050203000203" pitchFamily="34" charset="0"/>
            </a:endParaRPr>
          </a:p>
          <a:p>
            <a:pPr marL="571500" indent="-571500" algn="l" fontAlgn="base">
              <a:buFont typeface="Arial" panose="020B0604020202020204" pitchFamily="34" charset="0"/>
              <a:buChar char="•"/>
            </a:pPr>
            <a:r>
              <a:rPr lang="it-IT" sz="3200" b="1" dirty="0">
                <a:solidFill>
                  <a:srgbClr val="161616"/>
                </a:solidFill>
                <a:latin typeface="IBM Plex Sans" panose="020B0503050203000203" pitchFamily="34" charset="0"/>
              </a:rPr>
              <a:t>Algoritmo rete neurale </a:t>
            </a:r>
            <a:r>
              <a:rPr lang="it-IT" sz="3200" dirty="0">
                <a:solidFill>
                  <a:srgbClr val="161616"/>
                </a:solidFill>
                <a:latin typeface="IBM Plex Sans" panose="020B0503050203000203" pitchFamily="34" charset="0"/>
              </a:rPr>
              <a:t>(AI): </a:t>
            </a:r>
          </a:p>
          <a:p>
            <a:pPr marL="1028700" lvl="1" indent="-571500" fontAlgn="base">
              <a:buFont typeface="Arial" panose="020B0604020202020204" pitchFamily="34" charset="0"/>
              <a:buChar char="•"/>
            </a:pPr>
            <a:r>
              <a:rPr lang="it-IT" sz="2800" dirty="0">
                <a:solidFill>
                  <a:srgbClr val="161616"/>
                </a:solidFill>
                <a:latin typeface="IBM Plex Sans" panose="020B0503050203000203" pitchFamily="34" charset="0"/>
              </a:rPr>
              <a:t>il programmatore ha fornito il modello di rete neurale (non la logica specifica)</a:t>
            </a:r>
          </a:p>
          <a:p>
            <a:pPr marL="1028700" lvl="1" indent="-571500" fontAlgn="base">
              <a:buFont typeface="Arial" panose="020B0604020202020204" pitchFamily="34" charset="0"/>
              <a:buChar char="•"/>
            </a:pPr>
            <a:r>
              <a:rPr lang="it-IT" sz="2800" b="0" i="0" dirty="0">
                <a:solidFill>
                  <a:srgbClr val="161616"/>
                </a:solidFill>
                <a:effectLst/>
                <a:latin typeface="IBM Plex Sans" panose="020B0503050203000203" pitchFamily="34" charset="0"/>
              </a:rPr>
              <a:t>L’algoritmo </a:t>
            </a:r>
            <a:r>
              <a:rPr lang="it-IT" sz="2800" dirty="0">
                <a:solidFill>
                  <a:srgbClr val="161616"/>
                </a:solidFill>
                <a:latin typeface="IBM Plex Sans" panose="020B0503050203000203" pitchFamily="34" charset="0"/>
              </a:rPr>
              <a:t>ha subito una fase di training e di test (la logica viene appresa)</a:t>
            </a:r>
          </a:p>
          <a:p>
            <a:pPr marL="1028700" lvl="1" indent="-571500" fontAlgn="base">
              <a:buFont typeface="Arial" panose="020B0604020202020204" pitchFamily="34" charset="0"/>
              <a:buChar char="•"/>
            </a:pPr>
            <a:r>
              <a:rPr lang="it-IT" sz="2800" b="0" i="0" dirty="0">
                <a:solidFill>
                  <a:srgbClr val="161616"/>
                </a:solidFill>
                <a:effectLst/>
                <a:latin typeface="IBM Plex Sans" panose="020B0503050203000203" pitchFamily="34" charset="0"/>
              </a:rPr>
              <a:t>L’algoritmo viene  usato per fornire i risultati (corretti con un certo margine di confidenza)</a:t>
            </a:r>
          </a:p>
          <a:p>
            <a:pPr algn="l" fontAlgn="base"/>
            <a:r>
              <a:rPr lang="it-IT" sz="3200" dirty="0">
                <a:solidFill>
                  <a:srgbClr val="161616"/>
                </a:solidFill>
                <a:latin typeface="IBM Plex Sans" panose="020B0503050203000203" pitchFamily="34" charset="0"/>
              </a:rPr>
              <a:t>	</a:t>
            </a:r>
            <a:endParaRPr lang="it-IT" sz="2400" dirty="0"/>
          </a:p>
          <a:p>
            <a:pPr lvl="1"/>
            <a:endParaRPr lang="it-IT" sz="3200" dirty="0"/>
          </a:p>
          <a:p>
            <a:pPr marL="285750" indent="-285750">
              <a:buFont typeface="Arial" panose="020B0604020202020204" pitchFamily="34" charset="0"/>
              <a:buChar char="•"/>
            </a:pPr>
            <a:endParaRPr lang="it-IT" sz="3200" dirty="0"/>
          </a:p>
        </p:txBody>
      </p:sp>
    </p:spTree>
    <p:extLst>
      <p:ext uri="{BB962C8B-B14F-4D97-AF65-F5344CB8AC3E}">
        <p14:creationId xmlns:p14="http://schemas.microsoft.com/office/powerpoint/2010/main" val="258336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Reti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neurali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Conclusioni</a:t>
            </a:r>
            <a:endParaRPr kumimoji="0" lang="en-US" sz="2400" b="1"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3" name="TextBox 2">
            <a:extLst>
              <a:ext uri="{FF2B5EF4-FFF2-40B4-BE49-F238E27FC236}">
                <a16:creationId xmlns:a16="http://schemas.microsoft.com/office/drawing/2014/main" id="{1F324263-908D-414F-77F7-DF9597426412}"/>
              </a:ext>
            </a:extLst>
          </p:cNvPr>
          <p:cNvSpPr txBox="1"/>
          <p:nvPr/>
        </p:nvSpPr>
        <p:spPr>
          <a:xfrm>
            <a:off x="669274" y="1524425"/>
            <a:ext cx="10770649" cy="6863417"/>
          </a:xfrm>
          <a:prstGeom prst="rect">
            <a:avLst/>
          </a:prstGeom>
          <a:noFill/>
        </p:spPr>
        <p:txBody>
          <a:bodyPr wrap="square">
            <a:spAutoFit/>
          </a:bodyPr>
          <a:lstStyle/>
          <a:p>
            <a:pPr algn="l" fontAlgn="base"/>
            <a:r>
              <a:rPr lang="it-IT" sz="3200" b="0" i="0" dirty="0">
                <a:solidFill>
                  <a:srgbClr val="161616"/>
                </a:solidFill>
                <a:effectLst/>
                <a:latin typeface="IBM Plex Sans" panose="020B0503050203000203" pitchFamily="34" charset="0"/>
              </a:rPr>
              <a:t>Quindi il funzionamento dell’Intelligenza Artificiale è dato da:</a:t>
            </a:r>
          </a:p>
          <a:p>
            <a:pPr marL="571500" indent="-571500" algn="l" fontAlgn="base">
              <a:buFont typeface="Arial" panose="020B0604020202020204" pitchFamily="34" charset="0"/>
              <a:buChar char="•"/>
            </a:pPr>
            <a:r>
              <a:rPr lang="it-IT" sz="3200" dirty="0">
                <a:solidFill>
                  <a:srgbClr val="161616"/>
                </a:solidFill>
                <a:latin typeface="IBM Plex Sans" panose="020B0503050203000203" pitchFamily="34" charset="0"/>
              </a:rPr>
              <a:t>Il tipo di rete neurale adottato </a:t>
            </a:r>
          </a:p>
          <a:p>
            <a:pPr marL="571500" indent="-571500" algn="l" fontAlgn="base">
              <a:buFont typeface="Arial" panose="020B0604020202020204" pitchFamily="34" charset="0"/>
              <a:buChar char="•"/>
            </a:pPr>
            <a:r>
              <a:rPr lang="it-IT" sz="3200" dirty="0">
                <a:solidFill>
                  <a:srgbClr val="161616"/>
                </a:solidFill>
                <a:latin typeface="IBM Plex Sans" panose="020B0503050203000203" pitchFamily="34" charset="0"/>
              </a:rPr>
              <a:t>Il training effettuato sulla rete neurale</a:t>
            </a:r>
          </a:p>
          <a:p>
            <a:pPr marL="1028700" lvl="1" indent="-571500" fontAlgn="base">
              <a:buFont typeface="Arial" panose="020B0604020202020204" pitchFamily="34" charset="0"/>
              <a:buChar char="•"/>
            </a:pPr>
            <a:r>
              <a:rPr lang="it-IT" sz="2400" dirty="0">
                <a:solidFill>
                  <a:srgbClr val="161616"/>
                </a:solidFill>
                <a:latin typeface="IBM Plex Sans" panose="020B0503050203000203" pitchFamily="34" charset="0"/>
              </a:rPr>
              <a:t>Il numero di sessioni di training influenza la precisione che vogliamo ottenere e il tipo di sessione determina il contesto</a:t>
            </a:r>
          </a:p>
          <a:p>
            <a:pPr marL="1028700" lvl="1" indent="-571500" fontAlgn="base">
              <a:buFont typeface="Arial" panose="020B0604020202020204" pitchFamily="34" charset="0"/>
              <a:buChar char="•"/>
            </a:pPr>
            <a:r>
              <a:rPr lang="it-IT" sz="2400" dirty="0">
                <a:solidFill>
                  <a:srgbClr val="161616"/>
                </a:solidFill>
                <a:latin typeface="IBM Plex Sans" panose="020B0503050203000203" pitchFamily="34" charset="0"/>
              </a:rPr>
              <a:t>Il training, come per la normale «intelligenza» può creare un’eccessiva focalizzazione sui dati di training rispetto al caso reale (risultati sbagliati se non osservati nella fase di training)</a:t>
            </a:r>
          </a:p>
          <a:p>
            <a:pPr marL="571500" indent="-571500" fontAlgn="base">
              <a:buFont typeface="Arial" panose="020B0604020202020204" pitchFamily="34" charset="0"/>
              <a:buChar char="•"/>
            </a:pPr>
            <a:r>
              <a:rPr lang="it-IT" sz="3200" dirty="0">
                <a:solidFill>
                  <a:srgbClr val="161616"/>
                </a:solidFill>
                <a:latin typeface="IBM Plex Sans" panose="020B0503050203000203" pitchFamily="34" charset="0"/>
              </a:rPr>
              <a:t>Il testing è la verifica del corretto funzionamento da parte di un utente reale</a:t>
            </a:r>
          </a:p>
          <a:p>
            <a:pPr lvl="1" fontAlgn="base"/>
            <a:endParaRPr lang="it-IT" sz="2800" dirty="0">
              <a:solidFill>
                <a:srgbClr val="161616"/>
              </a:solidFill>
              <a:latin typeface="IBM Plex Sans" panose="020B0503050203000203" pitchFamily="34" charset="0"/>
            </a:endParaRPr>
          </a:p>
          <a:p>
            <a:pPr algn="l" fontAlgn="base"/>
            <a:endParaRPr lang="it-IT" sz="2800" dirty="0"/>
          </a:p>
          <a:p>
            <a:pPr lvl="1"/>
            <a:endParaRPr lang="it-IT" sz="3600" dirty="0"/>
          </a:p>
          <a:p>
            <a:pPr marL="285750" indent="-285750">
              <a:buFont typeface="Arial" panose="020B0604020202020204" pitchFamily="34" charset="0"/>
              <a:buChar char="•"/>
            </a:pPr>
            <a:endParaRPr lang="it-IT" sz="3600" dirty="0"/>
          </a:p>
        </p:txBody>
      </p:sp>
    </p:spTree>
    <p:extLst>
      <p:ext uri="{BB962C8B-B14F-4D97-AF65-F5344CB8AC3E}">
        <p14:creationId xmlns:p14="http://schemas.microsoft.com/office/powerpoint/2010/main" val="215024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E13CB-D82A-4E9B-5046-BFDB6EDD4470}"/>
            </a:ext>
          </a:extLst>
        </p:cNvPr>
        <p:cNvGrpSpPr/>
        <p:nvPr/>
      </p:nvGrpSpPr>
      <p:grpSpPr>
        <a:xfrm>
          <a:off x="0" y="0"/>
          <a:ext cx="0" cy="0"/>
          <a:chOff x="0" y="0"/>
          <a:chExt cx="0" cy="0"/>
        </a:xfrm>
      </p:grpSpPr>
      <p:sp>
        <p:nvSpPr>
          <p:cNvPr id="190" name="Title 5">
            <a:extLst>
              <a:ext uri="{FF2B5EF4-FFF2-40B4-BE49-F238E27FC236}">
                <a16:creationId xmlns:a16="http://schemas.microsoft.com/office/drawing/2014/main" id="{16BC3F2B-1793-35CA-23D6-33566D2B3B7C}"/>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Un po’ di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storia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(2/2) </a:t>
            </a:r>
            <a:r>
              <a:rPr kumimoji="0" lang="en-US" sz="1200" b="0" i="0" u="none" strike="noStrike" kern="1200" cap="none" spc="0" normalizeH="0" baseline="0" noProof="0" dirty="0">
                <a:ln>
                  <a:noFill/>
                </a:ln>
                <a:solidFill>
                  <a:srgbClr val="312D2A"/>
                </a:solidFill>
                <a:effectLst/>
                <a:uLnTx/>
                <a:uFillTx/>
                <a:latin typeface="Oracle Sans Tab"/>
                <a:ea typeface="+mn-ea"/>
                <a:cs typeface="+mj-cs"/>
              </a:rPr>
              <a:t>(da Wikipedia)</a:t>
            </a:r>
            <a:endParaRPr kumimoji="0" lang="en-US" sz="2400" b="0"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3" name="TextBox 2">
            <a:extLst>
              <a:ext uri="{FF2B5EF4-FFF2-40B4-BE49-F238E27FC236}">
                <a16:creationId xmlns:a16="http://schemas.microsoft.com/office/drawing/2014/main" id="{B599A9A9-F48B-9656-F4AA-2D9F9B4A4184}"/>
              </a:ext>
            </a:extLst>
          </p:cNvPr>
          <p:cNvSpPr txBox="1"/>
          <p:nvPr/>
        </p:nvSpPr>
        <p:spPr>
          <a:xfrm>
            <a:off x="669274" y="1225689"/>
            <a:ext cx="10770649" cy="2585323"/>
          </a:xfrm>
          <a:prstGeom prst="rect">
            <a:avLst/>
          </a:prstGeom>
          <a:noFill/>
        </p:spPr>
        <p:txBody>
          <a:bodyPr wrap="square">
            <a:spAutoFit/>
          </a:bodyPr>
          <a:lstStyle/>
          <a:p>
            <a:pPr marL="285750" indent="-285750" rtl="0">
              <a:buFont typeface="Arial" panose="020B0604020202020204" pitchFamily="34" charset="0"/>
              <a:buChar char="•"/>
            </a:pPr>
            <a:r>
              <a:rPr lang="it-IT" dirty="0"/>
              <a:t>1957: </a:t>
            </a:r>
            <a:r>
              <a:rPr lang="it-IT" i="1" dirty="0"/>
              <a:t>General Problem Solver</a:t>
            </a:r>
            <a:r>
              <a:rPr lang="it-IT" dirty="0"/>
              <a:t>, o GPS. nacque il linguaggio di programmazione dominante per la realizzazione dei sistemi di intelligenza artificiale: il </a:t>
            </a:r>
            <a:r>
              <a:rPr lang="it-IT" dirty="0">
                <a:hlinkClick r:id="rId3"/>
              </a:rPr>
              <a:t>Lisp</a:t>
            </a:r>
            <a:endParaRPr lang="it-IT" dirty="0"/>
          </a:p>
          <a:p>
            <a:pPr marL="285750" indent="-285750" rtl="0">
              <a:buFont typeface="Arial" panose="020B0604020202020204" pitchFamily="34" charset="0"/>
              <a:buChar char="•"/>
            </a:pPr>
            <a:r>
              <a:rPr lang="it-IT" dirty="0"/>
              <a:t>1959: </a:t>
            </a:r>
            <a:r>
              <a:rPr lang="it-IT" i="1" dirty="0"/>
              <a:t>Geometry Theorem Prover</a:t>
            </a:r>
            <a:r>
              <a:rPr lang="it-IT" dirty="0"/>
              <a:t>, un programma in grado di dimostrare teoremi di geometria complessi</a:t>
            </a:r>
          </a:p>
          <a:p>
            <a:pPr marL="285750" indent="-285750" rtl="0">
              <a:buFont typeface="Arial" panose="020B0604020202020204" pitchFamily="34" charset="0"/>
              <a:buChar char="•"/>
            </a:pPr>
            <a:r>
              <a:rPr lang="it-IT" dirty="0"/>
              <a:t>1957: si stimò che nel giro di dieci anni ci sarebbero state macchine in grado di competere con i campioni di scacchi</a:t>
            </a:r>
          </a:p>
          <a:p>
            <a:pPr marL="285750" indent="-285750" rtl="0">
              <a:buFont typeface="Arial" panose="020B0604020202020204" pitchFamily="34" charset="0"/>
              <a:buChar char="•"/>
            </a:pPr>
            <a:r>
              <a:rPr lang="it-IT" dirty="0"/>
              <a:t>.......................</a:t>
            </a:r>
          </a:p>
          <a:p>
            <a:pPr marL="285750" indent="-285750" rtl="0">
              <a:buFont typeface="Arial" panose="020B0604020202020204" pitchFamily="34" charset="0"/>
              <a:buChar char="•"/>
            </a:pPr>
            <a:r>
              <a:rPr lang="it-IT" dirty="0"/>
              <a:t>1996: Deep Blue è stato il primo calcolatore a vincere una partita a scacchi contro un </a:t>
            </a:r>
            <a:r>
              <a:rPr lang="it-IT" dirty="0">
                <a:hlinkClick r:id="rId4" tooltip="Campione del mondo di scacchi"/>
              </a:rPr>
              <a:t>Campione del Mondo</a:t>
            </a:r>
            <a:r>
              <a:rPr lang="it-IT" dirty="0"/>
              <a:t> in carica, </a:t>
            </a:r>
            <a:r>
              <a:rPr lang="it-IT" dirty="0">
                <a:hlinkClick r:id="rId5" tooltip="Garry Kasparov"/>
              </a:rPr>
              <a:t>Garry Kasparov</a:t>
            </a:r>
            <a:r>
              <a:rPr lang="it-IT" dirty="0"/>
              <a:t>, con cadenza di tempo da torneo. </a:t>
            </a:r>
            <a:endParaRPr lang="it-IT" sz="1600" dirty="0"/>
          </a:p>
        </p:txBody>
      </p:sp>
    </p:spTree>
    <p:extLst>
      <p:ext uri="{BB962C8B-B14F-4D97-AF65-F5344CB8AC3E}">
        <p14:creationId xmlns:p14="http://schemas.microsoft.com/office/powerpoint/2010/main" val="371714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Un po’ di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regole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1200" b="0" i="0" u="none" strike="noStrike" kern="1200" cap="none" spc="0" normalizeH="0" baseline="0" noProof="0" dirty="0">
                <a:ln>
                  <a:noFill/>
                </a:ln>
                <a:solidFill>
                  <a:srgbClr val="312D2A"/>
                </a:solidFill>
                <a:effectLst/>
                <a:uLnTx/>
                <a:uFillTx/>
                <a:latin typeface="Oracle Sans Tab"/>
                <a:ea typeface="+mn-ea"/>
                <a:cs typeface="+mj-cs"/>
              </a:rPr>
              <a:t>(da Wikipedia)</a:t>
            </a:r>
            <a:endParaRPr kumimoji="0" lang="en-US" sz="2400" b="0"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3" name="TextBox 2">
            <a:extLst>
              <a:ext uri="{FF2B5EF4-FFF2-40B4-BE49-F238E27FC236}">
                <a16:creationId xmlns:a16="http://schemas.microsoft.com/office/drawing/2014/main" id="{1F324263-908D-414F-77F7-DF9597426412}"/>
              </a:ext>
            </a:extLst>
          </p:cNvPr>
          <p:cNvSpPr txBox="1"/>
          <p:nvPr/>
        </p:nvSpPr>
        <p:spPr>
          <a:xfrm>
            <a:off x="669274" y="1238135"/>
            <a:ext cx="10770649" cy="5970865"/>
          </a:xfrm>
          <a:prstGeom prst="rect">
            <a:avLst/>
          </a:prstGeom>
          <a:noFill/>
        </p:spPr>
        <p:txBody>
          <a:bodyPr wrap="square">
            <a:spAutoFit/>
          </a:bodyPr>
          <a:lstStyle/>
          <a:p>
            <a:pPr marL="285750" indent="-285750" rtl="0">
              <a:buFont typeface="Arial" panose="020B0604020202020204" pitchFamily="34" charset="0"/>
              <a:buChar char="•"/>
            </a:pPr>
            <a:r>
              <a:rPr lang="it-IT" sz="1600" dirty="0"/>
              <a:t>2019: UE ha elaborato il suo </a:t>
            </a:r>
            <a:r>
              <a:rPr lang="it-IT" sz="1600" b="1" dirty="0">
                <a:hlinkClick r:id="rId3" tooltip="Codice etico"/>
              </a:rPr>
              <a:t>codice etico</a:t>
            </a:r>
            <a:r>
              <a:rPr lang="it-IT" sz="1600" dirty="0"/>
              <a:t>, che contiene le linee guida su utilizzo e sviluppo di sistemi di intelligenza artificiale. Il documento, che è stato predisposto da un gruppo di 52 esperti, rappresentati da informatici, ingegneri ma anche giuristi, filosofi, industriali, matematici, ha avuto un iter lungo e varie fasi di approfondimento</a:t>
            </a:r>
          </a:p>
          <a:p>
            <a:pPr lvl="1"/>
            <a:r>
              <a:rPr lang="it-IT" sz="1600" dirty="0"/>
              <a:t>«l'intelligenza artificiale deve avere l'uomo al centro e deve essere al servizio del bene comune per migliorare il benessere e garantire la libertà»</a:t>
            </a:r>
          </a:p>
          <a:p>
            <a:pPr marL="285750" indent="-285750">
              <a:buFont typeface="Arial" panose="020B0604020202020204" pitchFamily="34" charset="0"/>
              <a:buChar char="•"/>
            </a:pPr>
            <a:r>
              <a:rPr lang="it-IT" sz="1600" dirty="0"/>
              <a:t>2021: </a:t>
            </a:r>
            <a:r>
              <a:rPr lang="it-IT" sz="1600" b="1" dirty="0"/>
              <a:t>Artificial Intelligence Act. </a:t>
            </a:r>
            <a:r>
              <a:rPr lang="it-IT" sz="1600" dirty="0"/>
              <a:t>La (proposta di) legge classifica l'utilizzo delle intelligenze artificiali in base a 3 livelli di rischio. Il primo include le applicazioni e i sistemi che generano rischi inaccettabili, ad esempio attività di </a:t>
            </a:r>
            <a:r>
              <a:rPr lang="it-IT" sz="1600" dirty="0">
                <a:hlinkClick r:id="rId4" tooltip="Social scoring (la pagina non esiste)"/>
              </a:rPr>
              <a:t>social scoring</a:t>
            </a:r>
            <a:r>
              <a:rPr lang="it-IT" sz="1600" dirty="0"/>
              <a:t> da parte del governo come quelle svolte in Cina. Il secondo include applicazioni ad alto rischio, come degli strumenti di analisi CV che classificano i candidati per il lavoro, sono soggetti a specifici requisiti legali. Infine, applicazioni non esplicitamente vietate o inserite nella lista ad alto rischio non subiscono una regolamentazione. </a:t>
            </a:r>
          </a:p>
          <a:p>
            <a:pPr marL="285750" indent="-285750">
              <a:buFont typeface="Arial" panose="020B0604020202020204" pitchFamily="34" charset="0"/>
              <a:buChar char="•"/>
            </a:pPr>
            <a:r>
              <a:rPr lang="it-IT" sz="1600" dirty="0"/>
              <a:t>2023: </a:t>
            </a:r>
            <a:r>
              <a:rPr lang="it-IT" sz="1600" b="1" dirty="0"/>
              <a:t>Algoretica</a:t>
            </a:r>
            <a:r>
              <a:rPr lang="it-IT" sz="1600" dirty="0"/>
              <a:t>. Le tre principali religioni abramitiche, Microsoft e IBM, all'inizio del 2023 si sono incontrati in Vaticano alla Rome Call, per la richiesta congiunta di un'algoretica</a:t>
            </a:r>
            <a:r>
              <a:rPr lang="it-IT" sz="1600" baseline="30000" dirty="0"/>
              <a:t> </a:t>
            </a:r>
            <a:r>
              <a:rPr lang="it-IT" sz="1600" dirty="0"/>
              <a:t>(la riflessione etica sull’uso degli algoritmi) che guidi la progettazione dell'Intelligenza Artificiale</a:t>
            </a:r>
          </a:p>
          <a:p>
            <a:pPr marL="285750" indent="-285750">
              <a:buFont typeface="Arial" panose="020B0604020202020204" pitchFamily="34" charset="0"/>
              <a:buChar char="•"/>
            </a:pPr>
            <a:endParaRPr lang="it-IT" sz="1600" dirty="0"/>
          </a:p>
          <a:p>
            <a:r>
              <a:rPr lang="it-IT" sz="1600" dirty="0"/>
              <a:t>.......</a:t>
            </a:r>
          </a:p>
          <a:p>
            <a:endParaRPr lang="it-IT" sz="1600" dirty="0"/>
          </a:p>
          <a:p>
            <a:pPr marL="285750" indent="-285750">
              <a:buFont typeface="Arial" panose="020B0604020202020204" pitchFamily="34" charset="0"/>
              <a:buChar char="•"/>
            </a:pPr>
            <a:r>
              <a:rPr lang="it-IT" sz="1600" kern="1200" dirty="0">
                <a:solidFill>
                  <a:srgbClr val="312D2A">
                    <a:hueOff val="0"/>
                    <a:satOff val="0"/>
                    <a:lumOff val="0"/>
                    <a:alphaOff val="0"/>
                  </a:srgbClr>
                </a:solidFill>
                <a:latin typeface="Oracle Sans Tab"/>
                <a:ea typeface="Arial"/>
                <a:cs typeface="Arial"/>
              </a:rPr>
              <a:t>2024 </a:t>
            </a:r>
            <a:r>
              <a:rPr lang="it-IT" sz="1600" kern="1200" baseline="30000" dirty="0"/>
              <a:t> </a:t>
            </a:r>
            <a:r>
              <a:rPr lang="it-IT" sz="1600" kern="1200" dirty="0">
                <a:hlinkClick r:id="rId5" tooltip="Giornata mondiale della pace"/>
              </a:rPr>
              <a:t>Giornata mondiale della pace</a:t>
            </a:r>
            <a:r>
              <a:rPr lang="it-IT" sz="1600" kern="1200" dirty="0"/>
              <a:t> </a:t>
            </a:r>
            <a:r>
              <a:rPr lang="it-IT" sz="1600" kern="1200" dirty="0">
                <a:hlinkClick r:id="rId6" tooltip="Papa Francesco"/>
              </a:rPr>
              <a:t>papa Francesco</a:t>
            </a:r>
            <a:r>
              <a:rPr lang="it-IT" sz="1600" kern="1200" dirty="0"/>
              <a:t> </a:t>
            </a:r>
            <a:r>
              <a:rPr lang="it-IT" sz="1600" i="1" kern="1200" dirty="0">
                <a:hlinkClick r:id="rId7"/>
              </a:rPr>
              <a:t>Intelligenza artificiale e pace</a:t>
            </a:r>
            <a:endParaRPr lang="it-IT" sz="1600" i="1" kern="1200" dirty="0"/>
          </a:p>
          <a:p>
            <a:pPr marL="742950" lvl="1" indent="-285750">
              <a:buFont typeface="Arial" panose="020B0604020202020204" pitchFamily="34" charset="0"/>
              <a:buChar char="•"/>
            </a:pPr>
            <a:endParaRPr lang="it-IT" sz="1600" i="1" dirty="0"/>
          </a:p>
          <a:p>
            <a:pPr lvl="1"/>
            <a:r>
              <a:rPr lang="it-IT" sz="1600" i="1" kern="1200" dirty="0"/>
              <a:t>«</a:t>
            </a:r>
            <a:r>
              <a:rPr lang="it-IT" sz="1600" dirty="0"/>
              <a:t>Non tutto può essere pronosticato, non tutto può essere calcolato; alla fine ‘la realtà è superiore all’idea’</a:t>
            </a:r>
            <a:r>
              <a:rPr lang="it-IT" sz="1600" i="1" dirty="0"/>
              <a:t>»</a:t>
            </a:r>
            <a:endParaRPr lang="it-IT" sz="1600" i="1" kern="1200" dirty="0"/>
          </a:p>
          <a:p>
            <a:pPr marL="285750" indent="-285750">
              <a:buFont typeface="Arial" panose="020B0604020202020204" pitchFamily="34" charset="0"/>
              <a:buChar char="•"/>
            </a:pPr>
            <a:endParaRPr lang="it-IT" sz="1600" dirty="0"/>
          </a:p>
          <a:p>
            <a:pPr marL="285750" indent="-285750">
              <a:buFont typeface="Arial" panose="020B0604020202020204" pitchFamily="34" charset="0"/>
              <a:buChar char="•"/>
            </a:pPr>
            <a:endParaRPr lang="it-IT" sz="1600" dirty="0"/>
          </a:p>
          <a:p>
            <a:pPr marL="285750" indent="-285750" rtl="0">
              <a:buFont typeface="Arial" panose="020B0604020202020204" pitchFamily="34" charset="0"/>
              <a:buChar char="•"/>
            </a:pPr>
            <a:endParaRPr lang="it-IT" sz="1400" dirty="0"/>
          </a:p>
        </p:txBody>
      </p:sp>
    </p:spTree>
    <p:extLst>
      <p:ext uri="{BB962C8B-B14F-4D97-AF65-F5344CB8AC3E}">
        <p14:creationId xmlns:p14="http://schemas.microsoft.com/office/powerpoint/2010/main" val="382679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Intelligenza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Alcune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definizioni</a:t>
            </a:r>
            <a:endParaRPr kumimoji="0" lang="en-US" sz="2400" b="1" i="0" u="none" strike="noStrike" kern="1200" cap="none" spc="0" normalizeH="0" baseline="0" noProof="0" dirty="0">
              <a:ln>
                <a:noFill/>
              </a:ln>
              <a:solidFill>
                <a:srgbClr val="312D2A"/>
              </a:solidFill>
              <a:effectLst/>
              <a:uLnTx/>
              <a:uFillTx/>
              <a:latin typeface="Oracle Sans Tab"/>
              <a:ea typeface="+mn-ea"/>
              <a:cs typeface="+mj-cs"/>
            </a:endParaRPr>
          </a:p>
        </p:txBody>
      </p:sp>
      <p:pic>
        <p:nvPicPr>
          <p:cNvPr id="13" name="Picture 12">
            <a:extLst>
              <a:ext uri="{FF2B5EF4-FFF2-40B4-BE49-F238E27FC236}">
                <a16:creationId xmlns:a16="http://schemas.microsoft.com/office/drawing/2014/main" id="{B1EBA061-6ECE-E8E2-4EC3-E103375F1229}"/>
              </a:ext>
            </a:extLst>
          </p:cNvPr>
          <p:cNvPicPr>
            <a:picLocks noChangeAspect="1"/>
          </p:cNvPicPr>
          <p:nvPr/>
        </p:nvPicPr>
        <p:blipFill>
          <a:blip r:embed="rId3"/>
          <a:stretch>
            <a:fillRect/>
          </a:stretch>
        </p:blipFill>
        <p:spPr>
          <a:xfrm>
            <a:off x="768875" y="1945768"/>
            <a:ext cx="4314971" cy="3164766"/>
          </a:xfrm>
          <a:prstGeom prst="rect">
            <a:avLst/>
          </a:prstGeom>
        </p:spPr>
      </p:pic>
      <p:sp>
        <p:nvSpPr>
          <p:cNvPr id="18" name="TextBox 17">
            <a:extLst>
              <a:ext uri="{FF2B5EF4-FFF2-40B4-BE49-F238E27FC236}">
                <a16:creationId xmlns:a16="http://schemas.microsoft.com/office/drawing/2014/main" id="{49B11E37-4D0A-8028-272A-F3F60BF18B48}"/>
              </a:ext>
            </a:extLst>
          </p:cNvPr>
          <p:cNvSpPr txBox="1"/>
          <p:nvPr/>
        </p:nvSpPr>
        <p:spPr>
          <a:xfrm>
            <a:off x="5527713" y="1335524"/>
            <a:ext cx="6097836" cy="4278094"/>
          </a:xfrm>
          <a:prstGeom prst="rect">
            <a:avLst/>
          </a:prstGeom>
          <a:noFill/>
        </p:spPr>
        <p:txBody>
          <a:bodyPr wrap="square">
            <a:spAutoFit/>
          </a:bodyPr>
          <a:lstStyle/>
          <a:p>
            <a:pPr rtl="0"/>
            <a:r>
              <a:rPr lang="it-IT" sz="1600" b="1" dirty="0"/>
              <a:t>Intelligenza artificiale (AI)</a:t>
            </a:r>
            <a:r>
              <a:rPr lang="it-IT" sz="1600" dirty="0"/>
              <a:t>: </a:t>
            </a:r>
          </a:p>
          <a:p>
            <a:pPr rtl="0"/>
            <a:r>
              <a:rPr lang="it-IT" sz="1600" dirty="0"/>
              <a:t>tecnologia che può aiutare una macchina a simulare alcune forme di processo decisionale umano con elevata efficienza, accuratezza e precisione. </a:t>
            </a:r>
          </a:p>
          <a:p>
            <a:pPr rtl="0"/>
            <a:endParaRPr lang="it-IT" sz="1600" b="1" dirty="0"/>
          </a:p>
          <a:p>
            <a:pPr rtl="0"/>
            <a:r>
              <a:rPr lang="it-IT" sz="1600" b="1" dirty="0"/>
              <a:t>Machine Learning (ML)</a:t>
            </a:r>
            <a:r>
              <a:rPr lang="it-IT" sz="1600" dirty="0"/>
              <a:t>: </a:t>
            </a:r>
          </a:p>
          <a:p>
            <a:pPr rtl="0"/>
            <a:r>
              <a:rPr lang="it-IT" sz="1600" dirty="0"/>
              <a:t>sottocampo dell'intelligenza artificiale, applica algoritmi ai dati e produce modelli che incapsulano ciò che l'algoritmo ha imparato dai dati. Tali modelli si usano per ottenere approfondimenti, identificare «pattern» e aiutare a prendere decisioni. </a:t>
            </a:r>
          </a:p>
          <a:p>
            <a:pPr rtl="0"/>
            <a:endParaRPr lang="it-IT" sz="1600" b="1" dirty="0"/>
          </a:p>
          <a:p>
            <a:pPr rtl="0"/>
            <a:r>
              <a:rPr lang="it-IT" sz="1600" b="1" dirty="0"/>
              <a:t>Deep Learning:</a:t>
            </a:r>
          </a:p>
          <a:p>
            <a:pPr rtl="0"/>
            <a:r>
              <a:rPr lang="it-IT" sz="1600" dirty="0"/>
              <a:t>è un sottocampo del ML che struttura gli algoritmi in strati per creare “reti neurali artificiali” che apprendono e sono in grado di apprendere. Il deep learning è ampiamente utilizzato in ambiti quali la classificazione delle immagini e le soluzioni di intelligenza artificiale generativa.</a:t>
            </a:r>
          </a:p>
        </p:txBody>
      </p:sp>
      <p:sp>
        <p:nvSpPr>
          <p:cNvPr id="3" name="TextBox 2">
            <a:extLst>
              <a:ext uri="{FF2B5EF4-FFF2-40B4-BE49-F238E27FC236}">
                <a16:creationId xmlns:a16="http://schemas.microsoft.com/office/drawing/2014/main" id="{8169D108-A55B-D668-9E5A-04F91A61F811}"/>
              </a:ext>
            </a:extLst>
          </p:cNvPr>
          <p:cNvSpPr txBox="1"/>
          <p:nvPr/>
        </p:nvSpPr>
        <p:spPr>
          <a:xfrm>
            <a:off x="697230" y="5943779"/>
            <a:ext cx="10928319" cy="584775"/>
          </a:xfrm>
          <a:prstGeom prst="rect">
            <a:avLst/>
          </a:prstGeom>
          <a:noFill/>
        </p:spPr>
        <p:txBody>
          <a:bodyPr wrap="square">
            <a:spAutoFit/>
          </a:bodyPr>
          <a:lstStyle/>
          <a:p>
            <a:pPr rtl="0"/>
            <a:r>
              <a:rPr lang="it-IT" sz="1600" b="1" dirty="0"/>
              <a:t>Data Science</a:t>
            </a:r>
            <a:r>
              <a:rPr lang="it-IT" sz="1600" dirty="0"/>
              <a:t>:</a:t>
            </a:r>
            <a:r>
              <a:rPr lang="it-IT" sz="1600" b="1" dirty="0"/>
              <a:t> </a:t>
            </a:r>
            <a:r>
              <a:rPr lang="it-IT" sz="1600" dirty="0"/>
              <a:t>combina matematica, statistica, metodi di analisi, intelligenza artificiale (AI) e machine learning (ML) con competenze di settore per scoprire informazioni nascoste nei dati.</a:t>
            </a:r>
          </a:p>
        </p:txBody>
      </p:sp>
    </p:spTree>
    <p:extLst>
      <p:ext uri="{BB962C8B-B14F-4D97-AF65-F5344CB8AC3E}">
        <p14:creationId xmlns:p14="http://schemas.microsoft.com/office/powerpoint/2010/main" val="304012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lang="en-US" dirty="0">
                <a:solidFill>
                  <a:srgbClr val="312D2A"/>
                </a:solidFill>
                <a:latin typeface="Oracle Sans Tab"/>
              </a:rPr>
              <a:t>S</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ervizi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di </a:t>
            </a:r>
            <a:r>
              <a:rPr lang="en-US" dirty="0">
                <a:solidFill>
                  <a:srgbClr val="312D2A"/>
                </a:solidFill>
                <a:latin typeface="Oracle Sans Tab"/>
              </a:rPr>
              <a:t>I</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(1/2)</a:t>
            </a:r>
          </a:p>
        </p:txBody>
      </p:sp>
      <p:sp>
        <p:nvSpPr>
          <p:cNvPr id="18" name="TextBox 17">
            <a:extLst>
              <a:ext uri="{FF2B5EF4-FFF2-40B4-BE49-F238E27FC236}">
                <a16:creationId xmlns:a16="http://schemas.microsoft.com/office/drawing/2014/main" id="{49B11E37-4D0A-8028-272A-F3F60BF18B48}"/>
              </a:ext>
            </a:extLst>
          </p:cNvPr>
          <p:cNvSpPr txBox="1"/>
          <p:nvPr/>
        </p:nvSpPr>
        <p:spPr>
          <a:xfrm>
            <a:off x="669274" y="1677047"/>
            <a:ext cx="10770649" cy="5355312"/>
          </a:xfrm>
          <a:prstGeom prst="rect">
            <a:avLst/>
          </a:prstGeom>
          <a:noFill/>
        </p:spPr>
        <p:txBody>
          <a:bodyPr wrap="square">
            <a:spAutoFit/>
          </a:bodyPr>
          <a:lstStyle/>
          <a:p>
            <a:pPr marL="285750" indent="-285750">
              <a:buFont typeface="Arial" panose="020B0604020202020204" pitchFamily="34" charset="0"/>
              <a:buChar char="•"/>
            </a:pPr>
            <a:r>
              <a:rPr lang="it-IT" b="1" dirty="0"/>
              <a:t>Riconoscimento di immagini (AI Vision)</a:t>
            </a:r>
            <a:r>
              <a:rPr lang="it-IT" dirty="0"/>
              <a:t>:</a:t>
            </a:r>
            <a:r>
              <a:rPr lang="it-IT" b="1" dirty="0"/>
              <a:t> </a:t>
            </a:r>
            <a:r>
              <a:rPr lang="it-IT" dirty="0"/>
              <a:t>estrae informazioni testuali o visive da immagini fisse e in movimento e utilizza tali dati per gestire applicazioni di analisi. Questi strumenti di intelligenza artificiale possono arricchire file basati su immagini con tag di metadati, come descrizioni di oggetti; quelle immagini contrassegnate possono essere indicizzate per usi come la ricerca e il recupero intelligenti. Con la giusta formazione, il sistema può anche rilevare anomalie in fotografie e video, motivo per cui il riconoscimento visivo viene attualmente utilizzato in applicazioni di produzione come il controllo automatico della qualità.</a:t>
            </a:r>
          </a:p>
          <a:p>
            <a:pPr marL="285750" indent="-285750">
              <a:buFont typeface="Arial" panose="020B0604020202020204" pitchFamily="34" charset="0"/>
              <a:buChar char="•"/>
            </a:pPr>
            <a:r>
              <a:rPr lang="it-IT" b="1" dirty="0"/>
              <a:t>Sistemi basati sul linguaggio (AI Language): </a:t>
            </a:r>
            <a:r>
              <a:rPr lang="it-IT" dirty="0"/>
              <a:t>Sistemi che creano trascrizioni accurate e in tempo reale da conversazioni in linguaggio naturali o convertono conversazioni audio registrate in dati testuali da analizzare con servizi di intelligenza artificiale. Il riconoscimento vocale è sempre più multilingue, con la capacità di tradurre istantaneamente tra più lingue.</a:t>
            </a:r>
            <a:endParaRPr lang="it-IT" b="1" dirty="0"/>
          </a:p>
          <a:p>
            <a:pPr marL="285750" indent="-285750">
              <a:buFont typeface="Arial" panose="020B0604020202020204" pitchFamily="34" charset="0"/>
              <a:buChar char="•"/>
            </a:pPr>
            <a:r>
              <a:rPr lang="it-IT" b="1" dirty="0"/>
              <a:t>Riconoscimento vocale (AI Speech):</a:t>
            </a:r>
            <a:r>
              <a:rPr lang="it-IT" dirty="0"/>
              <a:t> rileva e traduce le lingue nel testo scritto e riconosce automaticamente tipi specifici di contenuto, inclusi nomi di persone, luoghi, prodotti e organizzazioni. Questi servizi possono anche analizzare l'umore o il tono del testo come positivo, negativo o neutro con un punteggio di confidenza e classificare automaticamente il testo in base a parole chiave e frasi.</a:t>
            </a:r>
          </a:p>
          <a:p>
            <a:pPr marL="285750" indent="-285750">
              <a:buFont typeface="Arial" panose="020B0604020202020204" pitchFamily="34" charset="0"/>
              <a:buChar char="•"/>
            </a:pPr>
            <a:endParaRPr lang="it-IT" dirty="0"/>
          </a:p>
          <a:p>
            <a:pPr marL="285750" indent="-285750" rtl="0">
              <a:buFont typeface="Arial" panose="020B0604020202020204" pitchFamily="34" charset="0"/>
              <a:buChar char="•"/>
            </a:pPr>
            <a:endParaRPr lang="it-IT" dirty="0"/>
          </a:p>
          <a:p>
            <a:pPr marL="285750" indent="-285750" rtl="0">
              <a:buFont typeface="Arial" panose="020B0604020202020204" pitchFamily="34" charset="0"/>
              <a:buChar char="•"/>
            </a:pPr>
            <a:endParaRPr lang="it-IT" dirty="0"/>
          </a:p>
        </p:txBody>
      </p:sp>
    </p:spTree>
    <p:extLst>
      <p:ext uri="{BB962C8B-B14F-4D97-AF65-F5344CB8AC3E}">
        <p14:creationId xmlns:p14="http://schemas.microsoft.com/office/powerpoint/2010/main" val="243036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lang="en-US" dirty="0">
                <a:solidFill>
                  <a:srgbClr val="312D2A"/>
                </a:solidFill>
                <a:latin typeface="Oracle Sans Tab"/>
              </a:rPr>
              <a:t>S</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ervizi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di </a:t>
            </a:r>
            <a:r>
              <a:rPr lang="en-US" dirty="0">
                <a:solidFill>
                  <a:srgbClr val="312D2A"/>
                </a:solidFill>
                <a:latin typeface="Oracle Sans Tab"/>
              </a:rPr>
              <a:t>I</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ntelligenza</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Artificiale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(2/2)</a:t>
            </a:r>
          </a:p>
        </p:txBody>
      </p:sp>
      <p:sp>
        <p:nvSpPr>
          <p:cNvPr id="18" name="TextBox 17">
            <a:extLst>
              <a:ext uri="{FF2B5EF4-FFF2-40B4-BE49-F238E27FC236}">
                <a16:creationId xmlns:a16="http://schemas.microsoft.com/office/drawing/2014/main" id="{49B11E37-4D0A-8028-272A-F3F60BF18B48}"/>
              </a:ext>
            </a:extLst>
          </p:cNvPr>
          <p:cNvSpPr txBox="1"/>
          <p:nvPr/>
        </p:nvSpPr>
        <p:spPr>
          <a:xfrm>
            <a:off x="669274" y="1677047"/>
            <a:ext cx="10770649" cy="5078313"/>
          </a:xfrm>
          <a:prstGeom prst="rect">
            <a:avLst/>
          </a:prstGeom>
          <a:noFill/>
        </p:spPr>
        <p:txBody>
          <a:bodyPr wrap="square">
            <a:spAutoFit/>
          </a:bodyPr>
          <a:lstStyle/>
          <a:p>
            <a:pPr marL="285750" indent="-285750">
              <a:buFont typeface="Arial" panose="020B0604020202020204" pitchFamily="34" charset="0"/>
              <a:buChar char="•"/>
            </a:pPr>
            <a:r>
              <a:rPr lang="it-IT" b="1" dirty="0"/>
              <a:t>Comprensione di documenti (Document Understanding)</a:t>
            </a:r>
            <a:r>
              <a:rPr lang="it-IT" dirty="0"/>
              <a:t>: estrae automaticamente testo e coppie chiave-valore da una varietà di file digitali o scansionati, compresi quelli ruotati, inclinati o addirittura deteriorati. Ciò può essere utile con applicazioni quali l'elaborazione delle spese, la lettura delle ricevute o la logistica, mediante la comprensione delle bolle di carico. Questi strumenti possono anche identificare ed estrarre la struttura delle tabelle dai documenti e ordinare i documenti in categorie comuni.</a:t>
            </a:r>
          </a:p>
          <a:p>
            <a:pPr marL="285750" indent="-285750">
              <a:buFont typeface="Arial" panose="020B0604020202020204" pitchFamily="34" charset="0"/>
              <a:buChar char="•"/>
            </a:pPr>
            <a:r>
              <a:rPr lang="it-IT" b="1" dirty="0"/>
              <a:t>AI Generativa: </a:t>
            </a:r>
            <a:r>
              <a:rPr lang="it-IT" dirty="0"/>
              <a:t>generazione testo, immagini, video, musica o altri media in risposta a delle richieste. I sistemi di intelligenza artificiale generativa utilizzano «modelli generativi», che sono modelli statistici. Un esempio di questi modelli sono modelli linguistici di grandi dimensioni (in sigla LLM) che producono dati a partire da un insieme di dati di addestramento utilizzato per crearli</a:t>
            </a:r>
          </a:p>
          <a:p>
            <a:pPr marL="285750" indent="-285750">
              <a:buFont typeface="Arial" panose="020B0604020202020204" pitchFamily="34" charset="0"/>
              <a:buChar char="•"/>
            </a:pPr>
            <a:r>
              <a:rPr lang="it-IT" b="1" dirty="0"/>
              <a:t>Assitente digitale (Digital Assistant)</a:t>
            </a:r>
            <a:r>
              <a:rPr lang="it-IT" dirty="0"/>
              <a:t>: Applica un'analisi semantica approfondita utilizzando l'elaborazione e la comprensione del linguaggio naturale nonché algoritmi personalizzati per ricavare contesto dalle conversazioni. Con gli assistenti digitali in grado di comprendere il vocabolario specifico (ad esempio uno specifico business), gli utenti (ad esempio dipendenti e clienti) possono comunicare con le applicazioni utilizzando i comandi vocali o digitandoli in linguaggio naturale.</a:t>
            </a:r>
          </a:p>
          <a:p>
            <a:pPr marL="285750" indent="-285750">
              <a:buFont typeface="Arial" panose="020B0604020202020204" pitchFamily="34" charset="0"/>
              <a:buChar char="•"/>
            </a:pPr>
            <a:endParaRPr lang="it-IT" dirty="0"/>
          </a:p>
          <a:p>
            <a:pPr marL="285750" indent="-285750" rtl="0">
              <a:buFont typeface="Arial" panose="020B0604020202020204" pitchFamily="34" charset="0"/>
              <a:buChar char="•"/>
            </a:pPr>
            <a:endParaRPr lang="it-IT" dirty="0"/>
          </a:p>
        </p:txBody>
      </p:sp>
    </p:spTree>
    <p:extLst>
      <p:ext uri="{BB962C8B-B14F-4D97-AF65-F5344CB8AC3E}">
        <p14:creationId xmlns:p14="http://schemas.microsoft.com/office/powerpoint/2010/main" val="227353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Definizioni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per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l’AI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Digitalizzazione</a:t>
            </a:r>
            <a:endParaRPr kumimoji="0" lang="en-US" sz="2400" b="0"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3" name="TextBox 2">
            <a:extLst>
              <a:ext uri="{FF2B5EF4-FFF2-40B4-BE49-F238E27FC236}">
                <a16:creationId xmlns:a16="http://schemas.microsoft.com/office/drawing/2014/main" id="{1F324263-908D-414F-77F7-DF9597426412}"/>
              </a:ext>
            </a:extLst>
          </p:cNvPr>
          <p:cNvSpPr txBox="1"/>
          <p:nvPr/>
        </p:nvSpPr>
        <p:spPr>
          <a:xfrm>
            <a:off x="669274" y="1436438"/>
            <a:ext cx="10770649" cy="3416320"/>
          </a:xfrm>
          <a:prstGeom prst="rect">
            <a:avLst/>
          </a:prstGeom>
          <a:noFill/>
        </p:spPr>
        <p:txBody>
          <a:bodyPr wrap="square">
            <a:spAutoFit/>
          </a:bodyPr>
          <a:lstStyle/>
          <a:p>
            <a:pPr marL="285750" indent="-285750" rtl="0">
              <a:buFont typeface="Arial" panose="020B0604020202020204" pitchFamily="34" charset="0"/>
              <a:buChar char="•"/>
            </a:pPr>
            <a:r>
              <a:rPr lang="it-IT" dirty="0"/>
              <a:t>La digitalizzazione fornisce le basi per poter rendere elaborabili gli aspetti che riguardano la nostra vita quotidiana</a:t>
            </a:r>
          </a:p>
          <a:p>
            <a:pPr marL="285750" indent="-285750" rtl="0">
              <a:buFont typeface="Arial" panose="020B0604020202020204" pitchFamily="34" charset="0"/>
              <a:buChar char="•"/>
            </a:pPr>
            <a:endParaRPr lang="it-IT" dirty="0"/>
          </a:p>
          <a:p>
            <a:pPr marL="285750" indent="-285750">
              <a:buFont typeface="Arial" panose="020B0604020202020204" pitchFamily="34" charset="0"/>
              <a:buChar char="•"/>
            </a:pPr>
            <a:r>
              <a:rPr lang="it-IT" dirty="0"/>
              <a:t>Da ... </a:t>
            </a:r>
            <a:r>
              <a:rPr lang="it-IT" b="1" dirty="0"/>
              <a:t>Analogico </a:t>
            </a:r>
            <a:r>
              <a:rPr lang="it-IT" dirty="0"/>
              <a:t>... a ... </a:t>
            </a:r>
            <a:r>
              <a:rPr lang="it-IT" b="1" dirty="0"/>
              <a:t>Digitale</a:t>
            </a:r>
            <a:r>
              <a:rPr lang="it-IT" dirty="0"/>
              <a:t>: passaggio chiave per rendere «elaborabile» l’informazione</a:t>
            </a:r>
          </a:p>
          <a:p>
            <a:pPr marL="285750" indent="-285750" rtl="0">
              <a:buFont typeface="Arial" panose="020B0604020202020204" pitchFamily="34" charset="0"/>
              <a:buChar char="•"/>
            </a:pPr>
            <a:endParaRPr lang="it-IT" sz="1600" dirty="0"/>
          </a:p>
          <a:p>
            <a:pPr marL="285750" indent="-285750" rtl="0">
              <a:buFont typeface="Arial" panose="020B0604020202020204" pitchFamily="34" charset="0"/>
              <a:buChar char="•"/>
            </a:pPr>
            <a:r>
              <a:rPr lang="it-IT" sz="1600" dirty="0"/>
              <a:t>Teorema del campionamento</a:t>
            </a:r>
          </a:p>
          <a:p>
            <a:pPr rtl="0"/>
            <a:endParaRPr lang="it-IT" sz="1600" dirty="0"/>
          </a:p>
          <a:p>
            <a:pPr marL="742950" lvl="1" indent="-285750">
              <a:buFont typeface="Arial" panose="020B0604020202020204" pitchFamily="34" charset="0"/>
              <a:buChar char="•"/>
            </a:pPr>
            <a:r>
              <a:rPr lang="it-IT" sz="1600" dirty="0"/>
              <a:t>Definisce la minima frequenza, necessaria per </a:t>
            </a:r>
            <a:r>
              <a:rPr lang="it-IT" sz="1600" b="1" dirty="0"/>
              <a:t>campionare</a:t>
            </a:r>
            <a:r>
              <a:rPr lang="it-IT" sz="1600" dirty="0"/>
              <a:t> un segnale analogico </a:t>
            </a:r>
            <a:r>
              <a:rPr lang="it-IT" sz="1600" b="1" dirty="0"/>
              <a:t>senza perdere informazioni</a:t>
            </a:r>
            <a:r>
              <a:rPr lang="it-IT" sz="1600" dirty="0"/>
              <a:t>, e per poter quindi </a:t>
            </a:r>
            <a:r>
              <a:rPr lang="it-IT" sz="1600" b="1" dirty="0"/>
              <a:t>ricostruire</a:t>
            </a:r>
            <a:r>
              <a:rPr lang="it-IT" sz="1600" dirty="0"/>
              <a:t> il segnale analogico tempo continuo originario.  Tale frequenza deve essere il doppio della frequenza massima.</a:t>
            </a:r>
          </a:p>
          <a:p>
            <a:pPr lvl="1"/>
            <a:endParaRPr lang="it-IT" sz="1600" dirty="0"/>
          </a:p>
          <a:p>
            <a:r>
              <a:rPr lang="it-IT" sz="1600" dirty="0"/>
              <a:t>Vediamo l’applicazione a uno degli ambiti che ha suscitato in passato una grande rivoluzione: la musica. </a:t>
            </a:r>
          </a:p>
          <a:p>
            <a:pPr lvl="1"/>
            <a:endParaRPr lang="it-IT" sz="1600" dirty="0"/>
          </a:p>
        </p:txBody>
      </p:sp>
    </p:spTree>
    <p:extLst>
      <p:ext uri="{BB962C8B-B14F-4D97-AF65-F5344CB8AC3E}">
        <p14:creationId xmlns:p14="http://schemas.microsoft.com/office/powerpoint/2010/main" val="353793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Digitalizzazione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Musica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Digitale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(1/3)</a:t>
            </a:r>
            <a:endParaRPr kumimoji="0" lang="en-US" sz="2400" b="0"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3" name="TextBox 2">
            <a:extLst>
              <a:ext uri="{FF2B5EF4-FFF2-40B4-BE49-F238E27FC236}">
                <a16:creationId xmlns:a16="http://schemas.microsoft.com/office/drawing/2014/main" id="{1F324263-908D-414F-77F7-DF9597426412}"/>
              </a:ext>
            </a:extLst>
          </p:cNvPr>
          <p:cNvSpPr txBox="1"/>
          <p:nvPr/>
        </p:nvSpPr>
        <p:spPr>
          <a:xfrm>
            <a:off x="669275" y="1436438"/>
            <a:ext cx="3958482" cy="5878532"/>
          </a:xfrm>
          <a:prstGeom prst="rect">
            <a:avLst/>
          </a:prstGeom>
          <a:noFill/>
        </p:spPr>
        <p:txBody>
          <a:bodyPr wrap="square">
            <a:spAutoFit/>
          </a:bodyPr>
          <a:lstStyle/>
          <a:p>
            <a:pPr marL="285750" indent="-285750" rtl="0">
              <a:buFont typeface="Arial" panose="020B0604020202020204" pitchFamily="34" charset="0"/>
              <a:buChar char="•"/>
            </a:pPr>
            <a:r>
              <a:rPr lang="it-IT" dirty="0"/>
              <a:t>Un’onda sonora è caratterizzata da:</a:t>
            </a:r>
          </a:p>
          <a:p>
            <a:pPr rtl="0"/>
            <a:endParaRPr lang="it-IT" dirty="0"/>
          </a:p>
          <a:p>
            <a:pPr marL="742950" lvl="1" indent="-285750">
              <a:buFont typeface="Arial" panose="020B0604020202020204" pitchFamily="34" charset="0"/>
              <a:buChar char="•"/>
            </a:pPr>
            <a:r>
              <a:rPr lang="it-IT" dirty="0"/>
              <a:t>Frequenza </a:t>
            </a:r>
          </a:p>
          <a:p>
            <a:pPr marL="1200150" lvl="2" indent="-285750">
              <a:buFont typeface="Arial" panose="020B0604020202020204" pitchFamily="34" charset="0"/>
              <a:buChar char="•"/>
            </a:pPr>
            <a:r>
              <a:rPr lang="it-IT" dirty="0"/>
              <a:t>Dai «bassi» (prima onda) agli «alti» (seconda onda)</a:t>
            </a:r>
          </a:p>
          <a:p>
            <a:pPr lvl="2"/>
            <a:endParaRPr lang="it-IT" dirty="0"/>
          </a:p>
          <a:p>
            <a:pPr marL="742950" lvl="1" indent="-285750">
              <a:buFont typeface="Arial" panose="020B0604020202020204" pitchFamily="34" charset="0"/>
              <a:buChar char="•"/>
            </a:pPr>
            <a:r>
              <a:rPr lang="it-IT" dirty="0"/>
              <a:t>Ampiezza</a:t>
            </a:r>
          </a:p>
          <a:p>
            <a:pPr marL="1200150" lvl="2" indent="-285750">
              <a:buFont typeface="Arial" panose="020B0604020202020204" pitchFamily="34" charset="0"/>
              <a:buChar char="•"/>
            </a:pPr>
            <a:r>
              <a:rPr lang="it-IT" dirty="0"/>
              <a:t>Volume «alto» (seconda onda) e «più basso» (terza onda) a parità di frequenza </a:t>
            </a:r>
          </a:p>
          <a:p>
            <a:pPr marL="285750" indent="-285750" rtl="0">
              <a:buFont typeface="Arial" panose="020B0604020202020204" pitchFamily="34" charset="0"/>
              <a:buChar char="•"/>
            </a:pPr>
            <a:endParaRPr lang="it-IT" dirty="0"/>
          </a:p>
          <a:p>
            <a:pPr marL="285750" indent="-285750" rtl="0">
              <a:buFont typeface="Arial" panose="020B0604020202020204" pitchFamily="34" charset="0"/>
              <a:buChar char="•"/>
            </a:pPr>
            <a:endParaRPr lang="it-IT" dirty="0"/>
          </a:p>
          <a:p>
            <a:pPr marL="285750" indent="-285750" rtl="0">
              <a:buFont typeface="Arial" panose="020B0604020202020204" pitchFamily="34" charset="0"/>
              <a:buChar char="•"/>
            </a:pPr>
            <a:endParaRPr lang="it-IT" dirty="0"/>
          </a:p>
          <a:p>
            <a:pPr marL="285750" indent="-285750" rtl="0">
              <a:buFont typeface="Arial" panose="020B0604020202020204" pitchFamily="34" charset="0"/>
              <a:buChar char="•"/>
            </a:pPr>
            <a:endParaRPr lang="it-IT" dirty="0"/>
          </a:p>
          <a:p>
            <a:pPr marL="285750" indent="-285750" rtl="0">
              <a:buFont typeface="Arial" panose="020B0604020202020204" pitchFamily="34" charset="0"/>
              <a:buChar char="•"/>
            </a:pPr>
            <a:endParaRPr lang="it-IT" dirty="0"/>
          </a:p>
          <a:p>
            <a:pPr marL="285750" indent="-285750" rtl="0">
              <a:buFont typeface="Arial" panose="020B0604020202020204" pitchFamily="34" charset="0"/>
              <a:buChar char="•"/>
            </a:pPr>
            <a:endParaRPr lang="it-IT" dirty="0"/>
          </a:p>
          <a:p>
            <a:pPr marL="285750" indent="-285750" rtl="0">
              <a:buFont typeface="Arial" panose="020B0604020202020204" pitchFamily="34" charset="0"/>
              <a:buChar char="•"/>
            </a:pPr>
            <a:endParaRPr lang="it-IT" dirty="0"/>
          </a:p>
          <a:p>
            <a:pPr lvl="1"/>
            <a:endParaRPr lang="it-IT" sz="1600" dirty="0"/>
          </a:p>
        </p:txBody>
      </p:sp>
      <p:pic>
        <p:nvPicPr>
          <p:cNvPr id="4" name="Picture 3">
            <a:extLst>
              <a:ext uri="{FF2B5EF4-FFF2-40B4-BE49-F238E27FC236}">
                <a16:creationId xmlns:a16="http://schemas.microsoft.com/office/drawing/2014/main" id="{8D552913-05D2-95DC-26B3-321FEDA15A98}"/>
              </a:ext>
            </a:extLst>
          </p:cNvPr>
          <p:cNvPicPr>
            <a:picLocks noChangeAspect="1"/>
          </p:cNvPicPr>
          <p:nvPr/>
        </p:nvPicPr>
        <p:blipFill>
          <a:blip r:embed="rId3"/>
          <a:stretch>
            <a:fillRect/>
          </a:stretch>
        </p:blipFill>
        <p:spPr>
          <a:xfrm>
            <a:off x="4771471" y="1306848"/>
            <a:ext cx="6668452" cy="5083149"/>
          </a:xfrm>
          <a:prstGeom prst="rect">
            <a:avLst/>
          </a:prstGeom>
        </p:spPr>
      </p:pic>
      <p:cxnSp>
        <p:nvCxnSpPr>
          <p:cNvPr id="5" name="Straight Connector 4">
            <a:extLst>
              <a:ext uri="{FF2B5EF4-FFF2-40B4-BE49-F238E27FC236}">
                <a16:creationId xmlns:a16="http://schemas.microsoft.com/office/drawing/2014/main" id="{93EC12A8-8326-BD35-6896-29B6C7360CFC}"/>
              </a:ext>
            </a:extLst>
          </p:cNvPr>
          <p:cNvCxnSpPr/>
          <p:nvPr/>
        </p:nvCxnSpPr>
        <p:spPr>
          <a:xfrm>
            <a:off x="5424265" y="3785616"/>
            <a:ext cx="0" cy="1737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C7E12B7-E809-3AE5-F427-141DBA4D82D2}"/>
              </a:ext>
            </a:extLst>
          </p:cNvPr>
          <p:cNvCxnSpPr/>
          <p:nvPr/>
        </p:nvCxnSpPr>
        <p:spPr>
          <a:xfrm>
            <a:off x="5940221" y="3785616"/>
            <a:ext cx="0" cy="1737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C5C19A-CF60-BC92-B48C-7994D510F54B}"/>
              </a:ext>
            </a:extLst>
          </p:cNvPr>
          <p:cNvCxnSpPr/>
          <p:nvPr/>
        </p:nvCxnSpPr>
        <p:spPr>
          <a:xfrm>
            <a:off x="5446299" y="4616067"/>
            <a:ext cx="4917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F5D4BB5-882D-3934-BA13-EA1A142F2660}"/>
              </a:ext>
            </a:extLst>
          </p:cNvPr>
          <p:cNvSpPr txBox="1"/>
          <p:nvPr/>
        </p:nvSpPr>
        <p:spPr>
          <a:xfrm>
            <a:off x="5552501" y="4318612"/>
            <a:ext cx="242370" cy="369332"/>
          </a:xfrm>
          <a:prstGeom prst="rect">
            <a:avLst/>
          </a:prstGeom>
          <a:noFill/>
        </p:spPr>
        <p:txBody>
          <a:bodyPr wrap="square" rtlCol="0">
            <a:spAutoFit/>
          </a:bodyPr>
          <a:lstStyle/>
          <a:p>
            <a:r>
              <a:rPr lang="it-IT" dirty="0"/>
              <a:t>T</a:t>
            </a:r>
          </a:p>
        </p:txBody>
      </p:sp>
      <p:sp>
        <p:nvSpPr>
          <p:cNvPr id="2" name="TextBox 1">
            <a:extLst>
              <a:ext uri="{FF2B5EF4-FFF2-40B4-BE49-F238E27FC236}">
                <a16:creationId xmlns:a16="http://schemas.microsoft.com/office/drawing/2014/main" id="{6623B2E1-427A-6825-77FC-80C0242A8DC7}"/>
              </a:ext>
            </a:extLst>
          </p:cNvPr>
          <p:cNvSpPr txBox="1"/>
          <p:nvPr/>
        </p:nvSpPr>
        <p:spPr>
          <a:xfrm>
            <a:off x="6251780" y="4431401"/>
            <a:ext cx="1375529" cy="369332"/>
          </a:xfrm>
          <a:prstGeom prst="rect">
            <a:avLst/>
          </a:prstGeom>
          <a:noFill/>
        </p:spPr>
        <p:txBody>
          <a:bodyPr wrap="square" rtlCol="0">
            <a:spAutoFit/>
          </a:bodyPr>
          <a:lstStyle/>
          <a:p>
            <a:r>
              <a:rPr lang="it-IT" dirty="0"/>
              <a:t>f = 1/T</a:t>
            </a:r>
          </a:p>
        </p:txBody>
      </p:sp>
    </p:spTree>
    <p:extLst>
      <p:ext uri="{BB962C8B-B14F-4D97-AF65-F5344CB8AC3E}">
        <p14:creationId xmlns:p14="http://schemas.microsoft.com/office/powerpoint/2010/main" val="332846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lvl="0">
              <a:defRPr/>
            </a:pPr>
            <a:r>
              <a:rPr lang="en-US" dirty="0" err="1">
                <a:solidFill>
                  <a:srgbClr val="312D2A"/>
                </a:solidFill>
              </a:rPr>
              <a:t>Digitalizzazione</a:t>
            </a:r>
            <a:r>
              <a:rPr lang="en-US" dirty="0">
                <a:solidFill>
                  <a:srgbClr val="312D2A"/>
                </a:solidFill>
              </a:rPr>
              <a:t> – </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Musica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Digitale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(2/3)</a:t>
            </a:r>
            <a:endParaRPr kumimoji="0" lang="en-US" sz="2400" b="0" i="0" u="none" strike="noStrike" kern="1200" cap="none" spc="0" normalizeH="0" baseline="0" noProof="0" dirty="0">
              <a:ln>
                <a:noFill/>
              </a:ln>
              <a:solidFill>
                <a:srgbClr val="312D2A"/>
              </a:solidFill>
              <a:effectLst/>
              <a:uLnTx/>
              <a:uFillTx/>
              <a:latin typeface="Oracle Sans Tab"/>
              <a:ea typeface="+mn-ea"/>
              <a:cs typeface="+mj-cs"/>
            </a:endParaRPr>
          </a:p>
        </p:txBody>
      </p:sp>
      <p:pic>
        <p:nvPicPr>
          <p:cNvPr id="4" name="Picture 3">
            <a:extLst>
              <a:ext uri="{FF2B5EF4-FFF2-40B4-BE49-F238E27FC236}">
                <a16:creationId xmlns:a16="http://schemas.microsoft.com/office/drawing/2014/main" id="{8D552913-05D2-95DC-26B3-321FEDA15A98}"/>
              </a:ext>
            </a:extLst>
          </p:cNvPr>
          <p:cNvPicPr>
            <a:picLocks noChangeAspect="1"/>
          </p:cNvPicPr>
          <p:nvPr/>
        </p:nvPicPr>
        <p:blipFill>
          <a:blip r:embed="rId3"/>
          <a:stretch>
            <a:fillRect/>
          </a:stretch>
        </p:blipFill>
        <p:spPr>
          <a:xfrm>
            <a:off x="6813209" y="1367120"/>
            <a:ext cx="3631355" cy="2768066"/>
          </a:xfrm>
          <a:prstGeom prst="rect">
            <a:avLst/>
          </a:prstGeom>
        </p:spPr>
      </p:pic>
      <p:sp>
        <p:nvSpPr>
          <p:cNvPr id="8" name="TextBox 7">
            <a:extLst>
              <a:ext uri="{FF2B5EF4-FFF2-40B4-BE49-F238E27FC236}">
                <a16:creationId xmlns:a16="http://schemas.microsoft.com/office/drawing/2014/main" id="{7571A4A9-1069-87BD-DFEC-85BBF2DEE836}"/>
              </a:ext>
            </a:extLst>
          </p:cNvPr>
          <p:cNvSpPr txBox="1"/>
          <p:nvPr/>
        </p:nvSpPr>
        <p:spPr>
          <a:xfrm>
            <a:off x="669275" y="1436438"/>
            <a:ext cx="3958482" cy="6986528"/>
          </a:xfrm>
          <a:prstGeom prst="rect">
            <a:avLst/>
          </a:prstGeom>
          <a:noFill/>
        </p:spPr>
        <p:txBody>
          <a:bodyPr wrap="square">
            <a:spAutoFit/>
          </a:bodyPr>
          <a:lstStyle/>
          <a:p>
            <a:pPr rtl="0"/>
            <a:endParaRPr lang="it-IT" dirty="0"/>
          </a:p>
          <a:p>
            <a:pPr marL="742950" lvl="1" indent="-285750">
              <a:buFont typeface="Arial" panose="020B0604020202020204" pitchFamily="34" charset="0"/>
              <a:buChar char="•"/>
            </a:pPr>
            <a:endParaRPr lang="it-IT" dirty="0"/>
          </a:p>
          <a:p>
            <a:pPr marL="742950" lvl="1" indent="-285750">
              <a:buFont typeface="Arial" panose="020B0604020202020204" pitchFamily="34" charset="0"/>
              <a:buChar char="•"/>
            </a:pPr>
            <a:endParaRPr lang="it-IT" dirty="0"/>
          </a:p>
          <a:p>
            <a:pPr marL="742950" lvl="1" indent="-285750">
              <a:buFont typeface="Arial" panose="020B0604020202020204" pitchFamily="34" charset="0"/>
              <a:buChar char="•"/>
            </a:pPr>
            <a:endParaRPr lang="it-IT" dirty="0"/>
          </a:p>
          <a:p>
            <a:pPr marL="742950" lvl="1" indent="-285750">
              <a:buFont typeface="Arial" panose="020B0604020202020204" pitchFamily="34" charset="0"/>
              <a:buChar char="•"/>
            </a:pPr>
            <a:r>
              <a:rPr lang="it-IT" dirty="0"/>
              <a:t>Segnale </a:t>
            </a:r>
            <a:r>
              <a:rPr lang="it-IT" b="1" dirty="0"/>
              <a:t>continuo</a:t>
            </a:r>
            <a:r>
              <a:rPr lang="it-IT" dirty="0"/>
              <a:t> (analogico)</a:t>
            </a:r>
          </a:p>
          <a:p>
            <a:pPr lvl="2"/>
            <a:endParaRPr lang="it-IT" dirty="0"/>
          </a:p>
          <a:p>
            <a:pPr lvl="2"/>
            <a:endParaRPr lang="it-IT" dirty="0"/>
          </a:p>
          <a:p>
            <a:pPr lvl="2"/>
            <a:endParaRPr lang="it-IT" dirty="0"/>
          </a:p>
          <a:p>
            <a:pPr lvl="2"/>
            <a:endParaRPr lang="it-IT" dirty="0"/>
          </a:p>
          <a:p>
            <a:pPr lvl="2"/>
            <a:endParaRPr lang="it-IT" dirty="0"/>
          </a:p>
          <a:p>
            <a:pPr lvl="2"/>
            <a:endParaRPr lang="it-IT" dirty="0"/>
          </a:p>
          <a:p>
            <a:pPr lvl="2"/>
            <a:endParaRPr lang="it-IT" dirty="0"/>
          </a:p>
          <a:p>
            <a:pPr marL="742950" lvl="1" indent="-285750">
              <a:buFont typeface="Arial" panose="020B0604020202020204" pitchFamily="34" charset="0"/>
              <a:buChar char="•"/>
            </a:pPr>
            <a:r>
              <a:rPr lang="it-IT" dirty="0"/>
              <a:t>Segnale «</a:t>
            </a:r>
            <a:r>
              <a:rPr lang="it-IT" b="1" dirty="0"/>
              <a:t>discreto</a:t>
            </a:r>
            <a:r>
              <a:rPr lang="it-IT" dirty="0"/>
              <a:t>» (campionato)</a:t>
            </a:r>
          </a:p>
          <a:p>
            <a:pPr marL="796925" lvl="1" indent="-339725"/>
            <a:r>
              <a:rPr lang="it-IT" dirty="0"/>
              <a:t>      E’ una semplice sequenza di numeri.</a:t>
            </a:r>
          </a:p>
          <a:p>
            <a:pPr marL="285750" indent="-285750" rtl="0">
              <a:buFont typeface="Arial" panose="020B0604020202020204" pitchFamily="34" charset="0"/>
              <a:buChar char="•"/>
            </a:pPr>
            <a:endParaRPr lang="it-IT" dirty="0"/>
          </a:p>
          <a:p>
            <a:pPr marL="285750" indent="-285750" rtl="0">
              <a:buFont typeface="Arial" panose="020B0604020202020204" pitchFamily="34" charset="0"/>
              <a:buChar char="•"/>
            </a:pPr>
            <a:endParaRPr lang="it-IT" dirty="0"/>
          </a:p>
          <a:p>
            <a:pPr marL="285750" indent="-285750" rtl="0">
              <a:buFont typeface="Arial" panose="020B0604020202020204" pitchFamily="34" charset="0"/>
              <a:buChar char="•"/>
            </a:pPr>
            <a:endParaRPr lang="it-IT" dirty="0"/>
          </a:p>
          <a:p>
            <a:pPr marL="285750" indent="-285750" rtl="0">
              <a:buFont typeface="Arial" panose="020B0604020202020204" pitchFamily="34" charset="0"/>
              <a:buChar char="•"/>
            </a:pPr>
            <a:endParaRPr lang="it-IT" dirty="0"/>
          </a:p>
          <a:p>
            <a:pPr marL="285750" indent="-285750" rtl="0">
              <a:buFont typeface="Arial" panose="020B0604020202020204" pitchFamily="34" charset="0"/>
              <a:buChar char="•"/>
            </a:pPr>
            <a:endParaRPr lang="it-IT" dirty="0"/>
          </a:p>
          <a:p>
            <a:pPr marL="285750" indent="-285750" rtl="0">
              <a:buFont typeface="Arial" panose="020B0604020202020204" pitchFamily="34" charset="0"/>
              <a:buChar char="•"/>
            </a:pPr>
            <a:endParaRPr lang="it-IT" dirty="0"/>
          </a:p>
          <a:p>
            <a:pPr marL="285750" indent="-285750" rtl="0">
              <a:buFont typeface="Arial" panose="020B0604020202020204" pitchFamily="34" charset="0"/>
              <a:buChar char="•"/>
            </a:pPr>
            <a:endParaRPr lang="it-IT" dirty="0"/>
          </a:p>
          <a:p>
            <a:pPr lvl="1"/>
            <a:endParaRPr lang="it-IT" sz="1600" dirty="0"/>
          </a:p>
        </p:txBody>
      </p:sp>
      <p:pic>
        <p:nvPicPr>
          <p:cNvPr id="7" name="Picture 6">
            <a:extLst>
              <a:ext uri="{FF2B5EF4-FFF2-40B4-BE49-F238E27FC236}">
                <a16:creationId xmlns:a16="http://schemas.microsoft.com/office/drawing/2014/main" id="{21605655-478C-0CFD-15FA-971FB3F01EDC}"/>
              </a:ext>
            </a:extLst>
          </p:cNvPr>
          <p:cNvPicPr>
            <a:picLocks noChangeAspect="1"/>
          </p:cNvPicPr>
          <p:nvPr/>
        </p:nvPicPr>
        <p:blipFill>
          <a:blip r:embed="rId4"/>
          <a:stretch>
            <a:fillRect/>
          </a:stretch>
        </p:blipFill>
        <p:spPr>
          <a:xfrm>
            <a:off x="6813209" y="4496943"/>
            <a:ext cx="3733800" cy="1924050"/>
          </a:xfrm>
          <a:prstGeom prst="rect">
            <a:avLst/>
          </a:prstGeom>
        </p:spPr>
      </p:pic>
      <p:grpSp>
        <p:nvGrpSpPr>
          <p:cNvPr id="183" name="Group 182">
            <a:extLst>
              <a:ext uri="{FF2B5EF4-FFF2-40B4-BE49-F238E27FC236}">
                <a16:creationId xmlns:a16="http://schemas.microsoft.com/office/drawing/2014/main" id="{A3B6EB2B-454D-8C93-BFFF-834DACBD9878}"/>
              </a:ext>
            </a:extLst>
          </p:cNvPr>
          <p:cNvGrpSpPr/>
          <p:nvPr/>
        </p:nvGrpSpPr>
        <p:grpSpPr>
          <a:xfrm>
            <a:off x="7028180" y="4718175"/>
            <a:ext cx="3185668" cy="1618616"/>
            <a:chOff x="7028180" y="4718175"/>
            <a:chExt cx="3185668" cy="1618616"/>
          </a:xfrm>
        </p:grpSpPr>
        <p:grpSp>
          <p:nvGrpSpPr>
            <p:cNvPr id="172" name="Group 171">
              <a:extLst>
                <a:ext uri="{FF2B5EF4-FFF2-40B4-BE49-F238E27FC236}">
                  <a16:creationId xmlns:a16="http://schemas.microsoft.com/office/drawing/2014/main" id="{92978F19-A114-7280-5757-35A27662149D}"/>
                </a:ext>
              </a:extLst>
            </p:cNvPr>
            <p:cNvGrpSpPr/>
            <p:nvPr/>
          </p:nvGrpSpPr>
          <p:grpSpPr>
            <a:xfrm>
              <a:off x="7028180" y="4718175"/>
              <a:ext cx="1600708" cy="817501"/>
              <a:chOff x="7028180" y="4718175"/>
              <a:chExt cx="1600708" cy="817501"/>
            </a:xfrm>
          </p:grpSpPr>
          <p:cxnSp>
            <p:nvCxnSpPr>
              <p:cNvPr id="14" name="Connector: Elbow 13">
                <a:extLst>
                  <a:ext uri="{FF2B5EF4-FFF2-40B4-BE49-F238E27FC236}">
                    <a16:creationId xmlns:a16="http://schemas.microsoft.com/office/drawing/2014/main" id="{FF7F358A-6ABC-DDD7-0E6C-729A6978E58C}"/>
                  </a:ext>
                </a:extLst>
              </p:cNvPr>
              <p:cNvCxnSpPr>
                <a:cxnSpLocks/>
              </p:cNvCxnSpPr>
              <p:nvPr/>
            </p:nvCxnSpPr>
            <p:spPr>
              <a:xfrm rot="5400000" flipH="1" flipV="1">
                <a:off x="6968744" y="5289804"/>
                <a:ext cx="305308" cy="186436"/>
              </a:xfrm>
              <a:prstGeom prst="bentConnector3">
                <a:avLst>
                  <a:gd name="adj1" fmla="val 106905"/>
                </a:avLst>
              </a:prstGeom>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63D0A894-9C7F-53C4-AA04-E886B0D4BC98}"/>
                  </a:ext>
                </a:extLst>
              </p:cNvPr>
              <p:cNvCxnSpPr>
                <a:cxnSpLocks/>
              </p:cNvCxnSpPr>
              <p:nvPr/>
            </p:nvCxnSpPr>
            <p:spPr>
              <a:xfrm rot="5400000" flipH="1" flipV="1">
                <a:off x="7148365" y="4949147"/>
                <a:ext cx="347472" cy="214971"/>
              </a:xfrm>
              <a:prstGeom prst="bentConnector3">
                <a:avLst>
                  <a:gd name="adj1" fmla="val 94737"/>
                </a:avLst>
              </a:prstGeom>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50960F43-7484-BC2D-1441-FD9ACDBC4DBB}"/>
                  </a:ext>
                </a:extLst>
              </p:cNvPr>
              <p:cNvCxnSpPr>
                <a:cxnSpLocks/>
              </p:cNvCxnSpPr>
              <p:nvPr/>
            </p:nvCxnSpPr>
            <p:spPr>
              <a:xfrm flipV="1">
                <a:off x="7429587" y="4791204"/>
                <a:ext cx="233088" cy="133856"/>
              </a:xfrm>
              <a:prstGeom prst="bentConnector3">
                <a:avLst>
                  <a:gd name="adj1" fmla="val -8845"/>
                </a:avLst>
              </a:prstGeom>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2B254FF2-C5E8-C82B-EDBD-522CA8F690D8}"/>
                  </a:ext>
                </a:extLst>
              </p:cNvPr>
              <p:cNvCxnSpPr>
                <a:cxnSpLocks/>
              </p:cNvCxnSpPr>
              <p:nvPr/>
            </p:nvCxnSpPr>
            <p:spPr>
              <a:xfrm flipV="1">
                <a:off x="7644559" y="4718304"/>
                <a:ext cx="233088" cy="72898"/>
              </a:xfrm>
              <a:prstGeom prst="bentConnector3">
                <a:avLst>
                  <a:gd name="adj1" fmla="val -8845"/>
                </a:avLst>
              </a:prstGeom>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B27A8536-89A4-BF8C-CC6D-3449645265CF}"/>
                  </a:ext>
                </a:extLst>
              </p:cNvPr>
              <p:cNvCxnSpPr>
                <a:cxnSpLocks/>
              </p:cNvCxnSpPr>
              <p:nvPr/>
            </p:nvCxnSpPr>
            <p:spPr>
              <a:xfrm>
                <a:off x="7877647" y="4718175"/>
                <a:ext cx="150785" cy="73027"/>
              </a:xfrm>
              <a:prstGeom prst="bentConnector3">
                <a:avLst>
                  <a:gd name="adj1" fmla="val 98514"/>
                </a:avLst>
              </a:prstGeom>
            </p:spPr>
            <p:style>
              <a:lnRef idx="1">
                <a:schemeClr val="accent1"/>
              </a:lnRef>
              <a:fillRef idx="0">
                <a:schemeClr val="accent1"/>
              </a:fillRef>
              <a:effectRef idx="0">
                <a:schemeClr val="accent1"/>
              </a:effectRef>
              <a:fontRef idx="minor">
                <a:schemeClr val="tx1"/>
              </a:fontRef>
            </p:style>
          </p:cxnSp>
          <p:cxnSp>
            <p:nvCxnSpPr>
              <p:cNvPr id="163" name="Connector: Elbow 162">
                <a:extLst>
                  <a:ext uri="{FF2B5EF4-FFF2-40B4-BE49-F238E27FC236}">
                    <a16:creationId xmlns:a16="http://schemas.microsoft.com/office/drawing/2014/main" id="{A2E51C3A-3C81-D935-C110-0B8DDBF68C4A}"/>
                  </a:ext>
                </a:extLst>
              </p:cNvPr>
              <p:cNvCxnSpPr>
                <a:cxnSpLocks/>
              </p:cNvCxnSpPr>
              <p:nvPr/>
            </p:nvCxnSpPr>
            <p:spPr>
              <a:xfrm>
                <a:off x="8028432" y="4785105"/>
                <a:ext cx="214972" cy="139955"/>
              </a:xfrm>
              <a:prstGeom prst="bentConnector3">
                <a:avLst>
                  <a:gd name="adj1" fmla="val 79775"/>
                </a:avLst>
              </a:prstGeom>
            </p:spPr>
            <p:style>
              <a:lnRef idx="1">
                <a:schemeClr val="accent1"/>
              </a:lnRef>
              <a:fillRef idx="0">
                <a:schemeClr val="accent1"/>
              </a:fillRef>
              <a:effectRef idx="0">
                <a:schemeClr val="accent1"/>
              </a:effectRef>
              <a:fontRef idx="minor">
                <a:schemeClr val="tx1"/>
              </a:fontRef>
            </p:style>
          </p:cxnSp>
          <p:cxnSp>
            <p:nvCxnSpPr>
              <p:cNvPr id="166" name="Connector: Elbow 165">
                <a:extLst>
                  <a:ext uri="{FF2B5EF4-FFF2-40B4-BE49-F238E27FC236}">
                    <a16:creationId xmlns:a16="http://schemas.microsoft.com/office/drawing/2014/main" id="{6E76E62A-99A5-2F66-CF2E-7DDA7292D268}"/>
                  </a:ext>
                </a:extLst>
              </p:cNvPr>
              <p:cNvCxnSpPr>
                <a:cxnSpLocks/>
              </p:cNvCxnSpPr>
              <p:nvPr/>
            </p:nvCxnSpPr>
            <p:spPr>
              <a:xfrm rot="16200000" flipH="1">
                <a:off x="8162926" y="4981959"/>
                <a:ext cx="288162" cy="174363"/>
              </a:xfrm>
              <a:prstGeom prst="bentConnector3">
                <a:avLst>
                  <a:gd name="adj1" fmla="val 2402"/>
                </a:avLst>
              </a:prstGeom>
            </p:spPr>
            <p:style>
              <a:lnRef idx="1">
                <a:schemeClr val="accent1"/>
              </a:lnRef>
              <a:fillRef idx="0">
                <a:schemeClr val="accent1"/>
              </a:fillRef>
              <a:effectRef idx="0">
                <a:schemeClr val="accent1"/>
              </a:effectRef>
              <a:fontRef idx="minor">
                <a:schemeClr val="tx1"/>
              </a:fontRef>
            </p:style>
          </p:cxnSp>
          <p:cxnSp>
            <p:nvCxnSpPr>
              <p:cNvPr id="169" name="Connector: Elbow 168">
                <a:extLst>
                  <a:ext uri="{FF2B5EF4-FFF2-40B4-BE49-F238E27FC236}">
                    <a16:creationId xmlns:a16="http://schemas.microsoft.com/office/drawing/2014/main" id="{37CDFEDC-1ECE-34B4-8533-68141B55BB43}"/>
                  </a:ext>
                </a:extLst>
              </p:cNvPr>
              <p:cNvCxnSpPr>
                <a:cxnSpLocks/>
              </p:cNvCxnSpPr>
              <p:nvPr/>
            </p:nvCxnSpPr>
            <p:spPr>
              <a:xfrm rot="16200000" flipH="1">
                <a:off x="8367456" y="5229449"/>
                <a:ext cx="288163" cy="234701"/>
              </a:xfrm>
              <a:prstGeom prst="bentConnector3">
                <a:avLst>
                  <a:gd name="adj1" fmla="val -771"/>
                </a:avLst>
              </a:prstGeom>
            </p:spPr>
            <p:style>
              <a:lnRef idx="1">
                <a:schemeClr val="accent1"/>
              </a:lnRef>
              <a:fillRef idx="0">
                <a:schemeClr val="accent1"/>
              </a:fillRef>
              <a:effectRef idx="0">
                <a:schemeClr val="accent1"/>
              </a:effectRef>
              <a:fontRef idx="minor">
                <a:schemeClr val="tx1"/>
              </a:fontRef>
            </p:style>
          </p:cxnSp>
        </p:grpSp>
        <p:grpSp>
          <p:nvGrpSpPr>
            <p:cNvPr id="173" name="Group 172">
              <a:extLst>
                <a:ext uri="{FF2B5EF4-FFF2-40B4-BE49-F238E27FC236}">
                  <a16:creationId xmlns:a16="http://schemas.microsoft.com/office/drawing/2014/main" id="{BB451957-DFF4-4001-679D-2E776C64AC20}"/>
                </a:ext>
              </a:extLst>
            </p:cNvPr>
            <p:cNvGrpSpPr/>
            <p:nvPr/>
          </p:nvGrpSpPr>
          <p:grpSpPr>
            <a:xfrm flipV="1">
              <a:off x="8664056" y="5535674"/>
              <a:ext cx="1549792" cy="801117"/>
              <a:chOff x="7028180" y="4718175"/>
              <a:chExt cx="1600708" cy="817501"/>
            </a:xfrm>
          </p:grpSpPr>
          <p:cxnSp>
            <p:nvCxnSpPr>
              <p:cNvPr id="174" name="Connector: Elbow 173">
                <a:extLst>
                  <a:ext uri="{FF2B5EF4-FFF2-40B4-BE49-F238E27FC236}">
                    <a16:creationId xmlns:a16="http://schemas.microsoft.com/office/drawing/2014/main" id="{00707965-2159-041E-7048-6B84B69FFC52}"/>
                  </a:ext>
                </a:extLst>
              </p:cNvPr>
              <p:cNvCxnSpPr>
                <a:cxnSpLocks/>
              </p:cNvCxnSpPr>
              <p:nvPr/>
            </p:nvCxnSpPr>
            <p:spPr>
              <a:xfrm rot="5400000" flipH="1" flipV="1">
                <a:off x="6968744" y="5289804"/>
                <a:ext cx="305308" cy="186436"/>
              </a:xfrm>
              <a:prstGeom prst="bentConnector3">
                <a:avLst>
                  <a:gd name="adj1" fmla="val 106905"/>
                </a:avLst>
              </a:prstGeom>
            </p:spPr>
            <p:style>
              <a:lnRef idx="1">
                <a:schemeClr val="accent1"/>
              </a:lnRef>
              <a:fillRef idx="0">
                <a:schemeClr val="accent1"/>
              </a:fillRef>
              <a:effectRef idx="0">
                <a:schemeClr val="accent1"/>
              </a:effectRef>
              <a:fontRef idx="minor">
                <a:schemeClr val="tx1"/>
              </a:fontRef>
            </p:style>
          </p:cxnSp>
          <p:cxnSp>
            <p:nvCxnSpPr>
              <p:cNvPr id="175" name="Connector: Elbow 174">
                <a:extLst>
                  <a:ext uri="{FF2B5EF4-FFF2-40B4-BE49-F238E27FC236}">
                    <a16:creationId xmlns:a16="http://schemas.microsoft.com/office/drawing/2014/main" id="{A8849C35-2A89-D59B-DF41-A2F95C3A28E0}"/>
                  </a:ext>
                </a:extLst>
              </p:cNvPr>
              <p:cNvCxnSpPr>
                <a:cxnSpLocks/>
              </p:cNvCxnSpPr>
              <p:nvPr/>
            </p:nvCxnSpPr>
            <p:spPr>
              <a:xfrm rot="5400000" flipH="1" flipV="1">
                <a:off x="7148365" y="4949147"/>
                <a:ext cx="347472" cy="214971"/>
              </a:xfrm>
              <a:prstGeom prst="bentConnector3">
                <a:avLst>
                  <a:gd name="adj1" fmla="val 94737"/>
                </a:avLst>
              </a:prstGeom>
            </p:spPr>
            <p:style>
              <a:lnRef idx="1">
                <a:schemeClr val="accent1"/>
              </a:lnRef>
              <a:fillRef idx="0">
                <a:schemeClr val="accent1"/>
              </a:fillRef>
              <a:effectRef idx="0">
                <a:schemeClr val="accent1"/>
              </a:effectRef>
              <a:fontRef idx="minor">
                <a:schemeClr val="tx1"/>
              </a:fontRef>
            </p:style>
          </p:cxnSp>
          <p:cxnSp>
            <p:nvCxnSpPr>
              <p:cNvPr id="176" name="Connector: Elbow 175">
                <a:extLst>
                  <a:ext uri="{FF2B5EF4-FFF2-40B4-BE49-F238E27FC236}">
                    <a16:creationId xmlns:a16="http://schemas.microsoft.com/office/drawing/2014/main" id="{A05D7F94-4122-6954-D4E3-F63C4DE8B0A5}"/>
                  </a:ext>
                </a:extLst>
              </p:cNvPr>
              <p:cNvCxnSpPr>
                <a:cxnSpLocks/>
              </p:cNvCxnSpPr>
              <p:nvPr/>
            </p:nvCxnSpPr>
            <p:spPr>
              <a:xfrm flipV="1">
                <a:off x="7429587" y="4791204"/>
                <a:ext cx="233088" cy="133856"/>
              </a:xfrm>
              <a:prstGeom prst="bentConnector3">
                <a:avLst>
                  <a:gd name="adj1" fmla="val -8845"/>
                </a:avLst>
              </a:prstGeom>
            </p:spPr>
            <p:style>
              <a:lnRef idx="1">
                <a:schemeClr val="accent1"/>
              </a:lnRef>
              <a:fillRef idx="0">
                <a:schemeClr val="accent1"/>
              </a:fillRef>
              <a:effectRef idx="0">
                <a:schemeClr val="accent1"/>
              </a:effectRef>
              <a:fontRef idx="minor">
                <a:schemeClr val="tx1"/>
              </a:fontRef>
            </p:style>
          </p:cxnSp>
          <p:cxnSp>
            <p:nvCxnSpPr>
              <p:cNvPr id="177" name="Connector: Elbow 176">
                <a:extLst>
                  <a:ext uri="{FF2B5EF4-FFF2-40B4-BE49-F238E27FC236}">
                    <a16:creationId xmlns:a16="http://schemas.microsoft.com/office/drawing/2014/main" id="{91035EED-A819-13DC-43E4-84762AD896BB}"/>
                  </a:ext>
                </a:extLst>
              </p:cNvPr>
              <p:cNvCxnSpPr>
                <a:cxnSpLocks/>
              </p:cNvCxnSpPr>
              <p:nvPr/>
            </p:nvCxnSpPr>
            <p:spPr>
              <a:xfrm flipV="1">
                <a:off x="7644559" y="4718304"/>
                <a:ext cx="233088" cy="72898"/>
              </a:xfrm>
              <a:prstGeom prst="bentConnector3">
                <a:avLst>
                  <a:gd name="adj1" fmla="val -8845"/>
                </a:avLst>
              </a:prstGeom>
            </p:spPr>
            <p:style>
              <a:lnRef idx="1">
                <a:schemeClr val="accent1"/>
              </a:lnRef>
              <a:fillRef idx="0">
                <a:schemeClr val="accent1"/>
              </a:fillRef>
              <a:effectRef idx="0">
                <a:schemeClr val="accent1"/>
              </a:effectRef>
              <a:fontRef idx="minor">
                <a:schemeClr val="tx1"/>
              </a:fontRef>
            </p:style>
          </p:cxnSp>
          <p:cxnSp>
            <p:nvCxnSpPr>
              <p:cNvPr id="178" name="Connector: Elbow 177">
                <a:extLst>
                  <a:ext uri="{FF2B5EF4-FFF2-40B4-BE49-F238E27FC236}">
                    <a16:creationId xmlns:a16="http://schemas.microsoft.com/office/drawing/2014/main" id="{B65F4343-5241-6F1F-BB7D-C1B646BDF400}"/>
                  </a:ext>
                </a:extLst>
              </p:cNvPr>
              <p:cNvCxnSpPr>
                <a:cxnSpLocks/>
              </p:cNvCxnSpPr>
              <p:nvPr/>
            </p:nvCxnSpPr>
            <p:spPr>
              <a:xfrm>
                <a:off x="7877647" y="4718175"/>
                <a:ext cx="150785" cy="73027"/>
              </a:xfrm>
              <a:prstGeom prst="bentConnector3">
                <a:avLst>
                  <a:gd name="adj1" fmla="val 98514"/>
                </a:avLst>
              </a:prstGeom>
            </p:spPr>
            <p:style>
              <a:lnRef idx="1">
                <a:schemeClr val="accent1"/>
              </a:lnRef>
              <a:fillRef idx="0">
                <a:schemeClr val="accent1"/>
              </a:fillRef>
              <a:effectRef idx="0">
                <a:schemeClr val="accent1"/>
              </a:effectRef>
              <a:fontRef idx="minor">
                <a:schemeClr val="tx1"/>
              </a:fontRef>
            </p:style>
          </p:cxnSp>
          <p:cxnSp>
            <p:nvCxnSpPr>
              <p:cNvPr id="179" name="Connector: Elbow 178">
                <a:extLst>
                  <a:ext uri="{FF2B5EF4-FFF2-40B4-BE49-F238E27FC236}">
                    <a16:creationId xmlns:a16="http://schemas.microsoft.com/office/drawing/2014/main" id="{7A7C3B72-A927-0473-0EE9-B581087C4225}"/>
                  </a:ext>
                </a:extLst>
              </p:cNvPr>
              <p:cNvCxnSpPr>
                <a:cxnSpLocks/>
              </p:cNvCxnSpPr>
              <p:nvPr/>
            </p:nvCxnSpPr>
            <p:spPr>
              <a:xfrm>
                <a:off x="8028432" y="4785105"/>
                <a:ext cx="214972" cy="139955"/>
              </a:xfrm>
              <a:prstGeom prst="bentConnector3">
                <a:avLst>
                  <a:gd name="adj1" fmla="val 79775"/>
                </a:avLst>
              </a:prstGeom>
            </p:spPr>
            <p:style>
              <a:lnRef idx="1">
                <a:schemeClr val="accent1"/>
              </a:lnRef>
              <a:fillRef idx="0">
                <a:schemeClr val="accent1"/>
              </a:fillRef>
              <a:effectRef idx="0">
                <a:schemeClr val="accent1"/>
              </a:effectRef>
              <a:fontRef idx="minor">
                <a:schemeClr val="tx1"/>
              </a:fontRef>
            </p:style>
          </p:cxnSp>
          <p:cxnSp>
            <p:nvCxnSpPr>
              <p:cNvPr id="180" name="Connector: Elbow 179">
                <a:extLst>
                  <a:ext uri="{FF2B5EF4-FFF2-40B4-BE49-F238E27FC236}">
                    <a16:creationId xmlns:a16="http://schemas.microsoft.com/office/drawing/2014/main" id="{92634EA6-4F4C-8B7F-4DC1-828ADBD8B154}"/>
                  </a:ext>
                </a:extLst>
              </p:cNvPr>
              <p:cNvCxnSpPr>
                <a:cxnSpLocks/>
              </p:cNvCxnSpPr>
              <p:nvPr/>
            </p:nvCxnSpPr>
            <p:spPr>
              <a:xfrm rot="16200000" flipH="1">
                <a:off x="8162926" y="4981959"/>
                <a:ext cx="288162" cy="174363"/>
              </a:xfrm>
              <a:prstGeom prst="bentConnector3">
                <a:avLst>
                  <a:gd name="adj1" fmla="val 2402"/>
                </a:avLst>
              </a:prstGeom>
            </p:spPr>
            <p:style>
              <a:lnRef idx="1">
                <a:schemeClr val="accent1"/>
              </a:lnRef>
              <a:fillRef idx="0">
                <a:schemeClr val="accent1"/>
              </a:fillRef>
              <a:effectRef idx="0">
                <a:schemeClr val="accent1"/>
              </a:effectRef>
              <a:fontRef idx="minor">
                <a:schemeClr val="tx1"/>
              </a:fontRef>
            </p:style>
          </p:cxnSp>
          <p:cxnSp>
            <p:nvCxnSpPr>
              <p:cNvPr id="181" name="Connector: Elbow 180">
                <a:extLst>
                  <a:ext uri="{FF2B5EF4-FFF2-40B4-BE49-F238E27FC236}">
                    <a16:creationId xmlns:a16="http://schemas.microsoft.com/office/drawing/2014/main" id="{597EBDC3-3B97-4CA7-EB6C-F6ABA9295B7E}"/>
                  </a:ext>
                </a:extLst>
              </p:cNvPr>
              <p:cNvCxnSpPr>
                <a:cxnSpLocks/>
              </p:cNvCxnSpPr>
              <p:nvPr/>
            </p:nvCxnSpPr>
            <p:spPr>
              <a:xfrm rot="16200000" flipH="1">
                <a:off x="8367456" y="5229449"/>
                <a:ext cx="288163" cy="234701"/>
              </a:xfrm>
              <a:prstGeom prst="bentConnector3">
                <a:avLst>
                  <a:gd name="adj1" fmla="val -771"/>
                </a:avLst>
              </a:prstGeom>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9483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Digitalizzazione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Musica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Digitale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(3/3)</a:t>
            </a:r>
            <a:endParaRPr kumimoji="0" lang="en-US" sz="2400" b="0"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3" name="TextBox 2">
            <a:extLst>
              <a:ext uri="{FF2B5EF4-FFF2-40B4-BE49-F238E27FC236}">
                <a16:creationId xmlns:a16="http://schemas.microsoft.com/office/drawing/2014/main" id="{1F324263-908D-414F-77F7-DF9597426412}"/>
              </a:ext>
            </a:extLst>
          </p:cNvPr>
          <p:cNvSpPr txBox="1"/>
          <p:nvPr/>
        </p:nvSpPr>
        <p:spPr>
          <a:xfrm>
            <a:off x="669274" y="1436438"/>
            <a:ext cx="9754885" cy="6986528"/>
          </a:xfrm>
          <a:prstGeom prst="rect">
            <a:avLst/>
          </a:prstGeom>
          <a:noFill/>
        </p:spPr>
        <p:txBody>
          <a:bodyPr wrap="square">
            <a:spAutoFit/>
          </a:bodyPr>
          <a:lstStyle/>
          <a:p>
            <a:pPr marL="285750" indent="-285750" rtl="0">
              <a:buFont typeface="Arial" panose="020B0604020202020204" pitchFamily="34" charset="0"/>
              <a:buChar char="•"/>
            </a:pPr>
            <a:r>
              <a:rPr lang="it-IT" dirty="0"/>
              <a:t>Il segnale discreto può rappresentare correttamente il mio segnale continuo ? </a:t>
            </a:r>
          </a:p>
          <a:p>
            <a:pPr lvl="1"/>
            <a:r>
              <a:rPr lang="it-IT" b="1" dirty="0"/>
              <a:t>Si</a:t>
            </a:r>
            <a:r>
              <a:rPr lang="it-IT" dirty="0"/>
              <a:t>, se la frequenza di campionamento, cioè il numero di campioni (misurazioni) del segnale che io prendo nell’unità di tempo, è il doppio della massima frequenza del segnale </a:t>
            </a:r>
          </a:p>
          <a:p>
            <a:pPr rtl="0"/>
            <a:endParaRPr lang="it-IT" dirty="0"/>
          </a:p>
          <a:p>
            <a:pPr marL="285750" indent="-285750" rtl="0">
              <a:buFont typeface="Arial" panose="020B0604020202020204" pitchFamily="34" charset="0"/>
              <a:buChar char="•"/>
            </a:pPr>
            <a:r>
              <a:rPr lang="it-IT" dirty="0"/>
              <a:t>Il segnale sonoro è fatto di tante onde sonore a diverse frequenze: il nostro limite uditivo è fino a 20kHz (20.000 «pulsazioni» al secondo): quindi se il segnale sonoro viene «campionato» almeno al doppio, il segnale digitale ottenuto può essere usato per ricostruire il segnale sonoro per noi perfettamente udibile.</a:t>
            </a:r>
          </a:p>
          <a:p>
            <a:pPr marL="285750" indent="-285750" rtl="0">
              <a:buFont typeface="Arial" panose="020B0604020202020204" pitchFamily="34" charset="0"/>
              <a:buChar char="•"/>
            </a:pPr>
            <a:endParaRPr lang="it-IT" dirty="0"/>
          </a:p>
          <a:p>
            <a:pPr marL="285750" indent="-285750" rtl="0">
              <a:buFont typeface="Arial" panose="020B0604020202020204" pitchFamily="34" charset="0"/>
              <a:buChar char="•"/>
            </a:pPr>
            <a:r>
              <a:rPr lang="it-IT" dirty="0"/>
              <a:t>Magia ? No Matematica e ... il genio di Shannon. </a:t>
            </a:r>
          </a:p>
          <a:p>
            <a:pPr marL="285750" indent="-285750" rtl="0">
              <a:buFont typeface="Arial" panose="020B0604020202020204" pitchFamily="34" charset="0"/>
              <a:buChar char="•"/>
            </a:pPr>
            <a:endParaRPr lang="it-IT" dirty="0"/>
          </a:p>
          <a:p>
            <a:pPr marL="285750" indent="-285750" rtl="0">
              <a:buFont typeface="Arial" panose="020B0604020202020204" pitchFamily="34" charset="0"/>
              <a:buChar char="•"/>
            </a:pPr>
            <a:r>
              <a:rPr lang="it-IT" dirty="0"/>
              <a:t>L’applicazione del teorema, la definizione dello standard di campionamento a 44.1 KHz, la creazione di opportuni dispositivi di registrazione e riproduzione,  ha creato lo standard del CD (finalizzato nel 1980).</a:t>
            </a:r>
          </a:p>
          <a:p>
            <a:pPr marL="285750" indent="-285750" rtl="0">
              <a:buFont typeface="Arial" panose="020B0604020202020204" pitchFamily="34" charset="0"/>
              <a:buChar char="•"/>
            </a:pPr>
            <a:endParaRPr lang="it-IT" dirty="0"/>
          </a:p>
          <a:p>
            <a:pPr marL="285750" indent="-285750" rtl="0">
              <a:buFont typeface="Arial" panose="020B0604020202020204" pitchFamily="34" charset="0"/>
              <a:buChar char="•"/>
            </a:pPr>
            <a:r>
              <a:rPr lang="it-IT" dirty="0"/>
              <a:t>La musica è diventata un insieme di numeri (i campioni) e può essere facilmente </a:t>
            </a:r>
            <a:r>
              <a:rPr lang="it-IT" b="1" dirty="0"/>
              <a:t>elaborata</a:t>
            </a:r>
            <a:r>
              <a:rPr lang="it-IT" dirty="0"/>
              <a:t>, </a:t>
            </a:r>
            <a:r>
              <a:rPr lang="it-IT" b="1" dirty="0"/>
              <a:t>scambiata</a:t>
            </a:r>
            <a:r>
              <a:rPr lang="it-IT" dirty="0"/>
              <a:t>, </a:t>
            </a:r>
            <a:r>
              <a:rPr lang="it-IT" b="1" dirty="0"/>
              <a:t>generata</a:t>
            </a:r>
            <a:r>
              <a:rPr lang="it-IT" dirty="0"/>
              <a:t>. E lo stesso vale per la voce, che non solo può essere sintetizzata (generata) ma anche riconosciuta (Intelligenza Artificiale)</a:t>
            </a:r>
          </a:p>
          <a:p>
            <a:pPr marL="285750" indent="-285750" rtl="0">
              <a:buFont typeface="Arial" panose="020B0604020202020204" pitchFamily="34" charset="0"/>
              <a:buChar char="•"/>
            </a:pPr>
            <a:endParaRPr lang="it-IT" dirty="0"/>
          </a:p>
          <a:p>
            <a:pPr marL="285750" indent="-285750" rtl="0">
              <a:buFont typeface="Arial" panose="020B0604020202020204" pitchFamily="34" charset="0"/>
              <a:buChar char="•"/>
            </a:pPr>
            <a:endParaRPr lang="it-IT" dirty="0"/>
          </a:p>
          <a:p>
            <a:pPr marL="285750" indent="-285750" rtl="0">
              <a:buFont typeface="Arial" panose="020B0604020202020204" pitchFamily="34" charset="0"/>
              <a:buChar char="•"/>
            </a:pPr>
            <a:endParaRPr lang="it-IT" dirty="0"/>
          </a:p>
          <a:p>
            <a:pPr marL="285750" indent="-285750" rtl="0">
              <a:buFont typeface="Arial" panose="020B0604020202020204" pitchFamily="34" charset="0"/>
              <a:buChar char="•"/>
            </a:pPr>
            <a:endParaRPr lang="it-IT" dirty="0"/>
          </a:p>
          <a:p>
            <a:pPr marL="285750" indent="-285750" rtl="0">
              <a:buFont typeface="Arial" panose="020B0604020202020204" pitchFamily="34" charset="0"/>
              <a:buChar char="•"/>
            </a:pPr>
            <a:endParaRPr lang="it-IT" dirty="0"/>
          </a:p>
          <a:p>
            <a:pPr lvl="1"/>
            <a:endParaRPr lang="it-IT" sz="1600" dirty="0"/>
          </a:p>
        </p:txBody>
      </p:sp>
    </p:spTree>
    <p:extLst>
      <p:ext uri="{BB962C8B-B14F-4D97-AF65-F5344CB8AC3E}">
        <p14:creationId xmlns:p14="http://schemas.microsoft.com/office/powerpoint/2010/main" val="37823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5">
            <a:extLst>
              <a:ext uri="{FF2B5EF4-FFF2-40B4-BE49-F238E27FC236}">
                <a16:creationId xmlns:a16="http://schemas.microsoft.com/office/drawing/2014/main" id="{7F437E9D-DCD8-4381-BBF1-94AF7DB4CB0F}"/>
              </a:ext>
            </a:extLst>
          </p:cNvPr>
          <p:cNvSpPr txBox="1">
            <a:spLocks/>
          </p:cNvSpPr>
          <p:nvPr/>
        </p:nvSpPr>
        <p:spPr>
          <a:xfrm>
            <a:off x="768875" y="182403"/>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mn-lt"/>
                <a:ea typeface="+mn-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Definizioni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per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l’AI</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Digitalizzazione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Riassunto</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e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qualche</a:t>
            </a:r>
            <a:r>
              <a:rPr kumimoji="0" lang="en-US" sz="2400" b="1" i="0" u="none" strike="noStrike" kern="1200" cap="none" spc="0" normalizeH="0" baseline="0" noProof="0" dirty="0">
                <a:ln>
                  <a:noFill/>
                </a:ln>
                <a:solidFill>
                  <a:srgbClr val="312D2A"/>
                </a:solidFill>
                <a:effectLst/>
                <a:uLnTx/>
                <a:uFillTx/>
                <a:latin typeface="Oracle Sans Tab"/>
                <a:ea typeface="+mn-ea"/>
                <a:cs typeface="+mj-cs"/>
              </a:rPr>
              <a:t> </a:t>
            </a:r>
            <a:r>
              <a:rPr kumimoji="0" lang="en-US" sz="2400" b="1" i="0" u="none" strike="noStrike" kern="1200" cap="none" spc="0" normalizeH="0" baseline="0" noProof="0" dirty="0" err="1">
                <a:ln>
                  <a:noFill/>
                </a:ln>
                <a:solidFill>
                  <a:srgbClr val="312D2A"/>
                </a:solidFill>
                <a:effectLst/>
                <a:uLnTx/>
                <a:uFillTx/>
                <a:latin typeface="Oracle Sans Tab"/>
                <a:ea typeface="+mn-ea"/>
                <a:cs typeface="+mj-cs"/>
              </a:rPr>
              <a:t>aggiunta</a:t>
            </a:r>
            <a:endParaRPr kumimoji="0" lang="en-US" sz="2400" b="0" i="0" u="none" strike="noStrike" kern="1200" cap="none" spc="0" normalizeH="0" baseline="0" noProof="0" dirty="0">
              <a:ln>
                <a:noFill/>
              </a:ln>
              <a:solidFill>
                <a:srgbClr val="312D2A"/>
              </a:solidFill>
              <a:effectLst/>
              <a:uLnTx/>
              <a:uFillTx/>
              <a:latin typeface="Oracle Sans Tab"/>
              <a:ea typeface="+mn-ea"/>
              <a:cs typeface="+mj-cs"/>
            </a:endParaRPr>
          </a:p>
        </p:txBody>
      </p:sp>
      <p:sp>
        <p:nvSpPr>
          <p:cNvPr id="3" name="TextBox 2">
            <a:extLst>
              <a:ext uri="{FF2B5EF4-FFF2-40B4-BE49-F238E27FC236}">
                <a16:creationId xmlns:a16="http://schemas.microsoft.com/office/drawing/2014/main" id="{1F324263-908D-414F-77F7-DF9597426412}"/>
              </a:ext>
            </a:extLst>
          </p:cNvPr>
          <p:cNvSpPr txBox="1"/>
          <p:nvPr/>
        </p:nvSpPr>
        <p:spPr>
          <a:xfrm>
            <a:off x="669274" y="1436438"/>
            <a:ext cx="10770649" cy="1969770"/>
          </a:xfrm>
          <a:prstGeom prst="rect">
            <a:avLst/>
          </a:prstGeom>
          <a:noFill/>
        </p:spPr>
        <p:txBody>
          <a:bodyPr wrap="square">
            <a:spAutoFit/>
          </a:bodyPr>
          <a:lstStyle/>
          <a:p>
            <a:pPr marL="285750" indent="-285750" rtl="0">
              <a:buFont typeface="Arial" panose="020B0604020202020204" pitchFamily="34" charset="0"/>
              <a:buChar char="•"/>
            </a:pPr>
            <a:r>
              <a:rPr lang="it-IT" dirty="0"/>
              <a:t>La digitalizzazione fornisce le basi per poter rendere elaborabili gli aspetti che riguardano la nostra vita quotidiana</a:t>
            </a:r>
          </a:p>
          <a:p>
            <a:pPr marL="285750" indent="-285750" rtl="0">
              <a:buFont typeface="Arial" panose="020B0604020202020204" pitchFamily="34" charset="0"/>
              <a:buChar char="•"/>
            </a:pPr>
            <a:endParaRPr lang="it-IT" dirty="0"/>
          </a:p>
          <a:p>
            <a:pPr marL="285750" indent="-285750">
              <a:buFont typeface="Arial" panose="020B0604020202020204" pitchFamily="34" charset="0"/>
              <a:buChar char="•"/>
            </a:pPr>
            <a:r>
              <a:rPr lang="it-IT" dirty="0"/>
              <a:t>Da ... </a:t>
            </a:r>
            <a:r>
              <a:rPr lang="it-IT" b="1" dirty="0"/>
              <a:t>Analogico </a:t>
            </a:r>
            <a:r>
              <a:rPr lang="it-IT" dirty="0"/>
              <a:t>... a ... </a:t>
            </a:r>
            <a:r>
              <a:rPr lang="it-IT" b="1" dirty="0"/>
              <a:t>digitale</a:t>
            </a:r>
            <a:r>
              <a:rPr lang="it-IT" dirty="0"/>
              <a:t>: passaggio chiave per rendere «elaborabile» l’informazione</a:t>
            </a:r>
          </a:p>
          <a:p>
            <a:pPr marL="285750" indent="-285750" rtl="0">
              <a:buFont typeface="Arial" panose="020B0604020202020204" pitchFamily="34" charset="0"/>
              <a:buChar char="•"/>
            </a:pPr>
            <a:endParaRPr lang="it-IT" sz="1600" dirty="0"/>
          </a:p>
          <a:p>
            <a:pPr marL="285750" indent="-285750">
              <a:buFont typeface="Arial" panose="020B0604020202020204" pitchFamily="34" charset="0"/>
              <a:buChar char="•"/>
            </a:pPr>
            <a:r>
              <a:rPr lang="it-IT" dirty="0"/>
              <a:t>Ricordiamoci che oggi tante «realtà» sono già </a:t>
            </a:r>
            <a:r>
              <a:rPr lang="it-IT" b="1" dirty="0"/>
              <a:t>native digitali</a:t>
            </a:r>
          </a:p>
          <a:p>
            <a:pPr lvl="1"/>
            <a:endParaRPr lang="it-IT" sz="1600" dirty="0"/>
          </a:p>
        </p:txBody>
      </p:sp>
    </p:spTree>
    <p:extLst>
      <p:ext uri="{BB962C8B-B14F-4D97-AF65-F5344CB8AC3E}">
        <p14:creationId xmlns:p14="http://schemas.microsoft.com/office/powerpoint/2010/main" val="281033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OS" val="Unix 4.14 unknown"/>
  <p:tag name="AS_RELEASE_DATE" val="2018.12.31"/>
  <p:tag name="AS_TITLE" val="Aspose.Slides for Java"/>
  <p:tag name="AS_VERSION" val="18.12"/>
</p:tagLst>
</file>

<file path=ppt/tags/tag10.xml><?xml version="1.0" encoding="utf-8"?>
<p:tagLst xmlns:a="http://schemas.openxmlformats.org/drawingml/2006/main" xmlns:r="http://schemas.openxmlformats.org/officeDocument/2006/relationships" xmlns:p="http://schemas.openxmlformats.org/presentationml/2006/main">
  <p:tag name="AS_UNIQUEID" val="18858"/>
</p:tagLst>
</file>

<file path=ppt/tags/tag100.xml><?xml version="1.0" encoding="utf-8"?>
<p:tagLst xmlns:a="http://schemas.openxmlformats.org/drawingml/2006/main" xmlns:r="http://schemas.openxmlformats.org/officeDocument/2006/relationships" xmlns:p="http://schemas.openxmlformats.org/presentationml/2006/main">
  <p:tag name="AS_UNIQUEID" val="18970"/>
</p:tagLst>
</file>

<file path=ppt/tags/tag101.xml><?xml version="1.0" encoding="utf-8"?>
<p:tagLst xmlns:a="http://schemas.openxmlformats.org/drawingml/2006/main" xmlns:r="http://schemas.openxmlformats.org/officeDocument/2006/relationships" xmlns:p="http://schemas.openxmlformats.org/presentationml/2006/main">
  <p:tag name="AS_UNIQUEID" val="18971"/>
</p:tagLst>
</file>

<file path=ppt/tags/tag102.xml><?xml version="1.0" encoding="utf-8"?>
<p:tagLst xmlns:a="http://schemas.openxmlformats.org/drawingml/2006/main" xmlns:r="http://schemas.openxmlformats.org/officeDocument/2006/relationships" xmlns:p="http://schemas.openxmlformats.org/presentationml/2006/main">
  <p:tag name="AS_UNIQUEID" val="18973"/>
</p:tagLst>
</file>

<file path=ppt/tags/tag103.xml><?xml version="1.0" encoding="utf-8"?>
<p:tagLst xmlns:a="http://schemas.openxmlformats.org/drawingml/2006/main" xmlns:r="http://schemas.openxmlformats.org/officeDocument/2006/relationships" xmlns:p="http://schemas.openxmlformats.org/presentationml/2006/main">
  <p:tag name="AS_UNIQUEID" val="18974"/>
</p:tagLst>
</file>

<file path=ppt/tags/tag104.xml><?xml version="1.0" encoding="utf-8"?>
<p:tagLst xmlns:a="http://schemas.openxmlformats.org/drawingml/2006/main" xmlns:r="http://schemas.openxmlformats.org/officeDocument/2006/relationships" xmlns:p="http://schemas.openxmlformats.org/presentationml/2006/main">
  <p:tag name="AS_UNIQUEID" val="18976"/>
</p:tagLst>
</file>

<file path=ppt/tags/tag105.xml><?xml version="1.0" encoding="utf-8"?>
<p:tagLst xmlns:a="http://schemas.openxmlformats.org/drawingml/2006/main" xmlns:r="http://schemas.openxmlformats.org/officeDocument/2006/relationships" xmlns:p="http://schemas.openxmlformats.org/presentationml/2006/main">
  <p:tag name="AS_UNIQUEID" val="18978"/>
</p:tagLst>
</file>

<file path=ppt/tags/tag106.xml><?xml version="1.0" encoding="utf-8"?>
<p:tagLst xmlns:a="http://schemas.openxmlformats.org/drawingml/2006/main" xmlns:r="http://schemas.openxmlformats.org/officeDocument/2006/relationships" xmlns:p="http://schemas.openxmlformats.org/presentationml/2006/main">
  <p:tag name="AS_UNIQUEID" val="14926"/>
</p:tagLst>
</file>

<file path=ppt/tags/tag107.xml><?xml version="1.0" encoding="utf-8"?>
<p:tagLst xmlns:a="http://schemas.openxmlformats.org/drawingml/2006/main" xmlns:r="http://schemas.openxmlformats.org/officeDocument/2006/relationships" xmlns:p="http://schemas.openxmlformats.org/presentationml/2006/main">
  <p:tag name="AS_UNIQUEID" val="14927"/>
</p:tagLst>
</file>

<file path=ppt/tags/tag108.xml><?xml version="1.0" encoding="utf-8"?>
<p:tagLst xmlns:a="http://schemas.openxmlformats.org/drawingml/2006/main" xmlns:r="http://schemas.openxmlformats.org/officeDocument/2006/relationships" xmlns:p="http://schemas.openxmlformats.org/presentationml/2006/main">
  <p:tag name="AS_UNIQUEID" val="14928"/>
</p:tagLst>
</file>

<file path=ppt/tags/tag109.xml><?xml version="1.0" encoding="utf-8"?>
<p:tagLst xmlns:a="http://schemas.openxmlformats.org/drawingml/2006/main" xmlns:r="http://schemas.openxmlformats.org/officeDocument/2006/relationships" xmlns:p="http://schemas.openxmlformats.org/presentationml/2006/main">
  <p:tag name="AS_UNIQUEID" val="14929"/>
</p:tagLst>
</file>

<file path=ppt/tags/tag11.xml><?xml version="1.0" encoding="utf-8"?>
<p:tagLst xmlns:a="http://schemas.openxmlformats.org/drawingml/2006/main" xmlns:r="http://schemas.openxmlformats.org/officeDocument/2006/relationships" xmlns:p="http://schemas.openxmlformats.org/presentationml/2006/main">
  <p:tag name="AS_UNIQUEID" val="18859"/>
</p:tagLst>
</file>

<file path=ppt/tags/tag110.xml><?xml version="1.0" encoding="utf-8"?>
<p:tagLst xmlns:a="http://schemas.openxmlformats.org/drawingml/2006/main" xmlns:r="http://schemas.openxmlformats.org/officeDocument/2006/relationships" xmlns:p="http://schemas.openxmlformats.org/presentationml/2006/main">
  <p:tag name="AS_UNIQUEID" val="19174"/>
</p:tagLst>
</file>

<file path=ppt/tags/tag111.xml><?xml version="1.0" encoding="utf-8"?>
<p:tagLst xmlns:a="http://schemas.openxmlformats.org/drawingml/2006/main" xmlns:r="http://schemas.openxmlformats.org/officeDocument/2006/relationships" xmlns:p="http://schemas.openxmlformats.org/presentationml/2006/main">
  <p:tag name="AS_UNIQUEID" val="19175"/>
</p:tagLst>
</file>

<file path=ppt/tags/tag112.xml><?xml version="1.0" encoding="utf-8"?>
<p:tagLst xmlns:a="http://schemas.openxmlformats.org/drawingml/2006/main" xmlns:r="http://schemas.openxmlformats.org/officeDocument/2006/relationships" xmlns:p="http://schemas.openxmlformats.org/presentationml/2006/main">
  <p:tag name="AS_UNIQUEID" val="19176"/>
</p:tagLst>
</file>

<file path=ppt/tags/tag113.xml><?xml version="1.0" encoding="utf-8"?>
<p:tagLst xmlns:a="http://schemas.openxmlformats.org/drawingml/2006/main" xmlns:r="http://schemas.openxmlformats.org/officeDocument/2006/relationships" xmlns:p="http://schemas.openxmlformats.org/presentationml/2006/main">
  <p:tag name="AS_UNIQUEID" val="19177"/>
</p:tagLst>
</file>

<file path=ppt/tags/tag114.xml><?xml version="1.0" encoding="utf-8"?>
<p:tagLst xmlns:a="http://schemas.openxmlformats.org/drawingml/2006/main" xmlns:r="http://schemas.openxmlformats.org/officeDocument/2006/relationships" xmlns:p="http://schemas.openxmlformats.org/presentationml/2006/main">
  <p:tag name="AS_UNIQUEID" val="19178"/>
</p:tagLst>
</file>

<file path=ppt/tags/tag115.xml><?xml version="1.0" encoding="utf-8"?>
<p:tagLst xmlns:a="http://schemas.openxmlformats.org/drawingml/2006/main" xmlns:r="http://schemas.openxmlformats.org/officeDocument/2006/relationships" xmlns:p="http://schemas.openxmlformats.org/presentationml/2006/main">
  <p:tag name="AS_UNIQUEID" val="19179"/>
</p:tagLst>
</file>

<file path=ppt/tags/tag116.xml><?xml version="1.0" encoding="utf-8"?>
<p:tagLst xmlns:a="http://schemas.openxmlformats.org/drawingml/2006/main" xmlns:r="http://schemas.openxmlformats.org/officeDocument/2006/relationships" xmlns:p="http://schemas.openxmlformats.org/presentationml/2006/main">
  <p:tag name="AS_UNIQUEID" val="19181"/>
</p:tagLst>
</file>

<file path=ppt/tags/tag117.xml><?xml version="1.0" encoding="utf-8"?>
<p:tagLst xmlns:a="http://schemas.openxmlformats.org/drawingml/2006/main" xmlns:r="http://schemas.openxmlformats.org/officeDocument/2006/relationships" xmlns:p="http://schemas.openxmlformats.org/presentationml/2006/main">
  <p:tag name="AS_UNIQUEID" val="19182"/>
</p:tagLst>
</file>

<file path=ppt/tags/tag118.xml><?xml version="1.0" encoding="utf-8"?>
<p:tagLst xmlns:a="http://schemas.openxmlformats.org/drawingml/2006/main" xmlns:r="http://schemas.openxmlformats.org/officeDocument/2006/relationships" xmlns:p="http://schemas.openxmlformats.org/presentationml/2006/main">
  <p:tag name="AS_UNIQUEID" val="19183"/>
</p:tagLst>
</file>

<file path=ppt/tags/tag119.xml><?xml version="1.0" encoding="utf-8"?>
<p:tagLst xmlns:a="http://schemas.openxmlformats.org/drawingml/2006/main" xmlns:r="http://schemas.openxmlformats.org/officeDocument/2006/relationships" xmlns:p="http://schemas.openxmlformats.org/presentationml/2006/main">
  <p:tag name="AS_UNIQUEID" val="19184"/>
</p:tagLst>
</file>

<file path=ppt/tags/tag12.xml><?xml version="1.0" encoding="utf-8"?>
<p:tagLst xmlns:a="http://schemas.openxmlformats.org/drawingml/2006/main" xmlns:r="http://schemas.openxmlformats.org/officeDocument/2006/relationships" xmlns:p="http://schemas.openxmlformats.org/presentationml/2006/main">
  <p:tag name="AS_UNIQUEID" val="18861"/>
</p:tagLst>
</file>

<file path=ppt/tags/tag120.xml><?xml version="1.0" encoding="utf-8"?>
<p:tagLst xmlns:a="http://schemas.openxmlformats.org/drawingml/2006/main" xmlns:r="http://schemas.openxmlformats.org/officeDocument/2006/relationships" xmlns:p="http://schemas.openxmlformats.org/presentationml/2006/main">
  <p:tag name="AS_UNIQUEID" val="15003"/>
</p:tagLst>
</file>

<file path=ppt/tags/tag121.xml><?xml version="1.0" encoding="utf-8"?>
<p:tagLst xmlns:a="http://schemas.openxmlformats.org/drawingml/2006/main" xmlns:r="http://schemas.openxmlformats.org/officeDocument/2006/relationships" xmlns:p="http://schemas.openxmlformats.org/presentationml/2006/main">
  <p:tag name="AS_UNIQUEID" val="15004"/>
</p:tagLst>
</file>

<file path=ppt/tags/tag122.xml><?xml version="1.0" encoding="utf-8"?>
<p:tagLst xmlns:a="http://schemas.openxmlformats.org/drawingml/2006/main" xmlns:r="http://schemas.openxmlformats.org/officeDocument/2006/relationships" xmlns:p="http://schemas.openxmlformats.org/presentationml/2006/main">
  <p:tag name="AS_UNIQUEID" val="15003"/>
</p:tagLst>
</file>

<file path=ppt/tags/tag123.xml><?xml version="1.0" encoding="utf-8"?>
<p:tagLst xmlns:a="http://schemas.openxmlformats.org/drawingml/2006/main" xmlns:r="http://schemas.openxmlformats.org/officeDocument/2006/relationships" xmlns:p="http://schemas.openxmlformats.org/presentationml/2006/main">
  <p:tag name="AS_UNIQUEID" val="15004"/>
</p:tagLst>
</file>

<file path=ppt/tags/tag13.xml><?xml version="1.0" encoding="utf-8"?>
<p:tagLst xmlns:a="http://schemas.openxmlformats.org/drawingml/2006/main" xmlns:r="http://schemas.openxmlformats.org/officeDocument/2006/relationships" xmlns:p="http://schemas.openxmlformats.org/presentationml/2006/main">
  <p:tag name="AS_UNIQUEID" val="18862"/>
</p:tagLst>
</file>

<file path=ppt/tags/tag14.xml><?xml version="1.0" encoding="utf-8"?>
<p:tagLst xmlns:a="http://schemas.openxmlformats.org/drawingml/2006/main" xmlns:r="http://schemas.openxmlformats.org/officeDocument/2006/relationships" xmlns:p="http://schemas.openxmlformats.org/presentationml/2006/main">
  <p:tag name="AS_UNIQUEID" val="18863"/>
</p:tagLst>
</file>

<file path=ppt/tags/tag15.xml><?xml version="1.0" encoding="utf-8"?>
<p:tagLst xmlns:a="http://schemas.openxmlformats.org/drawingml/2006/main" xmlns:r="http://schemas.openxmlformats.org/officeDocument/2006/relationships" xmlns:p="http://schemas.openxmlformats.org/presentationml/2006/main">
  <p:tag name="AS_UNIQUEID" val="18864"/>
</p:tagLst>
</file>

<file path=ppt/tags/tag16.xml><?xml version="1.0" encoding="utf-8"?>
<p:tagLst xmlns:a="http://schemas.openxmlformats.org/drawingml/2006/main" xmlns:r="http://schemas.openxmlformats.org/officeDocument/2006/relationships" xmlns:p="http://schemas.openxmlformats.org/presentationml/2006/main">
  <p:tag name="AS_UNIQUEID" val="18865"/>
</p:tagLst>
</file>

<file path=ppt/tags/tag17.xml><?xml version="1.0" encoding="utf-8"?>
<p:tagLst xmlns:a="http://schemas.openxmlformats.org/drawingml/2006/main" xmlns:r="http://schemas.openxmlformats.org/officeDocument/2006/relationships" xmlns:p="http://schemas.openxmlformats.org/presentationml/2006/main">
  <p:tag name="AS_UNIQUEID" val="18866"/>
</p:tagLst>
</file>

<file path=ppt/tags/tag18.xml><?xml version="1.0" encoding="utf-8"?>
<p:tagLst xmlns:a="http://schemas.openxmlformats.org/drawingml/2006/main" xmlns:r="http://schemas.openxmlformats.org/officeDocument/2006/relationships" xmlns:p="http://schemas.openxmlformats.org/presentationml/2006/main">
  <p:tag name="AS_UNIQUEID" val="18867"/>
</p:tagLst>
</file>

<file path=ppt/tags/tag19.xml><?xml version="1.0" encoding="utf-8"?>
<p:tagLst xmlns:a="http://schemas.openxmlformats.org/drawingml/2006/main" xmlns:r="http://schemas.openxmlformats.org/officeDocument/2006/relationships" xmlns:p="http://schemas.openxmlformats.org/presentationml/2006/main">
  <p:tag name="AS_UNIQUEID" val="18868"/>
</p:tagLst>
</file>

<file path=ppt/tags/tag2.xml><?xml version="1.0" encoding="utf-8"?>
<p:tagLst xmlns:a="http://schemas.openxmlformats.org/drawingml/2006/main" xmlns:r="http://schemas.openxmlformats.org/officeDocument/2006/relationships" xmlns:p="http://schemas.openxmlformats.org/presentationml/2006/main">
  <p:tag name="AS_UNIQUEID" val="19119"/>
</p:tagLst>
</file>

<file path=ppt/tags/tag20.xml><?xml version="1.0" encoding="utf-8"?>
<p:tagLst xmlns:a="http://schemas.openxmlformats.org/drawingml/2006/main" xmlns:r="http://schemas.openxmlformats.org/officeDocument/2006/relationships" xmlns:p="http://schemas.openxmlformats.org/presentationml/2006/main">
  <p:tag name="AS_UNIQUEID" val="18870"/>
</p:tagLst>
</file>

<file path=ppt/tags/tag21.xml><?xml version="1.0" encoding="utf-8"?>
<p:tagLst xmlns:a="http://schemas.openxmlformats.org/drawingml/2006/main" xmlns:r="http://schemas.openxmlformats.org/officeDocument/2006/relationships" xmlns:p="http://schemas.openxmlformats.org/presentationml/2006/main">
  <p:tag name="AS_UNIQUEID" val="18871"/>
</p:tagLst>
</file>

<file path=ppt/tags/tag22.xml><?xml version="1.0" encoding="utf-8"?>
<p:tagLst xmlns:a="http://schemas.openxmlformats.org/drawingml/2006/main" xmlns:r="http://schemas.openxmlformats.org/officeDocument/2006/relationships" xmlns:p="http://schemas.openxmlformats.org/presentationml/2006/main">
  <p:tag name="AS_UNIQUEID" val="18872"/>
</p:tagLst>
</file>

<file path=ppt/tags/tag23.xml><?xml version="1.0" encoding="utf-8"?>
<p:tagLst xmlns:a="http://schemas.openxmlformats.org/drawingml/2006/main" xmlns:r="http://schemas.openxmlformats.org/officeDocument/2006/relationships" xmlns:p="http://schemas.openxmlformats.org/presentationml/2006/main">
  <p:tag name="AS_UNIQUEID" val="18873"/>
</p:tagLst>
</file>

<file path=ppt/tags/tag24.xml><?xml version="1.0" encoding="utf-8"?>
<p:tagLst xmlns:a="http://schemas.openxmlformats.org/drawingml/2006/main" xmlns:r="http://schemas.openxmlformats.org/officeDocument/2006/relationships" xmlns:p="http://schemas.openxmlformats.org/presentationml/2006/main">
  <p:tag name="AS_UNIQUEID" val="18874"/>
</p:tagLst>
</file>

<file path=ppt/tags/tag25.xml><?xml version="1.0" encoding="utf-8"?>
<p:tagLst xmlns:a="http://schemas.openxmlformats.org/drawingml/2006/main" xmlns:r="http://schemas.openxmlformats.org/officeDocument/2006/relationships" xmlns:p="http://schemas.openxmlformats.org/presentationml/2006/main">
  <p:tag name="AS_UNIQUEID" val="18875"/>
</p:tagLst>
</file>

<file path=ppt/tags/tag26.xml><?xml version="1.0" encoding="utf-8"?>
<p:tagLst xmlns:a="http://schemas.openxmlformats.org/drawingml/2006/main" xmlns:r="http://schemas.openxmlformats.org/officeDocument/2006/relationships" xmlns:p="http://schemas.openxmlformats.org/presentationml/2006/main">
  <p:tag name="AS_UNIQUEID" val="18876"/>
</p:tagLst>
</file>

<file path=ppt/tags/tag27.xml><?xml version="1.0" encoding="utf-8"?>
<p:tagLst xmlns:a="http://schemas.openxmlformats.org/drawingml/2006/main" xmlns:r="http://schemas.openxmlformats.org/officeDocument/2006/relationships" xmlns:p="http://schemas.openxmlformats.org/presentationml/2006/main">
  <p:tag name="AS_UNIQUEID" val="18878"/>
</p:tagLst>
</file>

<file path=ppt/tags/tag28.xml><?xml version="1.0" encoding="utf-8"?>
<p:tagLst xmlns:a="http://schemas.openxmlformats.org/drawingml/2006/main" xmlns:r="http://schemas.openxmlformats.org/officeDocument/2006/relationships" xmlns:p="http://schemas.openxmlformats.org/presentationml/2006/main">
  <p:tag name="AS_UNIQUEID" val="18879"/>
</p:tagLst>
</file>

<file path=ppt/tags/tag29.xml><?xml version="1.0" encoding="utf-8"?>
<p:tagLst xmlns:a="http://schemas.openxmlformats.org/drawingml/2006/main" xmlns:r="http://schemas.openxmlformats.org/officeDocument/2006/relationships" xmlns:p="http://schemas.openxmlformats.org/presentationml/2006/main">
  <p:tag name="AS_UNIQUEID" val="18880"/>
</p:tagLst>
</file>

<file path=ppt/tags/tag3.xml><?xml version="1.0" encoding="utf-8"?>
<p:tagLst xmlns:a="http://schemas.openxmlformats.org/drawingml/2006/main" xmlns:r="http://schemas.openxmlformats.org/officeDocument/2006/relationships" xmlns:p="http://schemas.openxmlformats.org/presentationml/2006/main">
  <p:tag name="AS_UNIQUEID" val="19120"/>
</p:tagLst>
</file>

<file path=ppt/tags/tag30.xml><?xml version="1.0" encoding="utf-8"?>
<p:tagLst xmlns:a="http://schemas.openxmlformats.org/drawingml/2006/main" xmlns:r="http://schemas.openxmlformats.org/officeDocument/2006/relationships" xmlns:p="http://schemas.openxmlformats.org/presentationml/2006/main">
  <p:tag name="AS_UNIQUEID" val="18881"/>
</p:tagLst>
</file>

<file path=ppt/tags/tag31.xml><?xml version="1.0" encoding="utf-8"?>
<p:tagLst xmlns:a="http://schemas.openxmlformats.org/drawingml/2006/main" xmlns:r="http://schemas.openxmlformats.org/officeDocument/2006/relationships" xmlns:p="http://schemas.openxmlformats.org/presentationml/2006/main">
  <p:tag name="AS_UNIQUEID" val="18882"/>
</p:tagLst>
</file>

<file path=ppt/tags/tag32.xml><?xml version="1.0" encoding="utf-8"?>
<p:tagLst xmlns:a="http://schemas.openxmlformats.org/drawingml/2006/main" xmlns:r="http://schemas.openxmlformats.org/officeDocument/2006/relationships" xmlns:p="http://schemas.openxmlformats.org/presentationml/2006/main">
  <p:tag name="AS_UNIQUEID" val="18883"/>
</p:tagLst>
</file>

<file path=ppt/tags/tag33.xml><?xml version="1.0" encoding="utf-8"?>
<p:tagLst xmlns:a="http://schemas.openxmlformats.org/drawingml/2006/main" xmlns:r="http://schemas.openxmlformats.org/officeDocument/2006/relationships" xmlns:p="http://schemas.openxmlformats.org/presentationml/2006/main">
  <p:tag name="AS_UNIQUEID" val="18884"/>
</p:tagLst>
</file>

<file path=ppt/tags/tag34.xml><?xml version="1.0" encoding="utf-8"?>
<p:tagLst xmlns:a="http://schemas.openxmlformats.org/drawingml/2006/main" xmlns:r="http://schemas.openxmlformats.org/officeDocument/2006/relationships" xmlns:p="http://schemas.openxmlformats.org/presentationml/2006/main">
  <p:tag name="AS_UNIQUEID" val="18885"/>
</p:tagLst>
</file>

<file path=ppt/tags/tag35.xml><?xml version="1.0" encoding="utf-8"?>
<p:tagLst xmlns:a="http://schemas.openxmlformats.org/drawingml/2006/main" xmlns:r="http://schemas.openxmlformats.org/officeDocument/2006/relationships" xmlns:p="http://schemas.openxmlformats.org/presentationml/2006/main">
  <p:tag name="AS_UNIQUEID" val="18886"/>
</p:tagLst>
</file>

<file path=ppt/tags/tag36.xml><?xml version="1.0" encoding="utf-8"?>
<p:tagLst xmlns:a="http://schemas.openxmlformats.org/drawingml/2006/main" xmlns:r="http://schemas.openxmlformats.org/officeDocument/2006/relationships" xmlns:p="http://schemas.openxmlformats.org/presentationml/2006/main">
  <p:tag name="AS_UNIQUEID" val="18887"/>
</p:tagLst>
</file>

<file path=ppt/tags/tag37.xml><?xml version="1.0" encoding="utf-8"?>
<p:tagLst xmlns:a="http://schemas.openxmlformats.org/drawingml/2006/main" xmlns:r="http://schemas.openxmlformats.org/officeDocument/2006/relationships" xmlns:p="http://schemas.openxmlformats.org/presentationml/2006/main">
  <p:tag name="AS_UNIQUEID" val="18888"/>
</p:tagLst>
</file>

<file path=ppt/tags/tag38.xml><?xml version="1.0" encoding="utf-8"?>
<p:tagLst xmlns:a="http://schemas.openxmlformats.org/drawingml/2006/main" xmlns:r="http://schemas.openxmlformats.org/officeDocument/2006/relationships" xmlns:p="http://schemas.openxmlformats.org/presentationml/2006/main">
  <p:tag name="AS_UNIQUEID" val="18890"/>
</p:tagLst>
</file>

<file path=ppt/tags/tag39.xml><?xml version="1.0" encoding="utf-8"?>
<p:tagLst xmlns:a="http://schemas.openxmlformats.org/drawingml/2006/main" xmlns:r="http://schemas.openxmlformats.org/officeDocument/2006/relationships" xmlns:p="http://schemas.openxmlformats.org/presentationml/2006/main">
  <p:tag name="AS_UNIQUEID" val="18891"/>
</p:tagLst>
</file>

<file path=ppt/tags/tag4.xml><?xml version="1.0" encoding="utf-8"?>
<p:tagLst xmlns:a="http://schemas.openxmlformats.org/drawingml/2006/main" xmlns:r="http://schemas.openxmlformats.org/officeDocument/2006/relationships" xmlns:p="http://schemas.openxmlformats.org/presentationml/2006/main">
  <p:tag name="AS_UNIQUEID" val="19121"/>
</p:tagLst>
</file>

<file path=ppt/tags/tag40.xml><?xml version="1.0" encoding="utf-8"?>
<p:tagLst xmlns:a="http://schemas.openxmlformats.org/drawingml/2006/main" xmlns:r="http://schemas.openxmlformats.org/officeDocument/2006/relationships" xmlns:p="http://schemas.openxmlformats.org/presentationml/2006/main">
  <p:tag name="AS_UNIQUEID" val="18892"/>
</p:tagLst>
</file>

<file path=ppt/tags/tag41.xml><?xml version="1.0" encoding="utf-8"?>
<p:tagLst xmlns:a="http://schemas.openxmlformats.org/drawingml/2006/main" xmlns:r="http://schemas.openxmlformats.org/officeDocument/2006/relationships" xmlns:p="http://schemas.openxmlformats.org/presentationml/2006/main">
  <p:tag name="AS_UNIQUEID" val="18893"/>
</p:tagLst>
</file>

<file path=ppt/tags/tag42.xml><?xml version="1.0" encoding="utf-8"?>
<p:tagLst xmlns:a="http://schemas.openxmlformats.org/drawingml/2006/main" xmlns:r="http://schemas.openxmlformats.org/officeDocument/2006/relationships" xmlns:p="http://schemas.openxmlformats.org/presentationml/2006/main">
  <p:tag name="AS_UNIQUEID" val="18894"/>
</p:tagLst>
</file>

<file path=ppt/tags/tag43.xml><?xml version="1.0" encoding="utf-8"?>
<p:tagLst xmlns:a="http://schemas.openxmlformats.org/drawingml/2006/main" xmlns:r="http://schemas.openxmlformats.org/officeDocument/2006/relationships" xmlns:p="http://schemas.openxmlformats.org/presentationml/2006/main">
  <p:tag name="AS_UNIQUEID" val="18895"/>
</p:tagLst>
</file>

<file path=ppt/tags/tag44.xml><?xml version="1.0" encoding="utf-8"?>
<p:tagLst xmlns:a="http://schemas.openxmlformats.org/drawingml/2006/main" xmlns:r="http://schemas.openxmlformats.org/officeDocument/2006/relationships" xmlns:p="http://schemas.openxmlformats.org/presentationml/2006/main">
  <p:tag name="AS_UNIQUEID" val="18896"/>
</p:tagLst>
</file>

<file path=ppt/tags/tag45.xml><?xml version="1.0" encoding="utf-8"?>
<p:tagLst xmlns:a="http://schemas.openxmlformats.org/drawingml/2006/main" xmlns:r="http://schemas.openxmlformats.org/officeDocument/2006/relationships" xmlns:p="http://schemas.openxmlformats.org/presentationml/2006/main">
  <p:tag name="AS_UNIQUEID" val="18897"/>
</p:tagLst>
</file>

<file path=ppt/tags/tag46.xml><?xml version="1.0" encoding="utf-8"?>
<p:tagLst xmlns:a="http://schemas.openxmlformats.org/drawingml/2006/main" xmlns:r="http://schemas.openxmlformats.org/officeDocument/2006/relationships" xmlns:p="http://schemas.openxmlformats.org/presentationml/2006/main">
  <p:tag name="AS_UNIQUEID" val="18898"/>
</p:tagLst>
</file>

<file path=ppt/tags/tag47.xml><?xml version="1.0" encoding="utf-8"?>
<p:tagLst xmlns:a="http://schemas.openxmlformats.org/drawingml/2006/main" xmlns:r="http://schemas.openxmlformats.org/officeDocument/2006/relationships" xmlns:p="http://schemas.openxmlformats.org/presentationml/2006/main">
  <p:tag name="AS_UNIQUEID" val="18899"/>
</p:tagLst>
</file>

<file path=ppt/tags/tag48.xml><?xml version="1.0" encoding="utf-8"?>
<p:tagLst xmlns:a="http://schemas.openxmlformats.org/drawingml/2006/main" xmlns:r="http://schemas.openxmlformats.org/officeDocument/2006/relationships" xmlns:p="http://schemas.openxmlformats.org/presentationml/2006/main">
  <p:tag name="AS_UNIQUEID" val="18900"/>
</p:tagLst>
</file>

<file path=ppt/tags/tag49.xml><?xml version="1.0" encoding="utf-8"?>
<p:tagLst xmlns:a="http://schemas.openxmlformats.org/drawingml/2006/main" xmlns:r="http://schemas.openxmlformats.org/officeDocument/2006/relationships" xmlns:p="http://schemas.openxmlformats.org/presentationml/2006/main">
  <p:tag name="AS_UNIQUEID" val="18901"/>
</p:tagLst>
</file>

<file path=ppt/tags/tag5.xml><?xml version="1.0" encoding="utf-8"?>
<p:tagLst xmlns:a="http://schemas.openxmlformats.org/drawingml/2006/main" xmlns:r="http://schemas.openxmlformats.org/officeDocument/2006/relationships" xmlns:p="http://schemas.openxmlformats.org/presentationml/2006/main">
  <p:tag name="AS_UNIQUEID" val="19123"/>
</p:tagLst>
</file>

<file path=ppt/tags/tag50.xml><?xml version="1.0" encoding="utf-8"?>
<p:tagLst xmlns:a="http://schemas.openxmlformats.org/drawingml/2006/main" xmlns:r="http://schemas.openxmlformats.org/officeDocument/2006/relationships" xmlns:p="http://schemas.openxmlformats.org/presentationml/2006/main">
  <p:tag name="AS_UNIQUEID" val="18903"/>
</p:tagLst>
</file>

<file path=ppt/tags/tag51.xml><?xml version="1.0" encoding="utf-8"?>
<p:tagLst xmlns:a="http://schemas.openxmlformats.org/drawingml/2006/main" xmlns:r="http://schemas.openxmlformats.org/officeDocument/2006/relationships" xmlns:p="http://schemas.openxmlformats.org/presentationml/2006/main">
  <p:tag name="AS_UNIQUEID" val="18904"/>
</p:tagLst>
</file>

<file path=ppt/tags/tag52.xml><?xml version="1.0" encoding="utf-8"?>
<p:tagLst xmlns:a="http://schemas.openxmlformats.org/drawingml/2006/main" xmlns:r="http://schemas.openxmlformats.org/officeDocument/2006/relationships" xmlns:p="http://schemas.openxmlformats.org/presentationml/2006/main">
  <p:tag name="AS_UNIQUEID" val="18905"/>
</p:tagLst>
</file>

<file path=ppt/tags/tag53.xml><?xml version="1.0" encoding="utf-8"?>
<p:tagLst xmlns:a="http://schemas.openxmlformats.org/drawingml/2006/main" xmlns:r="http://schemas.openxmlformats.org/officeDocument/2006/relationships" xmlns:p="http://schemas.openxmlformats.org/presentationml/2006/main">
  <p:tag name="AS_UNIQUEID" val="18906"/>
</p:tagLst>
</file>

<file path=ppt/tags/tag54.xml><?xml version="1.0" encoding="utf-8"?>
<p:tagLst xmlns:a="http://schemas.openxmlformats.org/drawingml/2006/main" xmlns:r="http://schemas.openxmlformats.org/officeDocument/2006/relationships" xmlns:p="http://schemas.openxmlformats.org/presentationml/2006/main">
  <p:tag name="AS_UNIQUEID" val="18907"/>
</p:tagLst>
</file>

<file path=ppt/tags/tag55.xml><?xml version="1.0" encoding="utf-8"?>
<p:tagLst xmlns:a="http://schemas.openxmlformats.org/drawingml/2006/main" xmlns:r="http://schemas.openxmlformats.org/officeDocument/2006/relationships" xmlns:p="http://schemas.openxmlformats.org/presentationml/2006/main">
  <p:tag name="AS_UNIQUEID" val="18908"/>
</p:tagLst>
</file>

<file path=ppt/tags/tag56.xml><?xml version="1.0" encoding="utf-8"?>
<p:tagLst xmlns:a="http://schemas.openxmlformats.org/drawingml/2006/main" xmlns:r="http://schemas.openxmlformats.org/officeDocument/2006/relationships" xmlns:p="http://schemas.openxmlformats.org/presentationml/2006/main">
  <p:tag name="AS_UNIQUEID" val="18910"/>
</p:tagLst>
</file>

<file path=ppt/tags/tag57.xml><?xml version="1.0" encoding="utf-8"?>
<p:tagLst xmlns:a="http://schemas.openxmlformats.org/drawingml/2006/main" xmlns:r="http://schemas.openxmlformats.org/officeDocument/2006/relationships" xmlns:p="http://schemas.openxmlformats.org/presentationml/2006/main">
  <p:tag name="AS_UNIQUEID" val="18911"/>
</p:tagLst>
</file>

<file path=ppt/tags/tag58.xml><?xml version="1.0" encoding="utf-8"?>
<p:tagLst xmlns:a="http://schemas.openxmlformats.org/drawingml/2006/main" xmlns:r="http://schemas.openxmlformats.org/officeDocument/2006/relationships" xmlns:p="http://schemas.openxmlformats.org/presentationml/2006/main">
  <p:tag name="AS_UNIQUEID" val="18912"/>
</p:tagLst>
</file>

<file path=ppt/tags/tag59.xml><?xml version="1.0" encoding="utf-8"?>
<p:tagLst xmlns:a="http://schemas.openxmlformats.org/drawingml/2006/main" xmlns:r="http://schemas.openxmlformats.org/officeDocument/2006/relationships" xmlns:p="http://schemas.openxmlformats.org/presentationml/2006/main">
  <p:tag name="AS_UNIQUEID" val="18913"/>
</p:tagLst>
</file>

<file path=ppt/tags/tag6.xml><?xml version="1.0" encoding="utf-8"?>
<p:tagLst xmlns:a="http://schemas.openxmlformats.org/drawingml/2006/main" xmlns:r="http://schemas.openxmlformats.org/officeDocument/2006/relationships" xmlns:p="http://schemas.openxmlformats.org/presentationml/2006/main">
  <p:tag name="AS_UNIQUEID" val="18854"/>
</p:tagLst>
</file>

<file path=ppt/tags/tag60.xml><?xml version="1.0" encoding="utf-8"?>
<p:tagLst xmlns:a="http://schemas.openxmlformats.org/drawingml/2006/main" xmlns:r="http://schemas.openxmlformats.org/officeDocument/2006/relationships" xmlns:p="http://schemas.openxmlformats.org/presentationml/2006/main">
  <p:tag name="AS_UNIQUEID" val="18914"/>
</p:tagLst>
</file>

<file path=ppt/tags/tag61.xml><?xml version="1.0" encoding="utf-8"?>
<p:tagLst xmlns:a="http://schemas.openxmlformats.org/drawingml/2006/main" xmlns:r="http://schemas.openxmlformats.org/officeDocument/2006/relationships" xmlns:p="http://schemas.openxmlformats.org/presentationml/2006/main">
  <p:tag name="AS_UNIQUEID" val="18916"/>
</p:tagLst>
</file>

<file path=ppt/tags/tag62.xml><?xml version="1.0" encoding="utf-8"?>
<p:tagLst xmlns:a="http://schemas.openxmlformats.org/drawingml/2006/main" xmlns:r="http://schemas.openxmlformats.org/officeDocument/2006/relationships" xmlns:p="http://schemas.openxmlformats.org/presentationml/2006/main">
  <p:tag name="AS_UNIQUEID" val="18917"/>
</p:tagLst>
</file>

<file path=ppt/tags/tag63.xml><?xml version="1.0" encoding="utf-8"?>
<p:tagLst xmlns:a="http://schemas.openxmlformats.org/drawingml/2006/main" xmlns:r="http://schemas.openxmlformats.org/officeDocument/2006/relationships" xmlns:p="http://schemas.openxmlformats.org/presentationml/2006/main">
  <p:tag name="AS_UNIQUEID" val="18918"/>
</p:tagLst>
</file>

<file path=ppt/tags/tag64.xml><?xml version="1.0" encoding="utf-8"?>
<p:tagLst xmlns:a="http://schemas.openxmlformats.org/drawingml/2006/main" xmlns:r="http://schemas.openxmlformats.org/officeDocument/2006/relationships" xmlns:p="http://schemas.openxmlformats.org/presentationml/2006/main">
  <p:tag name="AS_UNIQUEID" val="18919"/>
</p:tagLst>
</file>

<file path=ppt/tags/tag65.xml><?xml version="1.0" encoding="utf-8"?>
<p:tagLst xmlns:a="http://schemas.openxmlformats.org/drawingml/2006/main" xmlns:r="http://schemas.openxmlformats.org/officeDocument/2006/relationships" xmlns:p="http://schemas.openxmlformats.org/presentationml/2006/main">
  <p:tag name="AS_UNIQUEID" val="18920"/>
</p:tagLst>
</file>

<file path=ppt/tags/tag66.xml><?xml version="1.0" encoding="utf-8"?>
<p:tagLst xmlns:a="http://schemas.openxmlformats.org/drawingml/2006/main" xmlns:r="http://schemas.openxmlformats.org/officeDocument/2006/relationships" xmlns:p="http://schemas.openxmlformats.org/presentationml/2006/main">
  <p:tag name="AS_UNIQUEID" val="18922"/>
</p:tagLst>
</file>

<file path=ppt/tags/tag67.xml><?xml version="1.0" encoding="utf-8"?>
<p:tagLst xmlns:a="http://schemas.openxmlformats.org/drawingml/2006/main" xmlns:r="http://schemas.openxmlformats.org/officeDocument/2006/relationships" xmlns:p="http://schemas.openxmlformats.org/presentationml/2006/main">
  <p:tag name="AS_UNIQUEID" val="18923"/>
</p:tagLst>
</file>

<file path=ppt/tags/tag68.xml><?xml version="1.0" encoding="utf-8"?>
<p:tagLst xmlns:a="http://schemas.openxmlformats.org/drawingml/2006/main" xmlns:r="http://schemas.openxmlformats.org/officeDocument/2006/relationships" xmlns:p="http://schemas.openxmlformats.org/presentationml/2006/main">
  <p:tag name="AS_UNIQUEID" val="18924"/>
</p:tagLst>
</file>

<file path=ppt/tags/tag69.xml><?xml version="1.0" encoding="utf-8"?>
<p:tagLst xmlns:a="http://schemas.openxmlformats.org/drawingml/2006/main" xmlns:r="http://schemas.openxmlformats.org/officeDocument/2006/relationships" xmlns:p="http://schemas.openxmlformats.org/presentationml/2006/main">
  <p:tag name="AS_UNIQUEID" val="18925"/>
</p:tagLst>
</file>

<file path=ppt/tags/tag7.xml><?xml version="1.0" encoding="utf-8"?>
<p:tagLst xmlns:a="http://schemas.openxmlformats.org/drawingml/2006/main" xmlns:r="http://schemas.openxmlformats.org/officeDocument/2006/relationships" xmlns:p="http://schemas.openxmlformats.org/presentationml/2006/main">
  <p:tag name="AS_UNIQUEID" val="18855"/>
</p:tagLst>
</file>

<file path=ppt/tags/tag70.xml><?xml version="1.0" encoding="utf-8"?>
<p:tagLst xmlns:a="http://schemas.openxmlformats.org/drawingml/2006/main" xmlns:r="http://schemas.openxmlformats.org/officeDocument/2006/relationships" xmlns:p="http://schemas.openxmlformats.org/presentationml/2006/main">
  <p:tag name="AS_UNIQUEID" val="18926"/>
</p:tagLst>
</file>

<file path=ppt/tags/tag71.xml><?xml version="1.0" encoding="utf-8"?>
<p:tagLst xmlns:a="http://schemas.openxmlformats.org/drawingml/2006/main" xmlns:r="http://schemas.openxmlformats.org/officeDocument/2006/relationships" xmlns:p="http://schemas.openxmlformats.org/presentationml/2006/main">
  <p:tag name="AS_UNIQUEID" val="18927"/>
</p:tagLst>
</file>

<file path=ppt/tags/tag72.xml><?xml version="1.0" encoding="utf-8"?>
<p:tagLst xmlns:a="http://schemas.openxmlformats.org/drawingml/2006/main" xmlns:r="http://schemas.openxmlformats.org/officeDocument/2006/relationships" xmlns:p="http://schemas.openxmlformats.org/presentationml/2006/main">
  <p:tag name="AS_UNIQUEID" val="18929"/>
</p:tagLst>
</file>

<file path=ppt/tags/tag73.xml><?xml version="1.0" encoding="utf-8"?>
<p:tagLst xmlns:a="http://schemas.openxmlformats.org/drawingml/2006/main" xmlns:r="http://schemas.openxmlformats.org/officeDocument/2006/relationships" xmlns:p="http://schemas.openxmlformats.org/presentationml/2006/main">
  <p:tag name="AS_UNIQUEID" val="18930"/>
</p:tagLst>
</file>

<file path=ppt/tags/tag74.xml><?xml version="1.0" encoding="utf-8"?>
<p:tagLst xmlns:a="http://schemas.openxmlformats.org/drawingml/2006/main" xmlns:r="http://schemas.openxmlformats.org/officeDocument/2006/relationships" xmlns:p="http://schemas.openxmlformats.org/presentationml/2006/main">
  <p:tag name="AS_UNIQUEID" val="18931"/>
</p:tagLst>
</file>

<file path=ppt/tags/tag75.xml><?xml version="1.0" encoding="utf-8"?>
<p:tagLst xmlns:a="http://schemas.openxmlformats.org/drawingml/2006/main" xmlns:r="http://schemas.openxmlformats.org/officeDocument/2006/relationships" xmlns:p="http://schemas.openxmlformats.org/presentationml/2006/main">
  <p:tag name="AS_UNIQUEID" val="18932"/>
</p:tagLst>
</file>

<file path=ppt/tags/tag76.xml><?xml version="1.0" encoding="utf-8"?>
<p:tagLst xmlns:a="http://schemas.openxmlformats.org/drawingml/2006/main" xmlns:r="http://schemas.openxmlformats.org/officeDocument/2006/relationships" xmlns:p="http://schemas.openxmlformats.org/presentationml/2006/main">
  <p:tag name="AS_UNIQUEID" val="18933"/>
</p:tagLst>
</file>

<file path=ppt/tags/tag77.xml><?xml version="1.0" encoding="utf-8"?>
<p:tagLst xmlns:a="http://schemas.openxmlformats.org/drawingml/2006/main" xmlns:r="http://schemas.openxmlformats.org/officeDocument/2006/relationships" xmlns:p="http://schemas.openxmlformats.org/presentationml/2006/main">
  <p:tag name="AS_UNIQUEID" val="18934"/>
</p:tagLst>
</file>

<file path=ppt/tags/tag78.xml><?xml version="1.0" encoding="utf-8"?>
<p:tagLst xmlns:a="http://schemas.openxmlformats.org/drawingml/2006/main" xmlns:r="http://schemas.openxmlformats.org/officeDocument/2006/relationships" xmlns:p="http://schemas.openxmlformats.org/presentationml/2006/main">
  <p:tag name="AS_UNIQUEID" val="18936"/>
</p:tagLst>
</file>

<file path=ppt/tags/tag79.xml><?xml version="1.0" encoding="utf-8"?>
<p:tagLst xmlns:a="http://schemas.openxmlformats.org/drawingml/2006/main" xmlns:r="http://schemas.openxmlformats.org/officeDocument/2006/relationships" xmlns:p="http://schemas.openxmlformats.org/presentationml/2006/main">
  <p:tag name="AS_UNIQUEID" val="18938"/>
</p:tagLst>
</file>

<file path=ppt/tags/tag8.xml><?xml version="1.0" encoding="utf-8"?>
<p:tagLst xmlns:a="http://schemas.openxmlformats.org/drawingml/2006/main" xmlns:r="http://schemas.openxmlformats.org/officeDocument/2006/relationships" xmlns:p="http://schemas.openxmlformats.org/presentationml/2006/main">
  <p:tag name="AS_UNIQUEID" val="18856"/>
</p:tagLst>
</file>

<file path=ppt/tags/tag80.xml><?xml version="1.0" encoding="utf-8"?>
<p:tagLst xmlns:a="http://schemas.openxmlformats.org/drawingml/2006/main" xmlns:r="http://schemas.openxmlformats.org/officeDocument/2006/relationships" xmlns:p="http://schemas.openxmlformats.org/presentationml/2006/main">
  <p:tag name="AS_UNIQUEID" val="18939"/>
</p:tagLst>
</file>

<file path=ppt/tags/tag81.xml><?xml version="1.0" encoding="utf-8"?>
<p:tagLst xmlns:a="http://schemas.openxmlformats.org/drawingml/2006/main" xmlns:r="http://schemas.openxmlformats.org/officeDocument/2006/relationships" xmlns:p="http://schemas.openxmlformats.org/presentationml/2006/main">
  <p:tag name="AS_UNIQUEID" val="18940"/>
</p:tagLst>
</file>

<file path=ppt/tags/tag82.xml><?xml version="1.0" encoding="utf-8"?>
<p:tagLst xmlns:a="http://schemas.openxmlformats.org/drawingml/2006/main" xmlns:r="http://schemas.openxmlformats.org/officeDocument/2006/relationships" xmlns:p="http://schemas.openxmlformats.org/presentationml/2006/main">
  <p:tag name="AS_UNIQUEID" val="18941"/>
</p:tagLst>
</file>

<file path=ppt/tags/tag83.xml><?xml version="1.0" encoding="utf-8"?>
<p:tagLst xmlns:a="http://schemas.openxmlformats.org/drawingml/2006/main" xmlns:r="http://schemas.openxmlformats.org/officeDocument/2006/relationships" xmlns:p="http://schemas.openxmlformats.org/presentationml/2006/main">
  <p:tag name="AS_UNIQUEID" val="18942"/>
</p:tagLst>
</file>

<file path=ppt/tags/tag84.xml><?xml version="1.0" encoding="utf-8"?>
<p:tagLst xmlns:a="http://schemas.openxmlformats.org/drawingml/2006/main" xmlns:r="http://schemas.openxmlformats.org/officeDocument/2006/relationships" xmlns:p="http://schemas.openxmlformats.org/presentationml/2006/main">
  <p:tag name="AS_UNIQUEID" val="18944"/>
</p:tagLst>
</file>

<file path=ppt/tags/tag85.xml><?xml version="1.0" encoding="utf-8"?>
<p:tagLst xmlns:a="http://schemas.openxmlformats.org/drawingml/2006/main" xmlns:r="http://schemas.openxmlformats.org/officeDocument/2006/relationships" xmlns:p="http://schemas.openxmlformats.org/presentationml/2006/main">
  <p:tag name="AS_UNIQUEID" val="18946"/>
</p:tagLst>
</file>

<file path=ppt/tags/tag86.xml><?xml version="1.0" encoding="utf-8"?>
<p:tagLst xmlns:a="http://schemas.openxmlformats.org/drawingml/2006/main" xmlns:r="http://schemas.openxmlformats.org/officeDocument/2006/relationships" xmlns:p="http://schemas.openxmlformats.org/presentationml/2006/main">
  <p:tag name="AS_UNIQUEID" val="18947"/>
</p:tagLst>
</file>

<file path=ppt/tags/tag87.xml><?xml version="1.0" encoding="utf-8"?>
<p:tagLst xmlns:a="http://schemas.openxmlformats.org/drawingml/2006/main" xmlns:r="http://schemas.openxmlformats.org/officeDocument/2006/relationships" xmlns:p="http://schemas.openxmlformats.org/presentationml/2006/main">
  <p:tag name="AS_UNIQUEID" val="18948"/>
</p:tagLst>
</file>

<file path=ppt/tags/tag88.xml><?xml version="1.0" encoding="utf-8"?>
<p:tagLst xmlns:a="http://schemas.openxmlformats.org/drawingml/2006/main" xmlns:r="http://schemas.openxmlformats.org/officeDocument/2006/relationships" xmlns:p="http://schemas.openxmlformats.org/presentationml/2006/main">
  <p:tag name="AS_UNIQUEID" val="18950"/>
</p:tagLst>
</file>

<file path=ppt/tags/tag89.xml><?xml version="1.0" encoding="utf-8"?>
<p:tagLst xmlns:a="http://schemas.openxmlformats.org/drawingml/2006/main" xmlns:r="http://schemas.openxmlformats.org/officeDocument/2006/relationships" xmlns:p="http://schemas.openxmlformats.org/presentationml/2006/main">
  <p:tag name="AS_UNIQUEID" val="18952"/>
</p:tagLst>
</file>

<file path=ppt/tags/tag9.xml><?xml version="1.0" encoding="utf-8"?>
<p:tagLst xmlns:a="http://schemas.openxmlformats.org/drawingml/2006/main" xmlns:r="http://schemas.openxmlformats.org/officeDocument/2006/relationships" xmlns:p="http://schemas.openxmlformats.org/presentationml/2006/main">
  <p:tag name="AS_UNIQUEID" val="18857"/>
</p:tagLst>
</file>

<file path=ppt/tags/tag90.xml><?xml version="1.0" encoding="utf-8"?>
<p:tagLst xmlns:a="http://schemas.openxmlformats.org/drawingml/2006/main" xmlns:r="http://schemas.openxmlformats.org/officeDocument/2006/relationships" xmlns:p="http://schemas.openxmlformats.org/presentationml/2006/main">
  <p:tag name="AS_UNIQUEID" val="18953"/>
</p:tagLst>
</file>

<file path=ppt/tags/tag91.xml><?xml version="1.0" encoding="utf-8"?>
<p:tagLst xmlns:a="http://schemas.openxmlformats.org/drawingml/2006/main" xmlns:r="http://schemas.openxmlformats.org/officeDocument/2006/relationships" xmlns:p="http://schemas.openxmlformats.org/presentationml/2006/main">
  <p:tag name="AS_UNIQUEID" val="18954"/>
</p:tagLst>
</file>

<file path=ppt/tags/tag92.xml><?xml version="1.0" encoding="utf-8"?>
<p:tagLst xmlns:a="http://schemas.openxmlformats.org/drawingml/2006/main" xmlns:r="http://schemas.openxmlformats.org/officeDocument/2006/relationships" xmlns:p="http://schemas.openxmlformats.org/presentationml/2006/main">
  <p:tag name="AS_UNIQUEID" val="18956"/>
</p:tagLst>
</file>

<file path=ppt/tags/tag93.xml><?xml version="1.0" encoding="utf-8"?>
<p:tagLst xmlns:a="http://schemas.openxmlformats.org/drawingml/2006/main" xmlns:r="http://schemas.openxmlformats.org/officeDocument/2006/relationships" xmlns:p="http://schemas.openxmlformats.org/presentationml/2006/main">
  <p:tag name="AS_UNIQUEID" val="18958"/>
</p:tagLst>
</file>

<file path=ppt/tags/tag94.xml><?xml version="1.0" encoding="utf-8"?>
<p:tagLst xmlns:a="http://schemas.openxmlformats.org/drawingml/2006/main" xmlns:r="http://schemas.openxmlformats.org/officeDocument/2006/relationships" xmlns:p="http://schemas.openxmlformats.org/presentationml/2006/main">
  <p:tag name="AS_UNIQUEID" val="18959"/>
</p:tagLst>
</file>

<file path=ppt/tags/tag95.xml><?xml version="1.0" encoding="utf-8"?>
<p:tagLst xmlns:a="http://schemas.openxmlformats.org/drawingml/2006/main" xmlns:r="http://schemas.openxmlformats.org/officeDocument/2006/relationships" xmlns:p="http://schemas.openxmlformats.org/presentationml/2006/main">
  <p:tag name="AS_UNIQUEID" val="18960"/>
</p:tagLst>
</file>

<file path=ppt/tags/tag96.xml><?xml version="1.0" encoding="utf-8"?>
<p:tagLst xmlns:a="http://schemas.openxmlformats.org/drawingml/2006/main" xmlns:r="http://schemas.openxmlformats.org/officeDocument/2006/relationships" xmlns:p="http://schemas.openxmlformats.org/presentationml/2006/main">
  <p:tag name="AS_UNIQUEID" val="18962"/>
</p:tagLst>
</file>

<file path=ppt/tags/tag97.xml><?xml version="1.0" encoding="utf-8"?>
<p:tagLst xmlns:a="http://schemas.openxmlformats.org/drawingml/2006/main" xmlns:r="http://schemas.openxmlformats.org/officeDocument/2006/relationships" xmlns:p="http://schemas.openxmlformats.org/presentationml/2006/main">
  <p:tag name="AS_UNIQUEID" val="18963"/>
</p:tagLst>
</file>

<file path=ppt/tags/tag98.xml><?xml version="1.0" encoding="utf-8"?>
<p:tagLst xmlns:a="http://schemas.openxmlformats.org/drawingml/2006/main" xmlns:r="http://schemas.openxmlformats.org/officeDocument/2006/relationships" xmlns:p="http://schemas.openxmlformats.org/presentationml/2006/main">
  <p:tag name="AS_UNIQUEID" val="18967"/>
</p:tagLst>
</file>

<file path=ppt/tags/tag99.xml><?xml version="1.0" encoding="utf-8"?>
<p:tagLst xmlns:a="http://schemas.openxmlformats.org/drawingml/2006/main" xmlns:r="http://schemas.openxmlformats.org/officeDocument/2006/relationships" xmlns:p="http://schemas.openxmlformats.org/presentationml/2006/main">
  <p:tag name="AS_UNIQUEID" val="18969"/>
</p:tagLst>
</file>

<file path=ppt/theme/theme1.xml><?xml version="1.0" encoding="utf-8"?>
<a:theme xmlns:a="http://schemas.openxmlformats.org/drawingml/2006/main" name="Parent Master Pillars">
  <a:themeElements>
    <a:clrScheme name="Oracle Redwood 08-26-2020">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00688C"/>
      </a:hlink>
      <a:folHlink>
        <a:srgbClr val="00688C"/>
      </a:folHlink>
    </a:clrScheme>
    <a:fontScheme name="Oracle Sans Tabular">
      <a:majorFont>
        <a:latin typeface="Georgia"/>
        <a:ea typeface="Arial"/>
        <a:cs typeface="Arial"/>
      </a:majorFont>
      <a:minorFont>
        <a:latin typeface="Oracle Sans Tab"/>
        <a:ea typeface="Arial"/>
        <a:cs typeface="Arial"/>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Ocean">
      <a:srgbClr val="2C5967"/>
    </a:custClr>
    <a:custClr name="Surf">
      <a:srgbClr val="41817E"/>
    </a:custClr>
    <a:custClr name="Sand">
      <a:srgbClr val="E5DBBE"/>
    </a:custClr>
    <a:custClr name="Pebble">
      <a:srgbClr val="8B8580"/>
    </a:custClr>
    <a:custClr name="Granite">
      <a:srgbClr val="67605B"/>
    </a:custClr>
    <a:custClr name="Position 6">
      <a:srgbClr val="FFFFFF"/>
    </a:custClr>
    <a:custClr name="Highlight/hyperlink dark theme">
      <a:srgbClr val="F0CC71"/>
    </a:custClr>
    <a:custClr name="Highlight/numbered list light theme">
      <a:srgbClr val="AE562C"/>
    </a:custClr>
    <a:custClr name="Hyperlink light theme (default)">
      <a:srgbClr val="00688C"/>
    </a:custClr>
    <a:custClr name="Numbered list dark theme">
      <a:srgbClr val="759C6C"/>
    </a:custClr>
    <a:custClr name="Brand: Neutral 30">
      <a:srgbClr val="F1EFED"/>
    </a:custClr>
    <a:custClr name="Developer: Pebble 30">
      <a:srgbClr val="E7F0FD"/>
    </a:custClr>
    <a:custClr name="Database: Slate 30">
      <a:srgbClr val="E7F2F2"/>
    </a:custClr>
    <a:custClr name="Cloud Platform: Pine 30">
      <a:srgbClr val="E0F5E7"/>
    </a:custClr>
    <a:custClr name="Finance / Operations: Teal 30">
      <a:srgbClr val="E8F1F0"/>
    </a:custClr>
    <a:custClr name="NetSuite: Ocean 30">
      <a:srgbClr val="E7F2F5"/>
    </a:custClr>
    <a:custClr name="GBU: Lilac 30">
      <a:srgbClr val="EBEFFE"/>
    </a:custClr>
    <a:custClr name="CX/Marketing: Plum 30">
      <a:srgbClr val="F5ECFB"/>
    </a:custClr>
    <a:custClr name="HCM/HR: Rose 30">
      <a:srgbClr val="FBECEF"/>
    </a:custClr>
    <a:custClr name="SCM: Sienna 30">
      <a:srgbClr val="FCEDD9"/>
    </a:custClr>
    <a:custClr name="Brand: Neutral 70">
      <a:srgbClr val="AEA8A2"/>
    </a:custClr>
    <a:custClr name="Developer: Pebble 70">
      <a:srgbClr val="A2AAB6"/>
    </a:custClr>
    <a:custClr name="Database: Slate 70">
      <a:srgbClr val="99ADAE"/>
    </a:custClr>
    <a:custClr name="Cloud Platform: Pine 70">
      <a:srgbClr val="86B596"/>
    </a:custClr>
    <a:custClr name="Finance / Operations: Teal 70">
      <a:srgbClr val="89B2B0"/>
    </a:custClr>
    <a:custClr name="NetSuite: Ocean 70">
      <a:srgbClr val="81B2C3"/>
    </a:custClr>
    <a:custClr name="GBU: Lilac 70">
      <a:srgbClr val="A0A9C5"/>
    </a:custClr>
    <a:custClr name="CX/Marketing: Plum 70">
      <a:srgbClr val="B7A1C4"/>
    </a:custClr>
    <a:custClr name="HCM/HR: Rose 70">
      <a:srgbClr val="CE9BA7"/>
    </a:custClr>
    <a:custClr name="SCM: Sienna 70">
      <a:srgbClr val="D39F5D"/>
    </a:custClr>
    <a:custClr name="Brand: Neutral 140">
      <a:srgbClr val="514C47"/>
    </a:custClr>
    <a:custClr name="Developer: Pebble 140">
      <a:srgbClr val="494D53"/>
    </a:custClr>
    <a:custClr name="Database: Slate 140">
      <a:srgbClr val="464F4F"/>
    </a:custClr>
    <a:custClr name="Cloud Platform: Pine 140">
      <a:srgbClr val="33553C"/>
    </a:custClr>
    <a:custClr name="Finance / Operations: Teal 140">
      <a:srgbClr val="315357"/>
    </a:custClr>
    <a:custClr name="NetSuite: Ocean 140">
      <a:srgbClr val="2C5266"/>
    </a:custClr>
    <a:custClr name="GBU: Lilac 140">
      <a:srgbClr val="464C68"/>
    </a:custClr>
    <a:custClr name="CX/Marketing: Plum 140">
      <a:srgbClr val="594564"/>
    </a:custClr>
    <a:custClr name="HCM/HR: Rose 140">
      <a:srgbClr val="6C3F49"/>
    </a:custClr>
    <a:custClr name="SCM: Sienna 140">
      <a:srgbClr val="713F25"/>
    </a:custClr>
    <a:custClr name="Brand: Neutral 170">
      <a:srgbClr val="312D2A"/>
    </a:custClr>
    <a:custClr name="Developer: Pebble 170">
      <a:srgbClr val="2B2E32"/>
    </a:custClr>
    <a:custClr name="Database: Slate 170">
      <a:srgbClr val="2A2F2F"/>
    </a:custClr>
    <a:custClr name="Cloud Platform: Pine 170">
      <a:srgbClr val="1E3224"/>
    </a:custClr>
    <a:custClr name="Finance / Operations: Teal 170">
      <a:srgbClr val="1E3133"/>
    </a:custClr>
    <a:custClr name="NetSuite: Ocean 170">
      <a:srgbClr val="1A2F3F"/>
    </a:custClr>
    <a:custClr name="GBU: Lilac 170">
      <a:srgbClr val="2A2D3F"/>
    </a:custClr>
    <a:custClr name="CX/Marketing: Plum 170">
      <a:srgbClr val="36293C"/>
    </a:custClr>
    <a:custClr name="HCM/HR: Rose 170">
      <a:srgbClr val="41242B"/>
    </a:custClr>
    <a:custClr name="SCM: Sienna 170">
      <a:srgbClr val="442616"/>
    </a:custClr>
  </a:custClrLst>
  <a:extLst>
    <a:ext uri="{05A4C25C-085E-4340-85A3-A5531E510DB2}">
      <thm15:themeFamily xmlns:thm15="http://schemas.microsoft.com/office/thememl/2012/main" name="Oracle Redwood Modern v1.1.potx" id="{90EC28AD-73B7-49E5-B95A-D51B4BC18020}" vid="{A14BC67F-9127-4887-B9D1-2274AF0C5E61}"/>
    </a:ext>
  </a:extLst>
</a:theme>
</file>

<file path=ppt/theme/theme2.xml><?xml version="1.0" encoding="utf-8"?>
<a:theme xmlns:a="http://schemas.openxmlformats.org/drawingml/2006/main" name="Office Theme">
  <a:themeElements>
    <a:clrScheme name="Oracle 1.13 original colors">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fontScheme name="Oracle">
      <a:majorFont>
        <a:latin typeface="Georgia"/>
        <a:ea typeface="Arial"/>
        <a:cs typeface="Arial"/>
      </a:majorFont>
      <a:minorFont>
        <a:latin typeface="Oracle Sans"/>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cle 1.13 original colors">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fontScheme name="Oracle">
      <a:majorFont>
        <a:latin typeface="Georgia"/>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Oracle Sans"/>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Oracle Redwood Modern v1.1</Template>
  <TotalTime>10015</TotalTime>
  <Words>13435</Words>
  <Application>Microsoft Macintosh PowerPoint</Application>
  <PresentationFormat>Widescreen</PresentationFormat>
  <Paragraphs>955</Paragraphs>
  <Slides>43</Slides>
  <Notes>41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 Unicode MS</vt:lpstr>
      <vt:lpstr>Arial</vt:lpstr>
      <vt:lpstr>Calibri</vt:lpstr>
      <vt:lpstr>IBM Plex Sans</vt:lpstr>
      <vt:lpstr>inherit</vt:lpstr>
      <vt:lpstr>Oracle Sans</vt:lpstr>
      <vt:lpstr>Oracle Sans Light</vt:lpstr>
      <vt:lpstr>Oracle Sans Tab</vt:lpstr>
      <vt:lpstr>Oracle Sans Tab Light</vt:lpstr>
      <vt:lpstr>System Font Regular</vt:lpstr>
      <vt:lpstr>Parent Master Pillars</vt:lpstr>
      <vt:lpstr>Intelligenza Artificiale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Intelligenza Artificiale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Intelligenza Artificiale</dc:title>
  <dc:creator>Daryl Eicher</dc:creator>
  <cp:lastModifiedBy>Giovanni Conte</cp:lastModifiedBy>
  <cp:revision>571</cp:revision>
  <dcterms:created xsi:type="dcterms:W3CDTF">2021-03-31T17:51:24Z</dcterms:created>
  <dcterms:modified xsi:type="dcterms:W3CDTF">2025-01-22T07:57:47Z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2231507</vt:lpwstr>
  </property>
  <property fmtid="{D5CDD505-2E9C-101B-9397-08002B2CF9AE}" pid="3" name="NXPowerLiteSettings">
    <vt:lpwstr>C700052003A000</vt:lpwstr>
  </property>
  <property fmtid="{D5CDD505-2E9C-101B-9397-08002B2CF9AE}" pid="4" name="NXPowerLiteVersion">
    <vt:lpwstr>D8.0.11</vt:lpwstr>
  </property>
</Properties>
</file>