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heme/theme2.xml" ContentType="application/vnd.openxmlformats-officedocument.them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heme/theme3.xml" ContentType="application/vnd.openxmlformats-officedocument.them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20.xml" ContentType="application/vnd.openxmlformats-officedocument.presentationml.tags+xml"/>
  <Override PartName="/ppt/notesSlides/notesSlide3.xml" ContentType="application/vnd.openxmlformats-officedocument.presentationml.notesSlide+xml"/>
  <Override PartName="/ppt/tags/tag12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31.svg" ContentType="image/svg+xml"/>
  <Override PartName="/ppt/media/image33.svg" ContentType="image/svg+xml"/>
  <Override PartName="/ppt/media/image35.svg" ContentType="image/svg+xml"/>
  <Override PartName="/ppt/media/image37.svg" ContentType="image/svg+xml"/>
  <Override PartName="/ppt/media/image39.svg" ContentType="image/svg+xml"/>
  <Override PartName="/ppt/media/image41.svg" ContentType="image/svg+xml"/>
  <Override PartName="/ppt/media/image43.svg" ContentType="image/svg+xml"/>
  <Override PartName="/ppt/media/image45.svg" ContentType="image/svg+xml"/>
  <Override PartName="/ppt/notesSlides/notesSlide6.xml" ContentType="application/vnd.openxmlformats-officedocument.presentationml.notesSlide+xml"/>
  <Override PartName="/ppt/media/image48.svg" ContentType="image/svg+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media/image63.svg" ContentType="image/svg+xml"/>
  <Override PartName="/ppt/media/image65.svg" ContentType="image/svg+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9.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10.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1" r:id="rId1"/>
  </p:sldMasterIdLst>
  <p:notesMasterIdLst>
    <p:notesMasterId r:id="rId36"/>
  </p:notesMasterIdLst>
  <p:handoutMasterIdLst>
    <p:handoutMasterId r:id="rId37"/>
  </p:handoutMasterIdLst>
  <p:sldIdLst>
    <p:sldId id="2147480811" r:id="rId2"/>
    <p:sldId id="2147480981" r:id="rId3"/>
    <p:sldId id="2147480982" r:id="rId4"/>
    <p:sldId id="2147480983" r:id="rId5"/>
    <p:sldId id="2147480984" r:id="rId6"/>
    <p:sldId id="2147480985" r:id="rId7"/>
    <p:sldId id="2147480986" r:id="rId8"/>
    <p:sldId id="7007" r:id="rId9"/>
    <p:sldId id="2147309875" r:id="rId10"/>
    <p:sldId id="2147309876" r:id="rId11"/>
    <p:sldId id="2147309877" r:id="rId12"/>
    <p:sldId id="2147309878" r:id="rId13"/>
    <p:sldId id="2147309879" r:id="rId14"/>
    <p:sldId id="2147309881" r:id="rId15"/>
    <p:sldId id="2147309882" r:id="rId16"/>
    <p:sldId id="2147309884" r:id="rId17"/>
    <p:sldId id="2147480988" r:id="rId18"/>
    <p:sldId id="2147309886" r:id="rId19"/>
    <p:sldId id="2147480989" r:id="rId20"/>
    <p:sldId id="2144212013" r:id="rId21"/>
    <p:sldId id="2144212194" r:id="rId22"/>
    <p:sldId id="2147480310" r:id="rId23"/>
    <p:sldId id="2147480306" r:id="rId24"/>
    <p:sldId id="2147480307" r:id="rId25"/>
    <p:sldId id="2147480809" r:id="rId26"/>
    <p:sldId id="2147480801" r:id="rId27"/>
    <p:sldId id="2147480783" r:id="rId28"/>
    <p:sldId id="2147480784" r:id="rId29"/>
    <p:sldId id="2147480785" r:id="rId30"/>
    <p:sldId id="2147480786" r:id="rId31"/>
    <p:sldId id="2147480787" r:id="rId32"/>
    <p:sldId id="2147480788" r:id="rId33"/>
    <p:sldId id="2147480789" r:id="rId34"/>
    <p:sldId id="2147480791" r:id="rId35"/>
  </p:sldIdLst>
  <p:sldSz cx="12192000" cy="6858000"/>
  <p:notesSz cx="7315200" cy="123444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bout the Template" id="{DCD8C8E9-94A2-49F3-A1EF-B6F57DCEDCE5}">
          <p14:sldIdLst/>
        </p14:section>
        <p14:section name="Pillar Title slides" id="{74A09ECB-6DC6-462B-9F5F-0E108E56F5CF}">
          <p14:sldIdLst/>
        </p14:section>
        <p14:section name="All slides" id="{ECCBD4EC-ED31-413D-9EA3-A3729F908577}">
          <p14:sldIdLst>
            <p14:sldId id="2147480811"/>
            <p14:sldId id="2147480981"/>
            <p14:sldId id="2147480982"/>
            <p14:sldId id="2147480983"/>
            <p14:sldId id="2147480984"/>
            <p14:sldId id="2147480985"/>
            <p14:sldId id="2147480986"/>
            <p14:sldId id="7007"/>
            <p14:sldId id="2147309875"/>
            <p14:sldId id="2147309876"/>
            <p14:sldId id="2147309877"/>
            <p14:sldId id="2147309878"/>
            <p14:sldId id="2147309879"/>
            <p14:sldId id="2147309881"/>
            <p14:sldId id="2147309882"/>
            <p14:sldId id="2147309884"/>
            <p14:sldId id="2147480988"/>
            <p14:sldId id="2147309886"/>
            <p14:sldId id="2147480989"/>
            <p14:sldId id="2144212013"/>
            <p14:sldId id="2144212194"/>
            <p14:sldId id="2147480310"/>
            <p14:sldId id="2147480306"/>
            <p14:sldId id="2147480307"/>
          </p14:sldIdLst>
        </p14:section>
        <p14:section name="Document Understanding" id="{E75D6B56-1EC9-460F-B229-7D782505A0D5}">
          <p14:sldIdLst>
            <p14:sldId id="2147480809"/>
            <p14:sldId id="2147480801"/>
            <p14:sldId id="2147480783"/>
            <p14:sldId id="2147480784"/>
            <p14:sldId id="2147480785"/>
            <p14:sldId id="2147480786"/>
            <p14:sldId id="2147480787"/>
            <p14:sldId id="2147480788"/>
            <p14:sldId id="2147480789"/>
            <p14:sldId id="2147480791"/>
          </p14:sldIdLst>
        </p14:section>
      </p14:sectionLst>
    </p:ext>
    <p:ext uri="{EFAFB233-063F-42B5-8137-9DF3F51BA10A}">
      <p15:sldGuideLst xmlns:p15="http://schemas.microsoft.com/office/powerpoint/2012/main">
        <p15:guide id="1" orient="horz" pos="1968" userDrawn="1">
          <p15:clr>
            <a:srgbClr val="A4A3A4"/>
          </p15:clr>
        </p15:guide>
        <p15:guide id="2" pos="4056" userDrawn="1">
          <p15:clr>
            <a:srgbClr val="A4A3A4"/>
          </p15:clr>
        </p15:guide>
      </p15:sldGuideLst>
    </p:ext>
    <p:ext uri="{2D200454-40CA-4A62-9FC3-DE9A4176ACB9}">
      <p15:notesGuideLst xmlns:p15="http://schemas.microsoft.com/office/powerpoint/2012/main">
        <p15:guide id="1" orient="horz" pos="3888"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le Howell" initials="MH" lastIdx="0" clrIdx="0">
    <p:extLst>
      <p:ext uri="{19B8F6BF-5375-455C-9EA6-DF929625EA0E}">
        <p15:presenceInfo xmlns:p15="http://schemas.microsoft.com/office/powerpoint/2012/main" userId="Michelle How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63A4"/>
    <a:srgbClr val="4F7BB1"/>
    <a:srgbClr val="47A3B9"/>
    <a:srgbClr val="FDFEFE"/>
    <a:srgbClr val="FEFEFE"/>
    <a:srgbClr val="FFFEFE"/>
    <a:srgbClr val="FFFFFD"/>
    <a:srgbClr val="FFFFFE"/>
    <a:srgbClr val="FFFEFF"/>
    <a:srgbClr val="FE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7" autoAdjust="0"/>
    <p:restoredTop sz="96357" autoAdjust="0"/>
  </p:normalViewPr>
  <p:slideViewPr>
    <p:cSldViewPr snapToGrid="0" showGuides="1">
      <p:cViewPr varScale="1">
        <p:scale>
          <a:sx n="123" d="100"/>
          <a:sy n="123" d="100"/>
        </p:scale>
        <p:origin x="632" y="184"/>
      </p:cViewPr>
      <p:guideLst>
        <p:guide orient="horz" pos="1968"/>
        <p:guide pos="4056"/>
      </p:guideLst>
    </p:cSldViewPr>
  </p:slideViewPr>
  <p:outlineViewPr>
    <p:cViewPr>
      <p:scale>
        <a:sx n="33" d="100"/>
        <a:sy n="33" d="100"/>
      </p:scale>
      <p:origin x="0" y="-22096"/>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50" d="100"/>
          <a:sy n="50" d="100"/>
        </p:scale>
        <p:origin x="2804" y="44"/>
      </p:cViewPr>
      <p:guideLst>
        <p:guide orient="horz" pos="3888"/>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8B2FE1-A811-4225-9149-EFE71A9B6A3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74504BE-4E32-472F-BCFC-F2CDF49EB585}">
      <dgm:prSet phldrT="[Text]"/>
      <dgm:spPr>
        <a:solidFill>
          <a:srgbClr val="2C5967"/>
        </a:solidFill>
      </dgm:spPr>
      <dgm:t>
        <a:bodyPr/>
        <a:lstStyle/>
        <a:p>
          <a:r>
            <a:rPr lang="en-US" dirty="0" err="1"/>
            <a:t>Identificazione</a:t>
          </a:r>
          <a:r>
            <a:rPr lang="en-US" dirty="0"/>
            <a:t> lingua	</a:t>
          </a:r>
        </a:p>
      </dgm:t>
    </dgm:pt>
    <dgm:pt modelId="{D4D8709A-00D2-48C4-A1D1-7E879064643C}" type="parTrans" cxnId="{FB542FE6-875A-4A84-8F71-AF6A1F5B0472}">
      <dgm:prSet/>
      <dgm:spPr/>
      <dgm:t>
        <a:bodyPr/>
        <a:lstStyle/>
        <a:p>
          <a:endParaRPr lang="en-US"/>
        </a:p>
      </dgm:t>
    </dgm:pt>
    <dgm:pt modelId="{BC29B577-4046-473D-ADCE-8541DC93E161}" type="sibTrans" cxnId="{FB542FE6-875A-4A84-8F71-AF6A1F5B0472}">
      <dgm:prSet/>
      <dgm:spPr>
        <a:ln>
          <a:solidFill>
            <a:srgbClr val="253141"/>
          </a:solidFill>
        </a:ln>
      </dgm:spPr>
      <dgm:t>
        <a:bodyPr/>
        <a:lstStyle/>
        <a:p>
          <a:endParaRPr lang="en-US"/>
        </a:p>
      </dgm:t>
    </dgm:pt>
    <dgm:pt modelId="{3568F3C1-1AE2-49B9-A687-CE5A1099D3BF}">
      <dgm:prSet phldrT="[Text]"/>
      <dgm:spPr>
        <a:solidFill>
          <a:srgbClr val="2C5967"/>
        </a:solidFill>
      </dgm:spPr>
      <dgm:t>
        <a:bodyPr/>
        <a:lstStyle/>
        <a:p>
          <a:r>
            <a:rPr lang="en-US" dirty="0" err="1"/>
            <a:t>Riconoscimento</a:t>
          </a:r>
          <a:r>
            <a:rPr lang="en-US" dirty="0"/>
            <a:t> e </a:t>
          </a:r>
          <a:r>
            <a:rPr lang="en-US" dirty="0" err="1"/>
            <a:t>classificazione</a:t>
          </a:r>
          <a:r>
            <a:rPr lang="en-US" dirty="0"/>
            <a:t>	</a:t>
          </a:r>
        </a:p>
      </dgm:t>
    </dgm:pt>
    <dgm:pt modelId="{D9873DE5-00B4-46E2-974D-D7BDB72C1A9C}" type="parTrans" cxnId="{ADD8A40C-AB79-47B8-88A7-A2A58E7F42A9}">
      <dgm:prSet/>
      <dgm:spPr/>
      <dgm:t>
        <a:bodyPr/>
        <a:lstStyle/>
        <a:p>
          <a:endParaRPr lang="en-US"/>
        </a:p>
      </dgm:t>
    </dgm:pt>
    <dgm:pt modelId="{46A8AE87-2E2C-4F04-A32A-AC5DBB108F15}" type="sibTrans" cxnId="{ADD8A40C-AB79-47B8-88A7-A2A58E7F42A9}">
      <dgm:prSet/>
      <dgm:spPr/>
      <dgm:t>
        <a:bodyPr/>
        <a:lstStyle/>
        <a:p>
          <a:endParaRPr lang="en-US"/>
        </a:p>
      </dgm:t>
    </dgm:pt>
    <dgm:pt modelId="{05E292D7-C3D1-4084-8E60-CE36F03C9336}">
      <dgm:prSet phldrT="[Text]"/>
      <dgm:spPr>
        <a:solidFill>
          <a:srgbClr val="2C5967"/>
        </a:solidFill>
      </dgm:spPr>
      <dgm:t>
        <a:bodyPr/>
        <a:lstStyle/>
        <a:p>
          <a:r>
            <a:rPr lang="en-US" dirty="0"/>
            <a:t>Sentiment Analysis</a:t>
          </a:r>
        </a:p>
      </dgm:t>
    </dgm:pt>
    <dgm:pt modelId="{687A2155-38FE-47D9-87EB-EC343BE06E2E}" type="parTrans" cxnId="{35D8763A-A4A9-4F18-8D43-D4C033AB57AF}">
      <dgm:prSet/>
      <dgm:spPr/>
      <dgm:t>
        <a:bodyPr/>
        <a:lstStyle/>
        <a:p>
          <a:endParaRPr lang="en-US"/>
        </a:p>
      </dgm:t>
    </dgm:pt>
    <dgm:pt modelId="{C661F3FF-BE0D-43CC-9BA0-3C1E692AE2A6}" type="sibTrans" cxnId="{35D8763A-A4A9-4F18-8D43-D4C033AB57AF}">
      <dgm:prSet/>
      <dgm:spPr/>
      <dgm:t>
        <a:bodyPr/>
        <a:lstStyle/>
        <a:p>
          <a:endParaRPr lang="en-US"/>
        </a:p>
      </dgm:t>
    </dgm:pt>
    <dgm:pt modelId="{7D822C76-8397-4119-BA4F-50720716E4B5}">
      <dgm:prSet phldrT="[Text]"/>
      <dgm:spPr>
        <a:solidFill>
          <a:srgbClr val="2C5967"/>
        </a:solidFill>
      </dgm:spPr>
      <dgm:t>
        <a:bodyPr/>
        <a:lstStyle/>
        <a:p>
          <a:r>
            <a:rPr lang="en-US" dirty="0" err="1"/>
            <a:t>Classificazione</a:t>
          </a:r>
          <a:r>
            <a:rPr lang="en-US" dirty="0"/>
            <a:t> del testo</a:t>
          </a:r>
        </a:p>
      </dgm:t>
    </dgm:pt>
    <dgm:pt modelId="{4DFABCD5-EA48-4EB1-A932-33731251F5D2}" type="parTrans" cxnId="{8D1A59E5-A429-48BF-9C18-5CD35A413E60}">
      <dgm:prSet/>
      <dgm:spPr/>
      <dgm:t>
        <a:bodyPr/>
        <a:lstStyle/>
        <a:p>
          <a:endParaRPr lang="en-US"/>
        </a:p>
      </dgm:t>
    </dgm:pt>
    <dgm:pt modelId="{7C03CCA8-D6B2-42C8-8BC9-77D02794F29F}" type="sibTrans" cxnId="{8D1A59E5-A429-48BF-9C18-5CD35A413E60}">
      <dgm:prSet/>
      <dgm:spPr/>
      <dgm:t>
        <a:bodyPr/>
        <a:lstStyle/>
        <a:p>
          <a:endParaRPr lang="en-US"/>
        </a:p>
      </dgm:t>
    </dgm:pt>
    <dgm:pt modelId="{28389086-2EF0-B046-8D82-6AEAE0F015C5}">
      <dgm:prSet phldrT="[Text]"/>
      <dgm:spPr>
        <a:solidFill>
          <a:srgbClr val="2C5967"/>
        </a:solidFill>
      </dgm:spPr>
      <dgm:t>
        <a:bodyPr/>
        <a:lstStyle/>
        <a:p>
          <a:r>
            <a:rPr lang="en-US" dirty="0" err="1"/>
            <a:t>Identificazione</a:t>
          </a:r>
          <a:r>
            <a:rPr lang="en-US" dirty="0"/>
            <a:t> PII</a:t>
          </a:r>
        </a:p>
      </dgm:t>
    </dgm:pt>
    <dgm:pt modelId="{79D69BD1-14E5-D94C-AE69-7E5F8D6B55AB}" type="parTrans" cxnId="{76E84C62-34A4-B64A-A015-2016E2560344}">
      <dgm:prSet/>
      <dgm:spPr/>
      <dgm:t>
        <a:bodyPr/>
        <a:lstStyle/>
        <a:p>
          <a:endParaRPr lang="en-GB"/>
        </a:p>
      </dgm:t>
    </dgm:pt>
    <dgm:pt modelId="{4487A9A9-0942-D346-9BB3-5417A93811C1}" type="sibTrans" cxnId="{76E84C62-34A4-B64A-A015-2016E2560344}">
      <dgm:prSet/>
      <dgm:spPr/>
      <dgm:t>
        <a:bodyPr/>
        <a:lstStyle/>
        <a:p>
          <a:endParaRPr lang="en-GB"/>
        </a:p>
      </dgm:t>
    </dgm:pt>
    <dgm:pt modelId="{B4CFE8E6-96ED-B64A-82DA-687AEE4EC080}">
      <dgm:prSet phldrT="[Text]"/>
      <dgm:spPr>
        <a:solidFill>
          <a:srgbClr val="2C5967"/>
        </a:solidFill>
      </dgm:spPr>
      <dgm:t>
        <a:bodyPr/>
        <a:lstStyle/>
        <a:p>
          <a:r>
            <a:rPr lang="en-US" dirty="0" err="1"/>
            <a:t>Estrazione</a:t>
          </a:r>
          <a:r>
            <a:rPr lang="en-US" dirty="0"/>
            <a:t> </a:t>
          </a:r>
          <a:r>
            <a:rPr lang="en-US" dirty="0" err="1"/>
            <a:t>chiavi</a:t>
          </a:r>
          <a:r>
            <a:rPr lang="en-US" dirty="0"/>
            <a:t> </a:t>
          </a:r>
          <a:r>
            <a:rPr lang="en-US" dirty="0" err="1"/>
            <a:t>dalle</a:t>
          </a:r>
          <a:r>
            <a:rPr lang="en-US" dirty="0"/>
            <a:t> </a:t>
          </a:r>
          <a:r>
            <a:rPr lang="en-US" dirty="0" err="1"/>
            <a:t>frasi</a:t>
          </a:r>
          <a:endParaRPr lang="en-US" dirty="0"/>
        </a:p>
      </dgm:t>
    </dgm:pt>
    <dgm:pt modelId="{3F6D5AF7-61A0-8F41-97FB-B10EC295B983}" type="parTrans" cxnId="{1E915709-DC18-0645-873C-C8C6953E2E64}">
      <dgm:prSet/>
      <dgm:spPr/>
      <dgm:t>
        <a:bodyPr/>
        <a:lstStyle/>
        <a:p>
          <a:endParaRPr lang="en-GB"/>
        </a:p>
      </dgm:t>
    </dgm:pt>
    <dgm:pt modelId="{32F1AE74-3F0F-994D-BE52-F326EFB526EC}" type="sibTrans" cxnId="{1E915709-DC18-0645-873C-C8C6953E2E64}">
      <dgm:prSet/>
      <dgm:spPr/>
      <dgm:t>
        <a:bodyPr/>
        <a:lstStyle/>
        <a:p>
          <a:endParaRPr lang="en-GB"/>
        </a:p>
      </dgm:t>
    </dgm:pt>
    <dgm:pt modelId="{6D2F02EE-DAD4-4A23-8D10-83A44D73AB15}" type="pres">
      <dgm:prSet presAssocID="{928B2FE1-A811-4225-9149-EFE71A9B6A39}" presName="Name0" presStyleCnt="0">
        <dgm:presLayoutVars>
          <dgm:chMax val="7"/>
          <dgm:chPref val="7"/>
          <dgm:dir/>
        </dgm:presLayoutVars>
      </dgm:prSet>
      <dgm:spPr/>
    </dgm:pt>
    <dgm:pt modelId="{74D45FCD-F3BB-410A-B745-3913D230BB00}" type="pres">
      <dgm:prSet presAssocID="{928B2FE1-A811-4225-9149-EFE71A9B6A39}" presName="Name1" presStyleCnt="0"/>
      <dgm:spPr/>
    </dgm:pt>
    <dgm:pt modelId="{CACD3114-EC36-4879-B748-6A99A1C4ACA2}" type="pres">
      <dgm:prSet presAssocID="{928B2FE1-A811-4225-9149-EFE71A9B6A39}" presName="cycle" presStyleCnt="0"/>
      <dgm:spPr/>
    </dgm:pt>
    <dgm:pt modelId="{9B1501BD-4807-48E7-B3FE-725FF0381459}" type="pres">
      <dgm:prSet presAssocID="{928B2FE1-A811-4225-9149-EFE71A9B6A39}" presName="srcNode" presStyleLbl="node1" presStyleIdx="0" presStyleCnt="6"/>
      <dgm:spPr/>
    </dgm:pt>
    <dgm:pt modelId="{AAB132DC-EDFE-44A2-8B7F-785DF5D25172}" type="pres">
      <dgm:prSet presAssocID="{928B2FE1-A811-4225-9149-EFE71A9B6A39}" presName="conn" presStyleLbl="parChTrans1D2" presStyleIdx="0" presStyleCnt="1"/>
      <dgm:spPr/>
    </dgm:pt>
    <dgm:pt modelId="{814F981A-94F1-4641-BB27-3DCFE362D2F5}" type="pres">
      <dgm:prSet presAssocID="{928B2FE1-A811-4225-9149-EFE71A9B6A39}" presName="extraNode" presStyleLbl="node1" presStyleIdx="0" presStyleCnt="6"/>
      <dgm:spPr/>
    </dgm:pt>
    <dgm:pt modelId="{B8F8663E-3D44-4D7E-A3FB-08C025DF9D08}" type="pres">
      <dgm:prSet presAssocID="{928B2FE1-A811-4225-9149-EFE71A9B6A39}" presName="dstNode" presStyleLbl="node1" presStyleIdx="0" presStyleCnt="6"/>
      <dgm:spPr/>
    </dgm:pt>
    <dgm:pt modelId="{0797EA5B-C9AE-4621-AA75-BDD10D2FCC78}" type="pres">
      <dgm:prSet presAssocID="{874504BE-4E32-472F-BCFC-F2CDF49EB585}" presName="text_1" presStyleLbl="node1" presStyleIdx="0" presStyleCnt="6">
        <dgm:presLayoutVars>
          <dgm:bulletEnabled val="1"/>
        </dgm:presLayoutVars>
      </dgm:prSet>
      <dgm:spPr/>
    </dgm:pt>
    <dgm:pt modelId="{FC552C4A-3D89-4720-BE7E-EB70DB9F8DA6}" type="pres">
      <dgm:prSet presAssocID="{874504BE-4E32-472F-BCFC-F2CDF49EB585}" presName="accent_1" presStyleCnt="0"/>
      <dgm:spPr/>
    </dgm:pt>
    <dgm:pt modelId="{CEA2B924-A11C-4743-8894-E0FFEC71637F}" type="pres">
      <dgm:prSet presAssocID="{874504BE-4E32-472F-BCFC-F2CDF49EB585}" presName="accentRepeatNode" presStyleLbl="solidFgAcc1" presStyleIdx="0" presStyleCnt="6"/>
      <dgm:spPr>
        <a:ln>
          <a:solidFill>
            <a:srgbClr val="253141"/>
          </a:solidFill>
        </a:ln>
      </dgm:spPr>
    </dgm:pt>
    <dgm:pt modelId="{BE8EB0D7-367D-4BD3-B481-05F427A5A3A9}" type="pres">
      <dgm:prSet presAssocID="{3568F3C1-1AE2-49B9-A687-CE5A1099D3BF}" presName="text_2" presStyleLbl="node1" presStyleIdx="1" presStyleCnt="6">
        <dgm:presLayoutVars>
          <dgm:bulletEnabled val="1"/>
        </dgm:presLayoutVars>
      </dgm:prSet>
      <dgm:spPr/>
    </dgm:pt>
    <dgm:pt modelId="{1E55F973-6BFC-4D5C-A7C5-A5BE546D4B01}" type="pres">
      <dgm:prSet presAssocID="{3568F3C1-1AE2-49B9-A687-CE5A1099D3BF}" presName="accent_2" presStyleCnt="0"/>
      <dgm:spPr/>
    </dgm:pt>
    <dgm:pt modelId="{A398D367-21C2-4522-BF21-F5CE032428D2}" type="pres">
      <dgm:prSet presAssocID="{3568F3C1-1AE2-49B9-A687-CE5A1099D3BF}" presName="accentRepeatNode" presStyleLbl="solidFgAcc1" presStyleIdx="1" presStyleCnt="6"/>
      <dgm:spPr>
        <a:ln>
          <a:solidFill>
            <a:srgbClr val="253141"/>
          </a:solidFill>
        </a:ln>
      </dgm:spPr>
    </dgm:pt>
    <dgm:pt modelId="{2105A5EF-AA3A-4DEB-B268-DF1DB41D0C6C}" type="pres">
      <dgm:prSet presAssocID="{05E292D7-C3D1-4084-8E60-CE36F03C9336}" presName="text_3" presStyleLbl="node1" presStyleIdx="2" presStyleCnt="6">
        <dgm:presLayoutVars>
          <dgm:bulletEnabled val="1"/>
        </dgm:presLayoutVars>
      </dgm:prSet>
      <dgm:spPr/>
    </dgm:pt>
    <dgm:pt modelId="{EE25F680-C5FF-47B9-9D12-3A4A1993ADA4}" type="pres">
      <dgm:prSet presAssocID="{05E292D7-C3D1-4084-8E60-CE36F03C9336}" presName="accent_3" presStyleCnt="0"/>
      <dgm:spPr/>
    </dgm:pt>
    <dgm:pt modelId="{713881F3-4220-47D1-9077-A7207DA48B94}" type="pres">
      <dgm:prSet presAssocID="{05E292D7-C3D1-4084-8E60-CE36F03C9336}" presName="accentRepeatNode" presStyleLbl="solidFgAcc1" presStyleIdx="2" presStyleCnt="6"/>
      <dgm:spPr>
        <a:ln>
          <a:solidFill>
            <a:srgbClr val="253141"/>
          </a:solidFill>
        </a:ln>
      </dgm:spPr>
    </dgm:pt>
    <dgm:pt modelId="{BFE83367-DFC4-5141-B70D-79FFAB2A08F3}" type="pres">
      <dgm:prSet presAssocID="{28389086-2EF0-B046-8D82-6AEAE0F015C5}" presName="text_4" presStyleLbl="node1" presStyleIdx="3" presStyleCnt="6">
        <dgm:presLayoutVars>
          <dgm:bulletEnabled val="1"/>
        </dgm:presLayoutVars>
      </dgm:prSet>
      <dgm:spPr/>
    </dgm:pt>
    <dgm:pt modelId="{9BE942B2-B33D-2441-8972-B19DEE484501}" type="pres">
      <dgm:prSet presAssocID="{28389086-2EF0-B046-8D82-6AEAE0F015C5}" presName="accent_4" presStyleCnt="0"/>
      <dgm:spPr/>
    </dgm:pt>
    <dgm:pt modelId="{3E8C99A5-9979-DF45-B276-07902544C1F5}" type="pres">
      <dgm:prSet presAssocID="{28389086-2EF0-B046-8D82-6AEAE0F015C5}" presName="accentRepeatNode" presStyleLbl="solidFgAcc1" presStyleIdx="3" presStyleCnt="6"/>
      <dgm:spPr/>
    </dgm:pt>
    <dgm:pt modelId="{68B18288-7B6A-CF4C-AE79-AD4B07C24B48}" type="pres">
      <dgm:prSet presAssocID="{B4CFE8E6-96ED-B64A-82DA-687AEE4EC080}" presName="text_5" presStyleLbl="node1" presStyleIdx="4" presStyleCnt="6">
        <dgm:presLayoutVars>
          <dgm:bulletEnabled val="1"/>
        </dgm:presLayoutVars>
      </dgm:prSet>
      <dgm:spPr/>
    </dgm:pt>
    <dgm:pt modelId="{1BE2D059-C726-D144-BD53-7CF4BE3DB9F8}" type="pres">
      <dgm:prSet presAssocID="{B4CFE8E6-96ED-B64A-82DA-687AEE4EC080}" presName="accent_5" presStyleCnt="0"/>
      <dgm:spPr/>
    </dgm:pt>
    <dgm:pt modelId="{581128F7-7162-CB45-9B87-5BA549512897}" type="pres">
      <dgm:prSet presAssocID="{B4CFE8E6-96ED-B64A-82DA-687AEE4EC080}" presName="accentRepeatNode" presStyleLbl="solidFgAcc1" presStyleIdx="4" presStyleCnt="6"/>
      <dgm:spPr/>
    </dgm:pt>
    <dgm:pt modelId="{5C1350E0-9295-F948-B1DE-3BD15FE5B320}" type="pres">
      <dgm:prSet presAssocID="{7D822C76-8397-4119-BA4F-50720716E4B5}" presName="text_6" presStyleLbl="node1" presStyleIdx="5" presStyleCnt="6">
        <dgm:presLayoutVars>
          <dgm:bulletEnabled val="1"/>
        </dgm:presLayoutVars>
      </dgm:prSet>
      <dgm:spPr/>
    </dgm:pt>
    <dgm:pt modelId="{88FA0D81-9BF4-FA4E-8DF6-88C829B9A865}" type="pres">
      <dgm:prSet presAssocID="{7D822C76-8397-4119-BA4F-50720716E4B5}" presName="accent_6" presStyleCnt="0"/>
      <dgm:spPr/>
    </dgm:pt>
    <dgm:pt modelId="{C1159E86-D470-4F46-B713-827EA397D643}" type="pres">
      <dgm:prSet presAssocID="{7D822C76-8397-4119-BA4F-50720716E4B5}" presName="accentRepeatNode" presStyleLbl="solidFgAcc1" presStyleIdx="5" presStyleCnt="6"/>
      <dgm:spPr>
        <a:ln>
          <a:solidFill>
            <a:srgbClr val="253141"/>
          </a:solidFill>
        </a:ln>
      </dgm:spPr>
    </dgm:pt>
  </dgm:ptLst>
  <dgm:cxnLst>
    <dgm:cxn modelId="{1E915709-DC18-0645-873C-C8C6953E2E64}" srcId="{928B2FE1-A811-4225-9149-EFE71A9B6A39}" destId="{B4CFE8E6-96ED-B64A-82DA-687AEE4EC080}" srcOrd="4" destOrd="0" parTransId="{3F6D5AF7-61A0-8F41-97FB-B10EC295B983}" sibTransId="{32F1AE74-3F0F-994D-BE52-F326EFB526EC}"/>
    <dgm:cxn modelId="{ADD8A40C-AB79-47B8-88A7-A2A58E7F42A9}" srcId="{928B2FE1-A811-4225-9149-EFE71A9B6A39}" destId="{3568F3C1-1AE2-49B9-A687-CE5A1099D3BF}" srcOrd="1" destOrd="0" parTransId="{D9873DE5-00B4-46E2-974D-D7BDB72C1A9C}" sibTransId="{46A8AE87-2E2C-4F04-A32A-AC5DBB108F15}"/>
    <dgm:cxn modelId="{74FDA511-4939-4D23-BD56-67C987C52770}" type="presOf" srcId="{928B2FE1-A811-4225-9149-EFE71A9B6A39}" destId="{6D2F02EE-DAD4-4A23-8D10-83A44D73AB15}" srcOrd="0" destOrd="0" presId="urn:microsoft.com/office/officeart/2008/layout/VerticalCurvedList"/>
    <dgm:cxn modelId="{F9C0E433-9FAE-6243-9D79-682DDC3849CA}" type="presOf" srcId="{28389086-2EF0-B046-8D82-6AEAE0F015C5}" destId="{BFE83367-DFC4-5141-B70D-79FFAB2A08F3}" srcOrd="0" destOrd="0" presId="urn:microsoft.com/office/officeart/2008/layout/VerticalCurvedList"/>
    <dgm:cxn modelId="{35D8763A-A4A9-4F18-8D43-D4C033AB57AF}" srcId="{928B2FE1-A811-4225-9149-EFE71A9B6A39}" destId="{05E292D7-C3D1-4084-8E60-CE36F03C9336}" srcOrd="2" destOrd="0" parTransId="{687A2155-38FE-47D9-87EB-EC343BE06E2E}" sibTransId="{C661F3FF-BE0D-43CC-9BA0-3C1E692AE2A6}"/>
    <dgm:cxn modelId="{0E1B9752-4379-F349-9C06-74410E5711DC}" type="presOf" srcId="{7D822C76-8397-4119-BA4F-50720716E4B5}" destId="{5C1350E0-9295-F948-B1DE-3BD15FE5B320}" srcOrd="0" destOrd="0" presId="urn:microsoft.com/office/officeart/2008/layout/VerticalCurvedList"/>
    <dgm:cxn modelId="{76E84C62-34A4-B64A-A015-2016E2560344}" srcId="{928B2FE1-A811-4225-9149-EFE71A9B6A39}" destId="{28389086-2EF0-B046-8D82-6AEAE0F015C5}" srcOrd="3" destOrd="0" parTransId="{79D69BD1-14E5-D94C-AE69-7E5F8D6B55AB}" sibTransId="{4487A9A9-0942-D346-9BB3-5417A93811C1}"/>
    <dgm:cxn modelId="{B1785467-0786-4B05-83E9-750343DCB140}" type="presOf" srcId="{05E292D7-C3D1-4084-8E60-CE36F03C9336}" destId="{2105A5EF-AA3A-4DEB-B268-DF1DB41D0C6C}" srcOrd="0" destOrd="0" presId="urn:microsoft.com/office/officeart/2008/layout/VerticalCurvedList"/>
    <dgm:cxn modelId="{EA25F767-AAFD-8443-BA10-7CA4B37904AD}" type="presOf" srcId="{B4CFE8E6-96ED-B64A-82DA-687AEE4EC080}" destId="{68B18288-7B6A-CF4C-AE79-AD4B07C24B48}" srcOrd="0" destOrd="0" presId="urn:microsoft.com/office/officeart/2008/layout/VerticalCurvedList"/>
    <dgm:cxn modelId="{BB4E0FD9-0D5F-4171-95A6-DE3524D7F406}" type="presOf" srcId="{BC29B577-4046-473D-ADCE-8541DC93E161}" destId="{AAB132DC-EDFE-44A2-8B7F-785DF5D25172}" srcOrd="0" destOrd="0" presId="urn:microsoft.com/office/officeart/2008/layout/VerticalCurvedList"/>
    <dgm:cxn modelId="{F59954E2-6647-44E4-8E4D-CE0D3A7B4A09}" type="presOf" srcId="{874504BE-4E32-472F-BCFC-F2CDF49EB585}" destId="{0797EA5B-C9AE-4621-AA75-BDD10D2FCC78}" srcOrd="0" destOrd="0" presId="urn:microsoft.com/office/officeart/2008/layout/VerticalCurvedList"/>
    <dgm:cxn modelId="{4C49E2E2-2AC9-4095-9DB7-64969B63E36C}" type="presOf" srcId="{3568F3C1-1AE2-49B9-A687-CE5A1099D3BF}" destId="{BE8EB0D7-367D-4BD3-B481-05F427A5A3A9}" srcOrd="0" destOrd="0" presId="urn:microsoft.com/office/officeart/2008/layout/VerticalCurvedList"/>
    <dgm:cxn modelId="{8D1A59E5-A429-48BF-9C18-5CD35A413E60}" srcId="{928B2FE1-A811-4225-9149-EFE71A9B6A39}" destId="{7D822C76-8397-4119-BA4F-50720716E4B5}" srcOrd="5" destOrd="0" parTransId="{4DFABCD5-EA48-4EB1-A932-33731251F5D2}" sibTransId="{7C03CCA8-D6B2-42C8-8BC9-77D02794F29F}"/>
    <dgm:cxn modelId="{FB542FE6-875A-4A84-8F71-AF6A1F5B0472}" srcId="{928B2FE1-A811-4225-9149-EFE71A9B6A39}" destId="{874504BE-4E32-472F-BCFC-F2CDF49EB585}" srcOrd="0" destOrd="0" parTransId="{D4D8709A-00D2-48C4-A1D1-7E879064643C}" sibTransId="{BC29B577-4046-473D-ADCE-8541DC93E161}"/>
    <dgm:cxn modelId="{F037FAA1-F2EE-4CB5-AC09-918416C93A5C}" type="presParOf" srcId="{6D2F02EE-DAD4-4A23-8D10-83A44D73AB15}" destId="{74D45FCD-F3BB-410A-B745-3913D230BB00}" srcOrd="0" destOrd="0" presId="urn:microsoft.com/office/officeart/2008/layout/VerticalCurvedList"/>
    <dgm:cxn modelId="{95C71940-0A4B-40ED-9C0F-5957538BD411}" type="presParOf" srcId="{74D45FCD-F3BB-410A-B745-3913D230BB00}" destId="{CACD3114-EC36-4879-B748-6A99A1C4ACA2}" srcOrd="0" destOrd="0" presId="urn:microsoft.com/office/officeart/2008/layout/VerticalCurvedList"/>
    <dgm:cxn modelId="{55750CD6-D304-47B0-8B65-56A01E7D4614}" type="presParOf" srcId="{CACD3114-EC36-4879-B748-6A99A1C4ACA2}" destId="{9B1501BD-4807-48E7-B3FE-725FF0381459}" srcOrd="0" destOrd="0" presId="urn:microsoft.com/office/officeart/2008/layout/VerticalCurvedList"/>
    <dgm:cxn modelId="{951F2084-86D2-4E91-A092-B8D932EBCC31}" type="presParOf" srcId="{CACD3114-EC36-4879-B748-6A99A1C4ACA2}" destId="{AAB132DC-EDFE-44A2-8B7F-785DF5D25172}" srcOrd="1" destOrd="0" presId="urn:microsoft.com/office/officeart/2008/layout/VerticalCurvedList"/>
    <dgm:cxn modelId="{7F5C437A-7395-4436-9477-FFC9FA781BF3}" type="presParOf" srcId="{CACD3114-EC36-4879-B748-6A99A1C4ACA2}" destId="{814F981A-94F1-4641-BB27-3DCFE362D2F5}" srcOrd="2" destOrd="0" presId="urn:microsoft.com/office/officeart/2008/layout/VerticalCurvedList"/>
    <dgm:cxn modelId="{B014AF98-56B9-4B1F-90C7-9157055FDAC2}" type="presParOf" srcId="{CACD3114-EC36-4879-B748-6A99A1C4ACA2}" destId="{B8F8663E-3D44-4D7E-A3FB-08C025DF9D08}" srcOrd="3" destOrd="0" presId="urn:microsoft.com/office/officeart/2008/layout/VerticalCurvedList"/>
    <dgm:cxn modelId="{8056C79C-3EF4-4DB7-A2ED-9B4611A9F503}" type="presParOf" srcId="{74D45FCD-F3BB-410A-B745-3913D230BB00}" destId="{0797EA5B-C9AE-4621-AA75-BDD10D2FCC78}" srcOrd="1" destOrd="0" presId="urn:microsoft.com/office/officeart/2008/layout/VerticalCurvedList"/>
    <dgm:cxn modelId="{C8949B45-9380-4B51-AF4E-3E6E0BC2F7FF}" type="presParOf" srcId="{74D45FCD-F3BB-410A-B745-3913D230BB00}" destId="{FC552C4A-3D89-4720-BE7E-EB70DB9F8DA6}" srcOrd="2" destOrd="0" presId="urn:microsoft.com/office/officeart/2008/layout/VerticalCurvedList"/>
    <dgm:cxn modelId="{C38A080A-1CEE-482D-999A-29DAE6E3A96D}" type="presParOf" srcId="{FC552C4A-3D89-4720-BE7E-EB70DB9F8DA6}" destId="{CEA2B924-A11C-4743-8894-E0FFEC71637F}" srcOrd="0" destOrd="0" presId="urn:microsoft.com/office/officeart/2008/layout/VerticalCurvedList"/>
    <dgm:cxn modelId="{6BA74844-6625-49CF-ACD7-C74FC427621B}" type="presParOf" srcId="{74D45FCD-F3BB-410A-B745-3913D230BB00}" destId="{BE8EB0D7-367D-4BD3-B481-05F427A5A3A9}" srcOrd="3" destOrd="0" presId="urn:microsoft.com/office/officeart/2008/layout/VerticalCurvedList"/>
    <dgm:cxn modelId="{5B711F09-14B9-4BEE-9D95-3F81C6377E70}" type="presParOf" srcId="{74D45FCD-F3BB-410A-B745-3913D230BB00}" destId="{1E55F973-6BFC-4D5C-A7C5-A5BE546D4B01}" srcOrd="4" destOrd="0" presId="urn:microsoft.com/office/officeart/2008/layout/VerticalCurvedList"/>
    <dgm:cxn modelId="{BCD0813F-0505-4A03-953F-3E2E13BD0262}" type="presParOf" srcId="{1E55F973-6BFC-4D5C-A7C5-A5BE546D4B01}" destId="{A398D367-21C2-4522-BF21-F5CE032428D2}" srcOrd="0" destOrd="0" presId="urn:microsoft.com/office/officeart/2008/layout/VerticalCurvedList"/>
    <dgm:cxn modelId="{61BF209A-72C0-451F-9A16-ED27DF3F9E15}" type="presParOf" srcId="{74D45FCD-F3BB-410A-B745-3913D230BB00}" destId="{2105A5EF-AA3A-4DEB-B268-DF1DB41D0C6C}" srcOrd="5" destOrd="0" presId="urn:microsoft.com/office/officeart/2008/layout/VerticalCurvedList"/>
    <dgm:cxn modelId="{910B970E-8D6A-4B89-B6D3-E3224415E18E}" type="presParOf" srcId="{74D45FCD-F3BB-410A-B745-3913D230BB00}" destId="{EE25F680-C5FF-47B9-9D12-3A4A1993ADA4}" srcOrd="6" destOrd="0" presId="urn:microsoft.com/office/officeart/2008/layout/VerticalCurvedList"/>
    <dgm:cxn modelId="{B3CEC6F3-2BBE-48C1-839E-AA1D14BEFC7A}" type="presParOf" srcId="{EE25F680-C5FF-47B9-9D12-3A4A1993ADA4}" destId="{713881F3-4220-47D1-9077-A7207DA48B94}" srcOrd="0" destOrd="0" presId="urn:microsoft.com/office/officeart/2008/layout/VerticalCurvedList"/>
    <dgm:cxn modelId="{D8F5FB6C-BE27-F249-BC0D-542107799183}" type="presParOf" srcId="{74D45FCD-F3BB-410A-B745-3913D230BB00}" destId="{BFE83367-DFC4-5141-B70D-79FFAB2A08F3}" srcOrd="7" destOrd="0" presId="urn:microsoft.com/office/officeart/2008/layout/VerticalCurvedList"/>
    <dgm:cxn modelId="{82100AA6-6D4F-EF4F-8FF0-4797365922B2}" type="presParOf" srcId="{74D45FCD-F3BB-410A-B745-3913D230BB00}" destId="{9BE942B2-B33D-2441-8972-B19DEE484501}" srcOrd="8" destOrd="0" presId="urn:microsoft.com/office/officeart/2008/layout/VerticalCurvedList"/>
    <dgm:cxn modelId="{30F4F8FC-663E-2249-8A8C-3BA912FE895B}" type="presParOf" srcId="{9BE942B2-B33D-2441-8972-B19DEE484501}" destId="{3E8C99A5-9979-DF45-B276-07902544C1F5}" srcOrd="0" destOrd="0" presId="urn:microsoft.com/office/officeart/2008/layout/VerticalCurvedList"/>
    <dgm:cxn modelId="{CDE5E531-69C4-1045-A2D4-DF4D49F84AE2}" type="presParOf" srcId="{74D45FCD-F3BB-410A-B745-3913D230BB00}" destId="{68B18288-7B6A-CF4C-AE79-AD4B07C24B48}" srcOrd="9" destOrd="0" presId="urn:microsoft.com/office/officeart/2008/layout/VerticalCurvedList"/>
    <dgm:cxn modelId="{F00F2A38-E0CC-5E4C-9AE5-898ECA4A43F6}" type="presParOf" srcId="{74D45FCD-F3BB-410A-B745-3913D230BB00}" destId="{1BE2D059-C726-D144-BD53-7CF4BE3DB9F8}" srcOrd="10" destOrd="0" presId="urn:microsoft.com/office/officeart/2008/layout/VerticalCurvedList"/>
    <dgm:cxn modelId="{FDEA5D7B-A967-A74D-B144-2040BCA37259}" type="presParOf" srcId="{1BE2D059-C726-D144-BD53-7CF4BE3DB9F8}" destId="{581128F7-7162-CB45-9B87-5BA549512897}" srcOrd="0" destOrd="0" presId="urn:microsoft.com/office/officeart/2008/layout/VerticalCurvedList"/>
    <dgm:cxn modelId="{8382D4D6-F088-BD48-9E52-E9339E008E98}" type="presParOf" srcId="{74D45FCD-F3BB-410A-B745-3913D230BB00}" destId="{5C1350E0-9295-F948-B1DE-3BD15FE5B320}" srcOrd="11" destOrd="0" presId="urn:microsoft.com/office/officeart/2008/layout/VerticalCurvedList"/>
    <dgm:cxn modelId="{595D4A7B-604B-4544-9411-C1B81DDDA34A}" type="presParOf" srcId="{74D45FCD-F3BB-410A-B745-3913D230BB00}" destId="{88FA0D81-9BF4-FA4E-8DF6-88C829B9A865}" srcOrd="12" destOrd="0" presId="urn:microsoft.com/office/officeart/2008/layout/VerticalCurvedList"/>
    <dgm:cxn modelId="{055D0099-7163-6F49-89DD-14968D41B918}" type="presParOf" srcId="{88FA0D81-9BF4-FA4E-8DF6-88C829B9A865}" destId="{C1159E86-D470-4F46-B713-827EA397D643}"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132DC-EDFE-44A2-8B7F-785DF5D25172}">
      <dsp:nvSpPr>
        <dsp:cNvPr id="0" name=""/>
        <dsp:cNvSpPr/>
      </dsp:nvSpPr>
      <dsp:spPr>
        <a:xfrm>
          <a:off x="-4370074" y="-670314"/>
          <a:ext cx="5206409" cy="5206409"/>
        </a:xfrm>
        <a:prstGeom prst="blockArc">
          <a:avLst>
            <a:gd name="adj1" fmla="val 18900000"/>
            <a:gd name="adj2" fmla="val 2700000"/>
            <a:gd name="adj3" fmla="val 415"/>
          </a:avLst>
        </a:prstGeom>
        <a:noFill/>
        <a:ln w="3175" cap="flat" cmpd="sng" algn="ctr">
          <a:solidFill>
            <a:srgbClr val="253141"/>
          </a:solidFill>
          <a:prstDash val="solid"/>
        </a:ln>
        <a:effectLst/>
      </dsp:spPr>
      <dsp:style>
        <a:lnRef idx="2">
          <a:scrgbClr r="0" g="0" b="0"/>
        </a:lnRef>
        <a:fillRef idx="0">
          <a:scrgbClr r="0" g="0" b="0"/>
        </a:fillRef>
        <a:effectRef idx="0">
          <a:scrgbClr r="0" g="0" b="0"/>
        </a:effectRef>
        <a:fontRef idx="minor"/>
      </dsp:style>
    </dsp:sp>
    <dsp:sp modelId="{0797EA5B-C9AE-4621-AA75-BDD10D2FCC78}">
      <dsp:nvSpPr>
        <dsp:cNvPr id="0" name=""/>
        <dsp:cNvSpPr/>
      </dsp:nvSpPr>
      <dsp:spPr>
        <a:xfrm>
          <a:off x="312487" y="203572"/>
          <a:ext cx="5695404" cy="406989"/>
        </a:xfrm>
        <a:prstGeom prst="rect">
          <a:avLst/>
        </a:prstGeom>
        <a:solidFill>
          <a:srgbClr val="2C5967"/>
        </a:solidFill>
        <a:ln w="31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048"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err="1"/>
            <a:t>Identificazione</a:t>
          </a:r>
          <a:r>
            <a:rPr lang="en-US" sz="2000" kern="1200" dirty="0"/>
            <a:t> lingua	</a:t>
          </a:r>
        </a:p>
      </dsp:txBody>
      <dsp:txXfrm>
        <a:off x="312487" y="203572"/>
        <a:ext cx="5695404" cy="406989"/>
      </dsp:txXfrm>
    </dsp:sp>
    <dsp:sp modelId="{CEA2B924-A11C-4743-8894-E0FFEC71637F}">
      <dsp:nvSpPr>
        <dsp:cNvPr id="0" name=""/>
        <dsp:cNvSpPr/>
      </dsp:nvSpPr>
      <dsp:spPr>
        <a:xfrm>
          <a:off x="58118" y="152698"/>
          <a:ext cx="508736" cy="508736"/>
        </a:xfrm>
        <a:prstGeom prst="ellipse">
          <a:avLst/>
        </a:prstGeom>
        <a:solidFill>
          <a:schemeClr val="lt1">
            <a:hueOff val="0"/>
            <a:satOff val="0"/>
            <a:lumOff val="0"/>
            <a:alphaOff val="0"/>
          </a:schemeClr>
        </a:solidFill>
        <a:ln w="3175" cap="flat" cmpd="sng" algn="ctr">
          <a:solidFill>
            <a:srgbClr val="253141"/>
          </a:solidFill>
          <a:prstDash val="solid"/>
        </a:ln>
        <a:effectLst/>
      </dsp:spPr>
      <dsp:style>
        <a:lnRef idx="2">
          <a:scrgbClr r="0" g="0" b="0"/>
        </a:lnRef>
        <a:fillRef idx="1">
          <a:scrgbClr r="0" g="0" b="0"/>
        </a:fillRef>
        <a:effectRef idx="0">
          <a:scrgbClr r="0" g="0" b="0"/>
        </a:effectRef>
        <a:fontRef idx="minor"/>
      </dsp:style>
    </dsp:sp>
    <dsp:sp modelId="{BE8EB0D7-367D-4BD3-B481-05F427A5A3A9}">
      <dsp:nvSpPr>
        <dsp:cNvPr id="0" name=""/>
        <dsp:cNvSpPr/>
      </dsp:nvSpPr>
      <dsp:spPr>
        <a:xfrm>
          <a:off x="647263" y="813978"/>
          <a:ext cx="5360628" cy="406989"/>
        </a:xfrm>
        <a:prstGeom prst="rect">
          <a:avLst/>
        </a:prstGeom>
        <a:solidFill>
          <a:srgbClr val="2C5967"/>
        </a:solidFill>
        <a:ln w="31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048"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err="1"/>
            <a:t>Riconoscimento</a:t>
          </a:r>
          <a:r>
            <a:rPr lang="en-US" sz="2000" kern="1200" dirty="0"/>
            <a:t> e </a:t>
          </a:r>
          <a:r>
            <a:rPr lang="en-US" sz="2000" kern="1200" dirty="0" err="1"/>
            <a:t>classificazione</a:t>
          </a:r>
          <a:r>
            <a:rPr lang="en-US" sz="2000" kern="1200" dirty="0"/>
            <a:t>	</a:t>
          </a:r>
        </a:p>
      </dsp:txBody>
      <dsp:txXfrm>
        <a:off x="647263" y="813978"/>
        <a:ext cx="5360628" cy="406989"/>
      </dsp:txXfrm>
    </dsp:sp>
    <dsp:sp modelId="{A398D367-21C2-4522-BF21-F5CE032428D2}">
      <dsp:nvSpPr>
        <dsp:cNvPr id="0" name=""/>
        <dsp:cNvSpPr/>
      </dsp:nvSpPr>
      <dsp:spPr>
        <a:xfrm>
          <a:off x="392895" y="763105"/>
          <a:ext cx="508736" cy="508736"/>
        </a:xfrm>
        <a:prstGeom prst="ellipse">
          <a:avLst/>
        </a:prstGeom>
        <a:solidFill>
          <a:schemeClr val="lt1">
            <a:hueOff val="0"/>
            <a:satOff val="0"/>
            <a:lumOff val="0"/>
            <a:alphaOff val="0"/>
          </a:schemeClr>
        </a:solidFill>
        <a:ln w="3175" cap="flat" cmpd="sng" algn="ctr">
          <a:solidFill>
            <a:srgbClr val="253141"/>
          </a:solidFill>
          <a:prstDash val="solid"/>
        </a:ln>
        <a:effectLst/>
      </dsp:spPr>
      <dsp:style>
        <a:lnRef idx="2">
          <a:scrgbClr r="0" g="0" b="0"/>
        </a:lnRef>
        <a:fillRef idx="1">
          <a:scrgbClr r="0" g="0" b="0"/>
        </a:fillRef>
        <a:effectRef idx="0">
          <a:scrgbClr r="0" g="0" b="0"/>
        </a:effectRef>
        <a:fontRef idx="minor"/>
      </dsp:style>
    </dsp:sp>
    <dsp:sp modelId="{2105A5EF-AA3A-4DEB-B268-DF1DB41D0C6C}">
      <dsp:nvSpPr>
        <dsp:cNvPr id="0" name=""/>
        <dsp:cNvSpPr/>
      </dsp:nvSpPr>
      <dsp:spPr>
        <a:xfrm>
          <a:off x="800348" y="1424385"/>
          <a:ext cx="5207543" cy="406989"/>
        </a:xfrm>
        <a:prstGeom prst="rect">
          <a:avLst/>
        </a:prstGeom>
        <a:solidFill>
          <a:srgbClr val="2C5967"/>
        </a:solidFill>
        <a:ln w="31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048"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Sentiment Analysis</a:t>
          </a:r>
        </a:p>
      </dsp:txBody>
      <dsp:txXfrm>
        <a:off x="800348" y="1424385"/>
        <a:ext cx="5207543" cy="406989"/>
      </dsp:txXfrm>
    </dsp:sp>
    <dsp:sp modelId="{713881F3-4220-47D1-9077-A7207DA48B94}">
      <dsp:nvSpPr>
        <dsp:cNvPr id="0" name=""/>
        <dsp:cNvSpPr/>
      </dsp:nvSpPr>
      <dsp:spPr>
        <a:xfrm>
          <a:off x="545980" y="1373511"/>
          <a:ext cx="508736" cy="508736"/>
        </a:xfrm>
        <a:prstGeom prst="ellipse">
          <a:avLst/>
        </a:prstGeom>
        <a:solidFill>
          <a:schemeClr val="lt1">
            <a:hueOff val="0"/>
            <a:satOff val="0"/>
            <a:lumOff val="0"/>
            <a:alphaOff val="0"/>
          </a:schemeClr>
        </a:solidFill>
        <a:ln w="3175" cap="flat" cmpd="sng" algn="ctr">
          <a:solidFill>
            <a:srgbClr val="253141"/>
          </a:solidFill>
          <a:prstDash val="solid"/>
        </a:ln>
        <a:effectLst/>
      </dsp:spPr>
      <dsp:style>
        <a:lnRef idx="2">
          <a:scrgbClr r="0" g="0" b="0"/>
        </a:lnRef>
        <a:fillRef idx="1">
          <a:scrgbClr r="0" g="0" b="0"/>
        </a:fillRef>
        <a:effectRef idx="0">
          <a:scrgbClr r="0" g="0" b="0"/>
        </a:effectRef>
        <a:fontRef idx="minor"/>
      </dsp:style>
    </dsp:sp>
    <dsp:sp modelId="{BFE83367-DFC4-5141-B70D-79FFAB2A08F3}">
      <dsp:nvSpPr>
        <dsp:cNvPr id="0" name=""/>
        <dsp:cNvSpPr/>
      </dsp:nvSpPr>
      <dsp:spPr>
        <a:xfrm>
          <a:off x="800348" y="2034405"/>
          <a:ext cx="5207543" cy="406989"/>
        </a:xfrm>
        <a:prstGeom prst="rect">
          <a:avLst/>
        </a:prstGeom>
        <a:solidFill>
          <a:srgbClr val="2C5967"/>
        </a:solidFill>
        <a:ln w="31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048"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err="1"/>
            <a:t>Identificazione</a:t>
          </a:r>
          <a:r>
            <a:rPr lang="en-US" sz="2000" kern="1200" dirty="0"/>
            <a:t> PII</a:t>
          </a:r>
        </a:p>
      </dsp:txBody>
      <dsp:txXfrm>
        <a:off x="800348" y="2034405"/>
        <a:ext cx="5207543" cy="406989"/>
      </dsp:txXfrm>
    </dsp:sp>
    <dsp:sp modelId="{3E8C99A5-9979-DF45-B276-07902544C1F5}">
      <dsp:nvSpPr>
        <dsp:cNvPr id="0" name=""/>
        <dsp:cNvSpPr/>
      </dsp:nvSpPr>
      <dsp:spPr>
        <a:xfrm>
          <a:off x="545980" y="1983532"/>
          <a:ext cx="508736" cy="508736"/>
        </a:xfrm>
        <a:prstGeom prst="ellipse">
          <a:avLst/>
        </a:prstGeom>
        <a:solidFill>
          <a:schemeClr val="lt1">
            <a:hueOff val="0"/>
            <a:satOff val="0"/>
            <a:lumOff val="0"/>
            <a:alphaOff val="0"/>
          </a:schemeClr>
        </a:solidFill>
        <a:ln w="31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B18288-7B6A-CF4C-AE79-AD4B07C24B48}">
      <dsp:nvSpPr>
        <dsp:cNvPr id="0" name=""/>
        <dsp:cNvSpPr/>
      </dsp:nvSpPr>
      <dsp:spPr>
        <a:xfrm>
          <a:off x="647263" y="2644812"/>
          <a:ext cx="5360628" cy="406989"/>
        </a:xfrm>
        <a:prstGeom prst="rect">
          <a:avLst/>
        </a:prstGeom>
        <a:solidFill>
          <a:srgbClr val="2C5967"/>
        </a:solidFill>
        <a:ln w="31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048"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err="1"/>
            <a:t>Estrazione</a:t>
          </a:r>
          <a:r>
            <a:rPr lang="en-US" sz="2000" kern="1200" dirty="0"/>
            <a:t> </a:t>
          </a:r>
          <a:r>
            <a:rPr lang="en-US" sz="2000" kern="1200" dirty="0" err="1"/>
            <a:t>chiavi</a:t>
          </a:r>
          <a:r>
            <a:rPr lang="en-US" sz="2000" kern="1200" dirty="0"/>
            <a:t> </a:t>
          </a:r>
          <a:r>
            <a:rPr lang="en-US" sz="2000" kern="1200" dirty="0" err="1"/>
            <a:t>dalle</a:t>
          </a:r>
          <a:r>
            <a:rPr lang="en-US" sz="2000" kern="1200" dirty="0"/>
            <a:t> </a:t>
          </a:r>
          <a:r>
            <a:rPr lang="en-US" sz="2000" kern="1200" dirty="0" err="1"/>
            <a:t>frasi</a:t>
          </a:r>
          <a:endParaRPr lang="en-US" sz="2000" kern="1200" dirty="0"/>
        </a:p>
      </dsp:txBody>
      <dsp:txXfrm>
        <a:off x="647263" y="2644812"/>
        <a:ext cx="5360628" cy="406989"/>
      </dsp:txXfrm>
    </dsp:sp>
    <dsp:sp modelId="{581128F7-7162-CB45-9B87-5BA549512897}">
      <dsp:nvSpPr>
        <dsp:cNvPr id="0" name=""/>
        <dsp:cNvSpPr/>
      </dsp:nvSpPr>
      <dsp:spPr>
        <a:xfrm>
          <a:off x="392895" y="2593939"/>
          <a:ext cx="508736" cy="508736"/>
        </a:xfrm>
        <a:prstGeom prst="ellipse">
          <a:avLst/>
        </a:prstGeom>
        <a:solidFill>
          <a:schemeClr val="lt1">
            <a:hueOff val="0"/>
            <a:satOff val="0"/>
            <a:lumOff val="0"/>
            <a:alphaOff val="0"/>
          </a:schemeClr>
        </a:solidFill>
        <a:ln w="31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1350E0-9295-F948-B1DE-3BD15FE5B320}">
      <dsp:nvSpPr>
        <dsp:cNvPr id="0" name=""/>
        <dsp:cNvSpPr/>
      </dsp:nvSpPr>
      <dsp:spPr>
        <a:xfrm>
          <a:off x="312487" y="3255219"/>
          <a:ext cx="5695404" cy="406989"/>
        </a:xfrm>
        <a:prstGeom prst="rect">
          <a:avLst/>
        </a:prstGeom>
        <a:solidFill>
          <a:srgbClr val="2C5967"/>
        </a:solidFill>
        <a:ln w="31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048"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err="1"/>
            <a:t>Classificazione</a:t>
          </a:r>
          <a:r>
            <a:rPr lang="en-US" sz="2000" kern="1200" dirty="0"/>
            <a:t> del testo</a:t>
          </a:r>
        </a:p>
      </dsp:txBody>
      <dsp:txXfrm>
        <a:off x="312487" y="3255219"/>
        <a:ext cx="5695404" cy="406989"/>
      </dsp:txXfrm>
    </dsp:sp>
    <dsp:sp modelId="{C1159E86-D470-4F46-B713-827EA397D643}">
      <dsp:nvSpPr>
        <dsp:cNvPr id="0" name=""/>
        <dsp:cNvSpPr/>
      </dsp:nvSpPr>
      <dsp:spPr>
        <a:xfrm>
          <a:off x="58118" y="3204345"/>
          <a:ext cx="508736" cy="508736"/>
        </a:xfrm>
        <a:prstGeom prst="ellipse">
          <a:avLst/>
        </a:prstGeom>
        <a:solidFill>
          <a:schemeClr val="lt1">
            <a:hueOff val="0"/>
            <a:satOff val="0"/>
            <a:lumOff val="0"/>
            <a:alphaOff val="0"/>
          </a:schemeClr>
        </a:solidFill>
        <a:ln w="3175" cap="flat" cmpd="sng" algn="ctr">
          <a:solidFill>
            <a:srgbClr val="253141"/>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heme" Target="../theme/theme3.xml"/><Relationship Id="rId5" Type="http://schemas.openxmlformats.org/officeDocument/2006/relationships/tags" Target="../tags/tag117.xml"/><Relationship Id="rId4" Type="http://schemas.openxmlformats.org/officeDocument/2006/relationships/tags" Target="../tags/tag1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54425A-3696-4DFB-B808-D2B88F3EB7C0}"/>
              </a:ext>
            </a:extLst>
          </p:cNvPr>
          <p:cNvSpPr>
            <a:spLocks noGrp="1"/>
          </p:cNvSpPr>
          <p:nvPr>
            <p:ph type="hdr" sz="quarter"/>
            <p:custDataLst>
              <p:tags r:id="rId2"/>
            </p:custDataLst>
          </p:nvPr>
        </p:nvSpPr>
        <p:spPr>
          <a:xfrm>
            <a:off x="2" y="1"/>
            <a:ext cx="3169919" cy="619364"/>
          </a:xfrm>
          <a:prstGeom prst="rect">
            <a:avLst/>
          </a:prstGeom>
        </p:spPr>
        <p:txBody>
          <a:bodyPr vert="horz" lIns="112299" tIns="56150" rIns="112299" bIns="56150" rtlCol="0"/>
          <a:lstStyle>
            <a:lvl1pPr algn="l">
              <a:defRPr sz="1600"/>
            </a:lvl1pPr>
          </a:lstStyle>
          <a:p>
            <a:endParaRPr lang="en-US">
              <a:latin typeface="Oracle Sans Tab" panose="020B0503020204020204" pitchFamily="34" charset="0"/>
            </a:endParaRPr>
          </a:p>
        </p:txBody>
      </p:sp>
      <p:sp>
        <p:nvSpPr>
          <p:cNvPr id="3" name="Date Placeholder 2">
            <a:extLst>
              <a:ext uri="{FF2B5EF4-FFF2-40B4-BE49-F238E27FC236}">
                <a16:creationId xmlns:a16="http://schemas.microsoft.com/office/drawing/2014/main" id="{8F51457F-2D60-4187-92B7-C5BBED78E963}"/>
              </a:ext>
            </a:extLst>
          </p:cNvPr>
          <p:cNvSpPr>
            <a:spLocks noGrp="1"/>
          </p:cNvSpPr>
          <p:nvPr>
            <p:ph type="dt" sz="quarter" idx="1"/>
            <p:custDataLst>
              <p:tags r:id="rId3"/>
            </p:custDataLst>
          </p:nvPr>
        </p:nvSpPr>
        <p:spPr>
          <a:xfrm>
            <a:off x="4143589" y="1"/>
            <a:ext cx="3169919" cy="619364"/>
          </a:xfrm>
          <a:prstGeom prst="rect">
            <a:avLst/>
          </a:prstGeom>
        </p:spPr>
        <p:txBody>
          <a:bodyPr vert="horz" lIns="112299" tIns="56150" rIns="112299" bIns="56150" rtlCol="0"/>
          <a:lstStyle>
            <a:lvl1pPr algn="r">
              <a:defRPr sz="1600"/>
            </a:lvl1pPr>
          </a:lstStyle>
          <a:p>
            <a:fld id="{320DD655-51D6-466D-8D72-5C78765FC630}" type="datetimeFigureOut">
              <a:rPr lang="en-US" smtClean="0">
                <a:latin typeface="Oracle Sans Tab" panose="020B0503020204020204" pitchFamily="34" charset="0"/>
              </a:rPr>
              <a:t>1/28/25</a:t>
            </a:fld>
            <a:endParaRPr lang="en-US">
              <a:latin typeface="Oracle Sans Tab" panose="020B0503020204020204" pitchFamily="34" charset="0"/>
            </a:endParaRPr>
          </a:p>
        </p:txBody>
      </p:sp>
      <p:sp>
        <p:nvSpPr>
          <p:cNvPr id="4" name="Footer Placeholder 3">
            <a:extLst>
              <a:ext uri="{FF2B5EF4-FFF2-40B4-BE49-F238E27FC236}">
                <a16:creationId xmlns:a16="http://schemas.microsoft.com/office/drawing/2014/main" id="{53FA8CCD-D5C0-4680-BEFC-52889AACDB6E}"/>
              </a:ext>
            </a:extLst>
          </p:cNvPr>
          <p:cNvSpPr>
            <a:spLocks noGrp="1"/>
          </p:cNvSpPr>
          <p:nvPr>
            <p:ph type="ftr" sz="quarter" idx="2"/>
            <p:custDataLst>
              <p:tags r:id="rId4"/>
            </p:custDataLst>
          </p:nvPr>
        </p:nvSpPr>
        <p:spPr>
          <a:xfrm>
            <a:off x="2" y="11725038"/>
            <a:ext cx="3169919" cy="619362"/>
          </a:xfrm>
          <a:prstGeom prst="rect">
            <a:avLst/>
          </a:prstGeom>
        </p:spPr>
        <p:txBody>
          <a:bodyPr vert="horz" lIns="112299" tIns="56150" rIns="112299" bIns="56150" rtlCol="0" anchor="b"/>
          <a:lstStyle>
            <a:lvl1pPr algn="l">
              <a:defRPr sz="1600"/>
            </a:lvl1pPr>
          </a:lstStyle>
          <a:p>
            <a:endParaRPr lang="en-US">
              <a:latin typeface="Oracle Sans Tab" panose="020B0503020204020204" pitchFamily="34" charset="0"/>
            </a:endParaRPr>
          </a:p>
        </p:txBody>
      </p:sp>
      <p:sp>
        <p:nvSpPr>
          <p:cNvPr id="5" name="Slide Number Placeholder 4">
            <a:extLst>
              <a:ext uri="{FF2B5EF4-FFF2-40B4-BE49-F238E27FC236}">
                <a16:creationId xmlns:a16="http://schemas.microsoft.com/office/drawing/2014/main" id="{3E50B35B-8976-44A2-B80D-FC8BD07A167F}"/>
              </a:ext>
            </a:extLst>
          </p:cNvPr>
          <p:cNvSpPr>
            <a:spLocks noGrp="1"/>
          </p:cNvSpPr>
          <p:nvPr>
            <p:ph type="sldNum" sz="quarter" idx="3"/>
            <p:custDataLst>
              <p:tags r:id="rId5"/>
            </p:custDataLst>
          </p:nvPr>
        </p:nvSpPr>
        <p:spPr>
          <a:xfrm>
            <a:off x="4143589" y="11725038"/>
            <a:ext cx="3169919" cy="619362"/>
          </a:xfrm>
          <a:prstGeom prst="rect">
            <a:avLst/>
          </a:prstGeom>
        </p:spPr>
        <p:txBody>
          <a:bodyPr vert="horz" lIns="112299" tIns="56150" rIns="112299" bIns="56150" rtlCol="0" anchor="b"/>
          <a:lstStyle>
            <a:lvl1pPr algn="r">
              <a:defRPr sz="1600"/>
            </a:lvl1pPr>
          </a:lstStyle>
          <a:p>
            <a:fld id="{9D34DC6F-9D14-4548-8221-51EE6F5B6657}" type="slidenum">
              <a:rPr lang="en-US" smtClean="0">
                <a:latin typeface="Oracle Sans Tab" panose="020B0503020204020204" pitchFamily="34" charset="0"/>
              </a:rPr>
              <a:t>‹#›</a:t>
            </a:fld>
            <a:endParaRPr lang="en-US">
              <a:latin typeface="Oracle Sans Tab" panose="020B0503020204020204" pitchFamily="34" charset="0"/>
            </a:endParaRPr>
          </a:p>
        </p:txBody>
      </p:sp>
    </p:spTree>
    <p:extLst>
      <p:ext uri="{BB962C8B-B14F-4D97-AF65-F5344CB8AC3E}">
        <p14:creationId xmlns:p14="http://schemas.microsoft.com/office/powerpoint/2010/main" val="12601278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tags" Target="../tags/tag109.xml"/><Relationship Id="rId7" Type="http://schemas.openxmlformats.org/officeDocument/2006/relationships/tags" Target="../tags/tag113.xml"/><Relationship Id="rId2" Type="http://schemas.openxmlformats.org/officeDocument/2006/relationships/tags" Target="../tags/tag108.xml"/><Relationship Id="rId1" Type="http://schemas.openxmlformats.org/officeDocument/2006/relationships/theme" Target="../theme/theme2.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custDataLst>
              <p:tags r:id="rId2"/>
            </p:custDataLst>
          </p:nvPr>
        </p:nvSpPr>
        <p:spPr>
          <a:xfrm>
            <a:off x="2" y="1"/>
            <a:ext cx="3169919" cy="619364"/>
          </a:xfrm>
          <a:prstGeom prst="rect">
            <a:avLst/>
          </a:prstGeom>
        </p:spPr>
        <p:txBody>
          <a:bodyPr vert="horz" lIns="112299" tIns="56150" rIns="112299" bIns="56150" rtlCol="0"/>
          <a:lstStyle>
            <a:lvl1pPr algn="l">
              <a:defRPr sz="1600">
                <a:latin typeface="Oracle Sans Tab" panose="020B0503020204020204" pitchFamily="34" charset="0"/>
              </a:defRPr>
            </a:lvl1pPr>
          </a:lstStyle>
          <a:p>
            <a:endParaRPr lang="en-US"/>
          </a:p>
        </p:txBody>
      </p:sp>
      <p:sp>
        <p:nvSpPr>
          <p:cNvPr id="3" name="Date Placeholder 2"/>
          <p:cNvSpPr>
            <a:spLocks noGrp="1"/>
          </p:cNvSpPr>
          <p:nvPr>
            <p:ph type="dt" idx="1"/>
            <p:custDataLst>
              <p:tags r:id="rId3"/>
            </p:custDataLst>
          </p:nvPr>
        </p:nvSpPr>
        <p:spPr>
          <a:xfrm>
            <a:off x="4143589" y="1"/>
            <a:ext cx="3169919" cy="619364"/>
          </a:xfrm>
          <a:prstGeom prst="rect">
            <a:avLst/>
          </a:prstGeom>
        </p:spPr>
        <p:txBody>
          <a:bodyPr vert="horz" lIns="112299" tIns="56150" rIns="112299" bIns="56150" rtlCol="0"/>
          <a:lstStyle>
            <a:lvl1pPr algn="r">
              <a:defRPr sz="1600">
                <a:latin typeface="Oracle Sans Tab" panose="020B0503020204020204" pitchFamily="34" charset="0"/>
              </a:defRPr>
            </a:lvl1pPr>
          </a:lstStyle>
          <a:p>
            <a:fld id="{4F9C25BA-F9B0-4418-8CA0-3A9DF1256BA5}" type="datetimeFigureOut">
              <a:rPr lang="en-US" smtClean="0"/>
              <a:t>1/28/25</a:t>
            </a:fld>
            <a:endParaRPr lang="en-US"/>
          </a:p>
        </p:txBody>
      </p:sp>
      <p:sp>
        <p:nvSpPr>
          <p:cNvPr id="4" name="Slide Image Placeholder 3"/>
          <p:cNvSpPr>
            <a:spLocks noGrp="1" noRot="1" noChangeAspect="1"/>
          </p:cNvSpPr>
          <p:nvPr>
            <p:ph type="sldImg" idx="2"/>
            <p:custDataLst>
              <p:tags r:id="rId4"/>
            </p:custDataLst>
          </p:nvPr>
        </p:nvSpPr>
        <p:spPr>
          <a:xfrm>
            <a:off x="-44450" y="1543050"/>
            <a:ext cx="7404100" cy="4165600"/>
          </a:xfrm>
          <a:prstGeom prst="rect">
            <a:avLst/>
          </a:prstGeom>
          <a:noFill/>
          <a:ln w="12700">
            <a:solidFill>
              <a:prstClr val="black"/>
            </a:solidFill>
          </a:ln>
        </p:spPr>
      </p:sp>
      <p:sp>
        <p:nvSpPr>
          <p:cNvPr id="5" name="Notes Placeholder 4"/>
          <p:cNvSpPr>
            <a:spLocks noGrp="1"/>
          </p:cNvSpPr>
          <p:nvPr>
            <p:ph type="body" sz="quarter" idx="3"/>
            <p:custDataLst>
              <p:tags r:id="rId5"/>
            </p:custDataLst>
          </p:nvPr>
        </p:nvSpPr>
        <p:spPr>
          <a:xfrm>
            <a:off x="731520" y="5940742"/>
            <a:ext cx="5852160" cy="4860608"/>
          </a:xfrm>
          <a:prstGeom prst="rect">
            <a:avLst/>
          </a:prstGeom>
          <a:noFill/>
        </p:spPr>
        <p:txBody>
          <a:bodyPr vert="horz" lIns="0" tIns="0" rIns="0" bIns="0" rtlCol="0">
            <a:noAutofit/>
          </a:bodyPr>
          <a:lstStyle/>
          <a:p>
            <a:pPr marR="0" lvl="0" indent="0" fontAlgn="auto">
              <a:lnSpc>
                <a:spcPct val="95000"/>
              </a:lnSpc>
              <a:spcBef>
                <a:spcPts val="736"/>
              </a:spcBef>
              <a:spcAft>
                <a:spcPct val="0"/>
              </a:spcAft>
              <a:buClrTx/>
              <a:buSzTx/>
              <a:buFont typeface="System Font Regular"/>
              <a:buNone/>
            </a:pPr>
            <a:r>
              <a:rPr lang="en-US"/>
              <a:t>Edit Master text styles</a:t>
            </a:r>
          </a:p>
          <a:p>
            <a:pPr marL="449199" marR="0" lvl="1" indent="-224599" fontAlgn="auto">
              <a:lnSpc>
                <a:spcPct val="95000"/>
              </a:lnSpc>
              <a:spcBef>
                <a:spcPts val="736"/>
              </a:spcBef>
              <a:spcAft>
                <a:spcPct val="0"/>
              </a:spcAft>
              <a:buClrTx/>
              <a:buSzTx/>
              <a:buFont typeface="Arial" panose="020B0604020202020204" pitchFamily="34" charset="0"/>
              <a:buChar char="•"/>
            </a:pPr>
            <a:r>
              <a:rPr lang="en-US"/>
              <a:t>Second level</a:t>
            </a:r>
          </a:p>
          <a:p>
            <a:pPr marL="898397" marR="0" lvl="2" indent="-224599" fontAlgn="auto">
              <a:lnSpc>
                <a:spcPct val="95000"/>
              </a:lnSpc>
              <a:spcBef>
                <a:spcPts val="491"/>
              </a:spcBef>
              <a:spcAft>
                <a:spcPct val="0"/>
              </a:spcAft>
              <a:buClrTx/>
              <a:buSzPct val="120000"/>
              <a:buFont typeface="System Font Regular"/>
              <a:buChar char="-"/>
            </a:pPr>
            <a:r>
              <a:rPr lang="en-US"/>
              <a:t>Third level</a:t>
            </a:r>
          </a:p>
          <a:p>
            <a:pPr marL="1347596" marR="0" lvl="3" indent="-224599" fontAlgn="auto">
              <a:lnSpc>
                <a:spcPct val="95000"/>
              </a:lnSpc>
              <a:spcBef>
                <a:spcPts val="491"/>
              </a:spcBef>
              <a:spcAft>
                <a:spcPct val="0"/>
              </a:spcAft>
              <a:buClrTx/>
              <a:buSzTx/>
              <a:buFont typeface="System Font Regular"/>
              <a:buChar char="◦"/>
            </a:pPr>
            <a:r>
              <a:rPr lang="en-US"/>
              <a:t>Fourth level</a:t>
            </a:r>
          </a:p>
          <a:p>
            <a:pPr marL="1796796" marR="0" lvl="4" indent="-224599" fontAlgn="auto">
              <a:lnSpc>
                <a:spcPct val="95000"/>
              </a:lnSpc>
              <a:spcBef>
                <a:spcPts val="491"/>
              </a:spcBef>
              <a:spcAft>
                <a:spcPct val="0"/>
              </a:spcAft>
              <a:buClrTx/>
              <a:buSzTx/>
              <a:buFont typeface="System Font Regular"/>
              <a:buChar char="•"/>
            </a:pPr>
            <a:r>
              <a:rPr lang="en-US"/>
              <a:t>Fifth level</a:t>
            </a:r>
          </a:p>
        </p:txBody>
      </p:sp>
      <p:sp>
        <p:nvSpPr>
          <p:cNvPr id="7" name="Slide Number Placeholder 6"/>
          <p:cNvSpPr>
            <a:spLocks noGrp="1"/>
          </p:cNvSpPr>
          <p:nvPr>
            <p:ph type="sldNum" sz="quarter" idx="5"/>
            <p:custDataLst>
              <p:tags r:id="rId6"/>
            </p:custDataLst>
          </p:nvPr>
        </p:nvSpPr>
        <p:spPr>
          <a:xfrm>
            <a:off x="4143589" y="11725038"/>
            <a:ext cx="3169919" cy="619362"/>
          </a:xfrm>
          <a:prstGeom prst="rect">
            <a:avLst/>
          </a:prstGeom>
        </p:spPr>
        <p:txBody>
          <a:bodyPr vert="horz" lIns="112299" tIns="56150" rIns="112299" bIns="56150" rtlCol="0" anchor="b"/>
          <a:lstStyle>
            <a:lvl1pPr algn="r">
              <a:defRPr sz="1600">
                <a:latin typeface="Oracle Sans Tab" panose="020B0503020204020204" pitchFamily="34" charset="0"/>
              </a:defRPr>
            </a:lvl1pPr>
          </a:lstStyle>
          <a:p>
            <a:fld id="{9EDC5964-3162-43B5-B1EC-63C8D166D7D3}" type="slidenum">
              <a:rPr lang="en-US" smtClean="0"/>
              <a:t>‹#›</a:t>
            </a:fld>
            <a:endParaRPr lang="en-US"/>
          </a:p>
        </p:txBody>
      </p:sp>
      <p:sp>
        <p:nvSpPr>
          <p:cNvPr id="6" name="Footer Placeholder 5"/>
          <p:cNvSpPr>
            <a:spLocks noGrp="1"/>
          </p:cNvSpPr>
          <p:nvPr>
            <p:ph type="ftr" sz="quarter" idx="4"/>
            <p:custDataLst>
              <p:tags r:id="rId7"/>
            </p:custDataLst>
          </p:nvPr>
        </p:nvSpPr>
        <p:spPr>
          <a:xfrm>
            <a:off x="2" y="11725038"/>
            <a:ext cx="3169919" cy="619362"/>
          </a:xfrm>
          <a:prstGeom prst="rect">
            <a:avLst/>
          </a:prstGeom>
        </p:spPr>
        <p:txBody>
          <a:bodyPr vert="horz" lIns="112299" tIns="56150" rIns="112299" bIns="56150" rtlCol="0" anchor="b"/>
          <a:lstStyle>
            <a:lvl1pPr algn="l">
              <a:defRPr sz="1600">
                <a:latin typeface="Oracle Sans Tab" panose="020B0503020204020204" pitchFamily="34" charset="0"/>
              </a:defRPr>
            </a:lvl1pPr>
          </a:lstStyle>
          <a:p>
            <a:endParaRPr lang="en-US"/>
          </a:p>
        </p:txBody>
      </p:sp>
    </p:spTree>
    <p:extLst>
      <p:ext uri="{BB962C8B-B14F-4D97-AF65-F5344CB8AC3E}">
        <p14:creationId xmlns:p14="http://schemas.microsoft.com/office/powerpoint/2010/main" val="684971693"/>
      </p:ext>
    </p:extLst>
  </p:cSld>
  <p:clrMap bg1="lt1" tx1="dk1" bg2="lt2" tx2="dk2" accent1="accent1" accent2="accent2" accent3="accent3" accent4="accent4" accent5="accent5" accent6="accent6" hlink="hlink" folHlink="folHlink"/>
  <p:notesStyle>
    <a:lvl1pPr marL="0" algn="l" defTabSz="914400" rtl="0" eaLnBrk="1" latinLnBrk="0" hangingPunct="1">
      <a:defRPr lang="en-US" sz="1200" b="0" i="0" kern="1200">
        <a:solidFill>
          <a:schemeClr val="tx1"/>
        </a:solidFill>
        <a:latin typeface="Oracle Sans Tab" panose="020B0503020204020204" pitchFamily="34" charset="0"/>
        <a:ea typeface="+mn-ea"/>
        <a:cs typeface="Oracle Sans Tab" panose="020B0503020204020204" pitchFamily="34" charset="0"/>
      </a:defRPr>
    </a:lvl1pPr>
    <a:lvl2pPr marL="457200" algn="l" defTabSz="914400" rtl="0" eaLnBrk="1" latinLnBrk="0" hangingPunct="1">
      <a:defRPr lang="en-US" sz="1200" b="0" i="0" kern="1200">
        <a:solidFill>
          <a:schemeClr val="tx1"/>
        </a:solidFill>
        <a:latin typeface="Oracle Sans Tab" panose="020B0503020204020204" pitchFamily="34" charset="0"/>
        <a:ea typeface="+mn-ea"/>
        <a:cs typeface="Oracle Sans Tab" panose="020B0503020204020204" pitchFamily="34" charset="0"/>
      </a:defRPr>
    </a:lvl2pPr>
    <a:lvl3pPr marL="914400" algn="l" defTabSz="914400" rtl="0" eaLnBrk="1" latinLnBrk="0" hangingPunct="1">
      <a:defRPr lang="en-US" sz="1100" kern="1200">
        <a:solidFill>
          <a:schemeClr val="tx1"/>
        </a:solidFill>
        <a:latin typeface="Oracle Sans Tab Light" panose="020B0403020204020204" pitchFamily="34" charset="0"/>
        <a:ea typeface="+mn-ea"/>
        <a:cs typeface="Oracle Sans Tab Light" panose="020B0403020204020204" pitchFamily="34" charset="0"/>
      </a:defRPr>
    </a:lvl3pPr>
    <a:lvl4pPr marL="1371600" algn="l" defTabSz="914400" rtl="0" eaLnBrk="1" latinLnBrk="0" hangingPunct="1">
      <a:defRPr lang="en-US" sz="1050" kern="1200">
        <a:solidFill>
          <a:schemeClr val="tx1"/>
        </a:solidFill>
        <a:latin typeface="Oracle Sans Tab Light" panose="020B0403020204020204" pitchFamily="34" charset="0"/>
        <a:ea typeface="+mn-ea"/>
        <a:cs typeface="Oracle Sans Tab Light" panose="020B0403020204020204" pitchFamily="34" charset="0"/>
      </a:defRPr>
    </a:lvl4pPr>
    <a:lvl5pPr marL="1828800" algn="l" defTabSz="914400" rtl="0" eaLnBrk="1" latinLnBrk="0" hangingPunct="1">
      <a:defRPr lang="en-US" sz="1000" kern="1200">
        <a:solidFill>
          <a:schemeClr val="tx1"/>
        </a:solidFill>
        <a:latin typeface="Oracle Sans Tab Light" panose="020B0403020204020204" pitchFamily="34" charset="0"/>
        <a:ea typeface="+mn-ea"/>
        <a:cs typeface="Oracle Sans Tab Light" panose="020B0403020204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tags" Target="../tags/tag129.xml"/><Relationship Id="rId5" Type="http://schemas.openxmlformats.org/officeDocument/2006/relationships/slide" Target="../slides/slide26.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5000"/>
              </a:lnSpc>
            </a:pPr>
            <a:r>
              <a:rPr lang="en-IN" sz="1200" dirty="0">
                <a:solidFill>
                  <a:srgbClr val="1D1C1D"/>
                </a:solidFill>
                <a:effectLst/>
                <a:latin typeface="Calibri" panose="020F0502020204030204" pitchFamily="34" charset="0"/>
              </a:rPr>
              <a:t>Let’s look at now what is Oracle Modern data platform, which is an Open Platform with fully featured Cloud Native services stitched together. </a:t>
            </a:r>
          </a:p>
          <a:p>
            <a:pPr>
              <a:lnSpc>
                <a:spcPct val="95000"/>
              </a:lnSpc>
            </a:pPr>
            <a:r>
              <a:rPr lang="en-IN" sz="1200" dirty="0">
                <a:solidFill>
                  <a:srgbClr val="1D1C1D"/>
                </a:solidFill>
                <a:effectLst/>
                <a:latin typeface="Calibri" panose="020F0502020204030204" pitchFamily="34" charset="0"/>
              </a:rPr>
              <a:t>&lt;&lt;click&gt;&gt;</a:t>
            </a:r>
          </a:p>
          <a:p>
            <a:pPr>
              <a:lnSpc>
                <a:spcPct val="95000"/>
              </a:lnSpc>
            </a:pPr>
            <a:r>
              <a:rPr lang="en-IN" sz="1200" dirty="0">
                <a:solidFill>
                  <a:srgbClr val="1D1C1D"/>
                </a:solidFill>
                <a:effectLst/>
                <a:latin typeface="Calibri" panose="020F0502020204030204" pitchFamily="34" charset="0"/>
              </a:rPr>
              <a:t>If your System of Records comprises of SaaS applications, or ERP application at on-prem or IOT sensor data, Social Media feeds or any third party application - all of that data can be collected, processed, stored &amp; analysed on OCI. </a:t>
            </a:r>
          </a:p>
          <a:p>
            <a:pPr>
              <a:lnSpc>
                <a:spcPct val="95000"/>
              </a:lnSpc>
            </a:pPr>
            <a:r>
              <a:rPr lang="en-IN" sz="1200" dirty="0">
                <a:solidFill>
                  <a:srgbClr val="1D1C1D"/>
                </a:solidFill>
                <a:effectLst/>
                <a:latin typeface="Calibri" panose="020F0502020204030204" pitchFamily="34" charset="0"/>
              </a:rPr>
              <a:t>&lt;&lt;click * 2&gt;&gt;</a:t>
            </a:r>
          </a:p>
          <a:p>
            <a:pPr>
              <a:lnSpc>
                <a:spcPct val="95000"/>
              </a:lnSpc>
            </a:pPr>
            <a:r>
              <a:rPr lang="en-IN" sz="1200" dirty="0">
                <a:solidFill>
                  <a:srgbClr val="1D1C1D"/>
                </a:solidFill>
                <a:effectLst/>
                <a:latin typeface="Calibri" panose="020F0502020204030204" pitchFamily="34" charset="0"/>
              </a:rPr>
              <a:t>The System of Engagements will enable your Data Engineers to share data and collect process your batch as well as real-time data into our Data Lakehouse storage ,</a:t>
            </a:r>
          </a:p>
          <a:p>
            <a:pPr marL="0" marR="0" lvl="0" indent="0" algn="l" defTabSz="914400" rtl="0" eaLnBrk="1" fontAlgn="auto" latinLnBrk="0" hangingPunct="1">
              <a:lnSpc>
                <a:spcPct val="95000"/>
              </a:lnSpc>
              <a:spcBef>
                <a:spcPts val="0"/>
              </a:spcBef>
              <a:spcAft>
                <a:spcPts val="0"/>
              </a:spcAft>
              <a:buClrTx/>
              <a:buSzTx/>
              <a:buFontTx/>
              <a:buNone/>
              <a:tabLst/>
              <a:defRPr/>
            </a:pPr>
            <a:r>
              <a:rPr lang="en-IN" sz="1200" dirty="0">
                <a:solidFill>
                  <a:srgbClr val="1D1C1D"/>
                </a:solidFill>
                <a:effectLst/>
                <a:latin typeface="Calibri" panose="020F0502020204030204" pitchFamily="34" charset="0"/>
              </a:rPr>
              <a:t>&lt;&lt;click&gt;&gt;</a:t>
            </a:r>
          </a:p>
          <a:p>
            <a:pPr marL="0" marR="0" lvl="0" indent="0" algn="l" defTabSz="914400" rtl="0" eaLnBrk="1" fontAlgn="auto" latinLnBrk="0" hangingPunct="1">
              <a:lnSpc>
                <a:spcPct val="95000"/>
              </a:lnSpc>
              <a:spcBef>
                <a:spcPts val="0"/>
              </a:spcBef>
              <a:spcAft>
                <a:spcPts val="0"/>
              </a:spcAft>
              <a:buClrTx/>
              <a:buSzTx/>
              <a:buFontTx/>
              <a:buNone/>
              <a:tabLst/>
              <a:defRPr/>
            </a:pPr>
            <a:r>
              <a:rPr lang="en-IN" sz="1200" dirty="0">
                <a:solidFill>
                  <a:srgbClr val="1D1C1D"/>
                </a:solidFill>
                <a:effectLst/>
                <a:latin typeface="Calibri" panose="020F0502020204030204" pitchFamily="34" charset="0"/>
              </a:rPr>
              <a:t>Next comes your System of Intelligence, where we have Advanced Analytics, AL/ML services, however, you can use any of third party Analytics, AI/ML tools and Notebooks of your choice. </a:t>
            </a:r>
          </a:p>
          <a:p>
            <a:pPr>
              <a:lnSpc>
                <a:spcPct val="95000"/>
              </a:lnSpc>
            </a:pPr>
            <a:r>
              <a:rPr lang="en-IN" sz="1200" dirty="0">
                <a:solidFill>
                  <a:srgbClr val="1D1C1D"/>
                </a:solidFill>
                <a:effectLst/>
                <a:latin typeface="Calibri" panose="020F0502020204030204" pitchFamily="34" charset="0"/>
              </a:rPr>
              <a:t> &lt;&lt;click&gt;&gt;</a:t>
            </a:r>
          </a:p>
          <a:p>
            <a:pPr>
              <a:lnSpc>
                <a:spcPct val="95000"/>
              </a:lnSpc>
            </a:pPr>
            <a:r>
              <a:rPr lang="en-IN" sz="1200" dirty="0">
                <a:solidFill>
                  <a:srgbClr val="1D1C1D"/>
                </a:solidFill>
                <a:effectLst/>
                <a:latin typeface="Calibri" panose="020F0502020204030204" pitchFamily="34" charset="0"/>
              </a:rPr>
              <a:t>enable your developers to develop cloud native applications using low code / no code developer services like Apex or use your existing developer platform and DevOps practices. </a:t>
            </a:r>
          </a:p>
          <a:p>
            <a:pPr>
              <a:lnSpc>
                <a:spcPct val="95000"/>
              </a:lnSpc>
            </a:pPr>
            <a:r>
              <a:rPr lang="en-IN" sz="1200" dirty="0">
                <a:solidFill>
                  <a:srgbClr val="1D1C1D"/>
                </a:solidFill>
                <a:effectLst/>
                <a:latin typeface="Calibri" panose="020F0502020204030204" pitchFamily="34" charset="0"/>
              </a:rPr>
              <a:t>&lt;&lt;click&gt;&gt;</a:t>
            </a:r>
          </a:p>
          <a:p>
            <a:pPr>
              <a:lnSpc>
                <a:spcPct val="95000"/>
              </a:lnSpc>
            </a:pPr>
            <a:r>
              <a:rPr lang="en-IN" sz="1200" dirty="0">
                <a:solidFill>
                  <a:srgbClr val="1D1C1D"/>
                </a:solidFill>
                <a:effectLst/>
                <a:latin typeface="Calibri" panose="020F0502020204030204" pitchFamily="34" charset="0"/>
                <a:ea typeface="Times New Roman" panose="02020603050405020304" pitchFamily="18" charset="0"/>
              </a:rPr>
              <a:t>We help you generate key &lt;&lt;click&gt;&gt; insights from your data, do predictive and prescriptive analytics and build your own data products or trigger actions into your System of Records based on insights.</a:t>
            </a:r>
            <a:r>
              <a:rPr lang="en-IN" dirty="0">
                <a:effectLst/>
              </a:rPr>
              <a:t> </a:t>
            </a:r>
            <a:endParaRPr lang="en-US" sz="1000" b="1" dirty="0">
              <a:solidFill>
                <a:schemeClr val="bg1"/>
              </a:solidFill>
              <a:latin typeface="+mj-lt"/>
              <a:cs typeface="Arial" panose="020B0604020202020204" pitchFamily="34" charset="0"/>
            </a:endParaRPr>
          </a:p>
          <a:p>
            <a:pPr>
              <a:lnSpc>
                <a:spcPct val="95000"/>
              </a:lnSpc>
            </a:pPr>
            <a:endParaRPr lang="en-US" sz="1200" b="1" dirty="0">
              <a:solidFill>
                <a:schemeClr val="bg1"/>
              </a:solidFill>
              <a:latin typeface="+mj-lt"/>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C5964-3162-43B5-B1EC-63C8D166D7D3}" type="slidenum">
              <a:rPr kumimoji="0" lang="en-US" sz="1600" b="0" i="0" u="none" strike="noStrike" kern="1200" cap="none" spc="0" normalizeH="0" baseline="0" noProof="0" smtClean="0">
                <a:ln>
                  <a:noFill/>
                </a:ln>
                <a:solidFill>
                  <a:srgbClr val="312D2A"/>
                </a:solidFill>
                <a:effectLst/>
                <a:uLnTx/>
                <a:uFillTx/>
                <a:latin typeface="Oracle Sans Tab"/>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dirty="0">
              <a:ln>
                <a:noFill/>
              </a:ln>
              <a:solidFill>
                <a:srgbClr val="312D2A"/>
              </a:solidFill>
              <a:effectLst/>
              <a:uLnTx/>
              <a:uFillTx/>
              <a:latin typeface="Oracle Sans Tab"/>
              <a:ea typeface="+mn-ea"/>
              <a:cs typeface="+mn-cs"/>
            </a:endParaRPr>
          </a:p>
        </p:txBody>
      </p:sp>
    </p:spTree>
    <p:extLst>
      <p:ext uri="{BB962C8B-B14F-4D97-AF65-F5344CB8AC3E}">
        <p14:creationId xmlns:p14="http://schemas.microsoft.com/office/powerpoint/2010/main" val="3856718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MRZ = zona leggibile dalla macchina</a:t>
            </a:r>
          </a:p>
        </p:txBody>
      </p:sp>
      <p:sp>
        <p:nvSpPr>
          <p:cNvPr id="4" name="Slide Number Placeholder 3"/>
          <p:cNvSpPr>
            <a:spLocks noGrp="1"/>
          </p:cNvSpPr>
          <p:nvPr>
            <p:ph type="sldNum" sz="quarter" idx="5"/>
          </p:nvPr>
        </p:nvSpPr>
        <p:spPr/>
        <p:txBody>
          <a:bodyPr/>
          <a:lstStyle/>
          <a:p>
            <a:pPr algn="l" rtl="0"/>
            <a:fld id="{9EDC5964-3162-43B5-B1EC-63C8D166D7D3}" type="slidenum">
              <a:rPr lang="en-US" smtClean="0"/>
              <a:pPr algn="l" rtl="0"/>
              <a:t>32</a:t>
            </a:fld>
            <a:endParaRPr lang="en-US" dirty="0"/>
          </a:p>
        </p:txBody>
      </p:sp>
    </p:spTree>
    <p:extLst>
      <p:ext uri="{BB962C8B-B14F-4D97-AF65-F5344CB8AC3E}">
        <p14:creationId xmlns:p14="http://schemas.microsoft.com/office/powerpoint/2010/main" val="2157002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5000"/>
              </a:lnSpc>
            </a:pPr>
            <a:r>
              <a:rPr lang="en-IN" sz="1200" dirty="0">
                <a:solidFill>
                  <a:srgbClr val="1D1C1D"/>
                </a:solidFill>
                <a:effectLst/>
                <a:latin typeface="Calibri" panose="020F0502020204030204" pitchFamily="34" charset="0"/>
              </a:rPr>
              <a:t>Let’s look at now what is Oracle Modern data platform, which is an Open Platform with fully featured Cloud Native services stitched together. </a:t>
            </a:r>
          </a:p>
          <a:p>
            <a:pPr>
              <a:lnSpc>
                <a:spcPct val="95000"/>
              </a:lnSpc>
            </a:pPr>
            <a:r>
              <a:rPr lang="en-IN" sz="1200" dirty="0">
                <a:solidFill>
                  <a:srgbClr val="1D1C1D"/>
                </a:solidFill>
                <a:effectLst/>
                <a:latin typeface="Calibri" panose="020F0502020204030204" pitchFamily="34" charset="0"/>
              </a:rPr>
              <a:t>&lt;&lt;click&gt;&gt;</a:t>
            </a:r>
          </a:p>
          <a:p>
            <a:pPr>
              <a:lnSpc>
                <a:spcPct val="95000"/>
              </a:lnSpc>
            </a:pPr>
            <a:r>
              <a:rPr lang="en-IN" sz="1200" dirty="0">
                <a:solidFill>
                  <a:srgbClr val="1D1C1D"/>
                </a:solidFill>
                <a:effectLst/>
                <a:latin typeface="Calibri" panose="020F0502020204030204" pitchFamily="34" charset="0"/>
              </a:rPr>
              <a:t>If your System of Records comprises of SaaS applications, or ERP application at on-prem or IOT sensor data, Social Media feeds or any third party application - all of that data can be collected, processed, stored &amp; analysed on OCI. </a:t>
            </a:r>
          </a:p>
          <a:p>
            <a:pPr>
              <a:lnSpc>
                <a:spcPct val="95000"/>
              </a:lnSpc>
            </a:pPr>
            <a:r>
              <a:rPr lang="en-IN" sz="1200" dirty="0">
                <a:solidFill>
                  <a:srgbClr val="1D1C1D"/>
                </a:solidFill>
                <a:effectLst/>
                <a:latin typeface="Calibri" panose="020F0502020204030204" pitchFamily="34" charset="0"/>
              </a:rPr>
              <a:t>&lt;&lt;click * 2&gt;&gt;</a:t>
            </a:r>
          </a:p>
          <a:p>
            <a:pPr>
              <a:lnSpc>
                <a:spcPct val="95000"/>
              </a:lnSpc>
            </a:pPr>
            <a:r>
              <a:rPr lang="en-IN" sz="1200" dirty="0">
                <a:solidFill>
                  <a:srgbClr val="1D1C1D"/>
                </a:solidFill>
                <a:effectLst/>
                <a:latin typeface="Calibri" panose="020F0502020204030204" pitchFamily="34" charset="0"/>
              </a:rPr>
              <a:t>The System of Engagements will enable your Data Engineers to share data and collect process your batch as well as real-time data into our Data Lakehouse storage ,</a:t>
            </a:r>
          </a:p>
          <a:p>
            <a:pPr marL="0" marR="0" lvl="0" indent="0" algn="l" defTabSz="914400" rtl="0" eaLnBrk="1" fontAlgn="auto" latinLnBrk="0" hangingPunct="1">
              <a:lnSpc>
                <a:spcPct val="95000"/>
              </a:lnSpc>
              <a:spcBef>
                <a:spcPts val="0"/>
              </a:spcBef>
              <a:spcAft>
                <a:spcPts val="0"/>
              </a:spcAft>
              <a:buClrTx/>
              <a:buSzTx/>
              <a:buFontTx/>
              <a:buNone/>
              <a:tabLst/>
              <a:defRPr/>
            </a:pPr>
            <a:r>
              <a:rPr lang="en-IN" sz="1200" dirty="0">
                <a:solidFill>
                  <a:srgbClr val="1D1C1D"/>
                </a:solidFill>
                <a:effectLst/>
                <a:latin typeface="Calibri" panose="020F0502020204030204" pitchFamily="34" charset="0"/>
              </a:rPr>
              <a:t>&lt;&lt;click&gt;&gt;</a:t>
            </a:r>
          </a:p>
          <a:p>
            <a:pPr marL="0" marR="0" lvl="0" indent="0" algn="l" defTabSz="914400" rtl="0" eaLnBrk="1" fontAlgn="auto" latinLnBrk="0" hangingPunct="1">
              <a:lnSpc>
                <a:spcPct val="95000"/>
              </a:lnSpc>
              <a:spcBef>
                <a:spcPts val="0"/>
              </a:spcBef>
              <a:spcAft>
                <a:spcPts val="0"/>
              </a:spcAft>
              <a:buClrTx/>
              <a:buSzTx/>
              <a:buFontTx/>
              <a:buNone/>
              <a:tabLst/>
              <a:defRPr/>
            </a:pPr>
            <a:r>
              <a:rPr lang="en-IN" sz="1200" dirty="0">
                <a:solidFill>
                  <a:srgbClr val="1D1C1D"/>
                </a:solidFill>
                <a:effectLst/>
                <a:latin typeface="Calibri" panose="020F0502020204030204" pitchFamily="34" charset="0"/>
              </a:rPr>
              <a:t>Next comes your System of Intelligence, where we have Advanced Analytics, AL/ML services, however, you can use any of third party Analytics, AI/ML tools and Notebooks of your choice. </a:t>
            </a:r>
          </a:p>
          <a:p>
            <a:pPr>
              <a:lnSpc>
                <a:spcPct val="95000"/>
              </a:lnSpc>
            </a:pPr>
            <a:r>
              <a:rPr lang="en-IN" sz="1200" dirty="0">
                <a:solidFill>
                  <a:srgbClr val="1D1C1D"/>
                </a:solidFill>
                <a:effectLst/>
                <a:latin typeface="Calibri" panose="020F0502020204030204" pitchFamily="34" charset="0"/>
              </a:rPr>
              <a:t> &lt;&lt;click&gt;&gt;</a:t>
            </a:r>
          </a:p>
          <a:p>
            <a:pPr>
              <a:lnSpc>
                <a:spcPct val="95000"/>
              </a:lnSpc>
            </a:pPr>
            <a:r>
              <a:rPr lang="en-IN" sz="1200" dirty="0">
                <a:solidFill>
                  <a:srgbClr val="1D1C1D"/>
                </a:solidFill>
                <a:effectLst/>
                <a:latin typeface="Calibri" panose="020F0502020204030204" pitchFamily="34" charset="0"/>
              </a:rPr>
              <a:t>enable your developers to develop cloud native applications using low code / no code developer services like Apex or use your existing developer platform and DevOps practices. </a:t>
            </a:r>
          </a:p>
          <a:p>
            <a:pPr>
              <a:lnSpc>
                <a:spcPct val="95000"/>
              </a:lnSpc>
            </a:pPr>
            <a:r>
              <a:rPr lang="en-IN" sz="1200" dirty="0">
                <a:solidFill>
                  <a:srgbClr val="1D1C1D"/>
                </a:solidFill>
                <a:effectLst/>
                <a:latin typeface="Calibri" panose="020F0502020204030204" pitchFamily="34" charset="0"/>
              </a:rPr>
              <a:t>&lt;&lt;click&gt;&gt;</a:t>
            </a:r>
          </a:p>
          <a:p>
            <a:pPr>
              <a:lnSpc>
                <a:spcPct val="95000"/>
              </a:lnSpc>
            </a:pPr>
            <a:r>
              <a:rPr lang="en-IN" sz="1200" dirty="0">
                <a:solidFill>
                  <a:srgbClr val="1D1C1D"/>
                </a:solidFill>
                <a:effectLst/>
                <a:latin typeface="Calibri" panose="020F0502020204030204" pitchFamily="34" charset="0"/>
                <a:ea typeface="Times New Roman" panose="02020603050405020304" pitchFamily="18" charset="0"/>
              </a:rPr>
              <a:t>We help you generate key &lt;&lt;click&gt;&gt; insights from your data, do predictive and prescriptive analytics and build your own data products or trigger actions into your System of Records based on insights.</a:t>
            </a:r>
            <a:r>
              <a:rPr lang="en-IN" dirty="0">
                <a:effectLst/>
              </a:rPr>
              <a:t> </a:t>
            </a:r>
            <a:endParaRPr lang="en-US" sz="1000" b="1" dirty="0">
              <a:solidFill>
                <a:schemeClr val="bg1"/>
              </a:solidFill>
              <a:latin typeface="+mj-lt"/>
              <a:cs typeface="Arial" panose="020B0604020202020204" pitchFamily="34" charset="0"/>
            </a:endParaRPr>
          </a:p>
          <a:p>
            <a:pPr>
              <a:lnSpc>
                <a:spcPct val="95000"/>
              </a:lnSpc>
            </a:pPr>
            <a:endParaRPr lang="en-US" sz="1200" b="1" dirty="0">
              <a:solidFill>
                <a:schemeClr val="bg1"/>
              </a:solidFill>
              <a:latin typeface="+mj-lt"/>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C5964-3162-43B5-B1EC-63C8D166D7D3}" type="slidenum">
              <a:rPr kumimoji="0" lang="en-US" sz="1600" b="0" i="0" u="none" strike="noStrike" kern="1200" cap="none" spc="0" normalizeH="0" baseline="0" noProof="0" smtClean="0">
                <a:ln>
                  <a:noFill/>
                </a:ln>
                <a:solidFill>
                  <a:srgbClr val="312D2A"/>
                </a:solidFill>
                <a:effectLst/>
                <a:uLnTx/>
                <a:uFillTx/>
                <a:latin typeface="Oracle Sans Tab"/>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dirty="0">
              <a:ln>
                <a:noFill/>
              </a:ln>
              <a:solidFill>
                <a:srgbClr val="312D2A"/>
              </a:solidFill>
              <a:effectLst/>
              <a:uLnTx/>
              <a:uFillTx/>
              <a:latin typeface="Oracle Sans Tab"/>
              <a:ea typeface="+mn-ea"/>
              <a:cs typeface="+mn-cs"/>
            </a:endParaRPr>
          </a:p>
        </p:txBody>
      </p:sp>
    </p:spTree>
    <p:extLst>
      <p:ext uri="{BB962C8B-B14F-4D97-AF65-F5344CB8AC3E}">
        <p14:creationId xmlns:p14="http://schemas.microsoft.com/office/powerpoint/2010/main" val="1406744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5000"/>
              </a:lnSpc>
            </a:pPr>
            <a:r>
              <a:rPr lang="en-IN" sz="1200" dirty="0">
                <a:solidFill>
                  <a:srgbClr val="1D1C1D"/>
                </a:solidFill>
                <a:effectLst/>
                <a:latin typeface="Calibri" panose="020F0502020204030204" pitchFamily="34" charset="0"/>
              </a:rPr>
              <a:t>Let’s look at now what is Oracle Modern data platform, which is an Open Platform with fully featured Cloud Native services stitched together. </a:t>
            </a:r>
          </a:p>
          <a:p>
            <a:pPr>
              <a:lnSpc>
                <a:spcPct val="95000"/>
              </a:lnSpc>
            </a:pPr>
            <a:r>
              <a:rPr lang="en-IN" sz="1200" dirty="0">
                <a:solidFill>
                  <a:srgbClr val="1D1C1D"/>
                </a:solidFill>
                <a:effectLst/>
                <a:latin typeface="Calibri" panose="020F0502020204030204" pitchFamily="34" charset="0"/>
              </a:rPr>
              <a:t>&lt;&lt;click&gt;&gt;</a:t>
            </a:r>
          </a:p>
          <a:p>
            <a:pPr>
              <a:lnSpc>
                <a:spcPct val="95000"/>
              </a:lnSpc>
            </a:pPr>
            <a:r>
              <a:rPr lang="en-IN" sz="1200" dirty="0">
                <a:solidFill>
                  <a:srgbClr val="1D1C1D"/>
                </a:solidFill>
                <a:effectLst/>
                <a:latin typeface="Calibri" panose="020F0502020204030204" pitchFamily="34" charset="0"/>
              </a:rPr>
              <a:t>If your System of Records comprises of SaaS applications, or ERP application at on-prem or IOT sensor data, Social Media feeds or any third party application - all of that data can be collected, processed, stored &amp; analysed on OCI. </a:t>
            </a:r>
          </a:p>
          <a:p>
            <a:pPr>
              <a:lnSpc>
                <a:spcPct val="95000"/>
              </a:lnSpc>
            </a:pPr>
            <a:r>
              <a:rPr lang="en-IN" sz="1200" dirty="0">
                <a:solidFill>
                  <a:srgbClr val="1D1C1D"/>
                </a:solidFill>
                <a:effectLst/>
                <a:latin typeface="Calibri" panose="020F0502020204030204" pitchFamily="34" charset="0"/>
              </a:rPr>
              <a:t>&lt;&lt;click * 2&gt;&gt;</a:t>
            </a:r>
          </a:p>
          <a:p>
            <a:pPr>
              <a:lnSpc>
                <a:spcPct val="95000"/>
              </a:lnSpc>
            </a:pPr>
            <a:r>
              <a:rPr lang="en-IN" sz="1200" dirty="0">
                <a:solidFill>
                  <a:srgbClr val="1D1C1D"/>
                </a:solidFill>
                <a:effectLst/>
                <a:latin typeface="Calibri" panose="020F0502020204030204" pitchFamily="34" charset="0"/>
              </a:rPr>
              <a:t>The System of Engagements will enable your Data Engineers to share data and collect process your batch as well as real-time data into our Data Lakehouse storage ,</a:t>
            </a:r>
          </a:p>
          <a:p>
            <a:pPr marL="0" marR="0" lvl="0" indent="0" algn="l" defTabSz="914400" rtl="0" eaLnBrk="1" fontAlgn="auto" latinLnBrk="0" hangingPunct="1">
              <a:lnSpc>
                <a:spcPct val="95000"/>
              </a:lnSpc>
              <a:spcBef>
                <a:spcPts val="0"/>
              </a:spcBef>
              <a:spcAft>
                <a:spcPts val="0"/>
              </a:spcAft>
              <a:buClrTx/>
              <a:buSzTx/>
              <a:buFontTx/>
              <a:buNone/>
              <a:tabLst/>
              <a:defRPr/>
            </a:pPr>
            <a:r>
              <a:rPr lang="en-IN" sz="1200" dirty="0">
                <a:solidFill>
                  <a:srgbClr val="1D1C1D"/>
                </a:solidFill>
                <a:effectLst/>
                <a:latin typeface="Calibri" panose="020F0502020204030204" pitchFamily="34" charset="0"/>
              </a:rPr>
              <a:t>&lt;&lt;click&gt;&gt;</a:t>
            </a:r>
          </a:p>
          <a:p>
            <a:pPr marL="0" marR="0" lvl="0" indent="0" algn="l" defTabSz="914400" rtl="0" eaLnBrk="1" fontAlgn="auto" latinLnBrk="0" hangingPunct="1">
              <a:lnSpc>
                <a:spcPct val="95000"/>
              </a:lnSpc>
              <a:spcBef>
                <a:spcPts val="0"/>
              </a:spcBef>
              <a:spcAft>
                <a:spcPts val="0"/>
              </a:spcAft>
              <a:buClrTx/>
              <a:buSzTx/>
              <a:buFontTx/>
              <a:buNone/>
              <a:tabLst/>
              <a:defRPr/>
            </a:pPr>
            <a:r>
              <a:rPr lang="en-IN" sz="1200" dirty="0">
                <a:solidFill>
                  <a:srgbClr val="1D1C1D"/>
                </a:solidFill>
                <a:effectLst/>
                <a:latin typeface="Calibri" panose="020F0502020204030204" pitchFamily="34" charset="0"/>
              </a:rPr>
              <a:t>Next comes your System of Intelligence, where we have Advanced Analytics, AL/ML services, however, you can use any of third party Analytics, AI/ML tools and Notebooks of your choice. </a:t>
            </a:r>
          </a:p>
          <a:p>
            <a:pPr>
              <a:lnSpc>
                <a:spcPct val="95000"/>
              </a:lnSpc>
            </a:pPr>
            <a:r>
              <a:rPr lang="en-IN" sz="1200" dirty="0">
                <a:solidFill>
                  <a:srgbClr val="1D1C1D"/>
                </a:solidFill>
                <a:effectLst/>
                <a:latin typeface="Calibri" panose="020F0502020204030204" pitchFamily="34" charset="0"/>
              </a:rPr>
              <a:t> &lt;&lt;click&gt;&gt;</a:t>
            </a:r>
          </a:p>
          <a:p>
            <a:pPr>
              <a:lnSpc>
                <a:spcPct val="95000"/>
              </a:lnSpc>
            </a:pPr>
            <a:r>
              <a:rPr lang="en-IN" sz="1200" dirty="0">
                <a:solidFill>
                  <a:srgbClr val="1D1C1D"/>
                </a:solidFill>
                <a:effectLst/>
                <a:latin typeface="Calibri" panose="020F0502020204030204" pitchFamily="34" charset="0"/>
              </a:rPr>
              <a:t>enable your developers to develop cloud native applications using low code / no code developer services like Apex or use your existing developer platform and DevOps practices. </a:t>
            </a:r>
          </a:p>
          <a:p>
            <a:pPr>
              <a:lnSpc>
                <a:spcPct val="95000"/>
              </a:lnSpc>
            </a:pPr>
            <a:r>
              <a:rPr lang="en-IN" sz="1200" dirty="0">
                <a:solidFill>
                  <a:srgbClr val="1D1C1D"/>
                </a:solidFill>
                <a:effectLst/>
                <a:latin typeface="Calibri" panose="020F0502020204030204" pitchFamily="34" charset="0"/>
              </a:rPr>
              <a:t>&lt;&lt;click&gt;&gt;</a:t>
            </a:r>
          </a:p>
          <a:p>
            <a:pPr>
              <a:lnSpc>
                <a:spcPct val="95000"/>
              </a:lnSpc>
            </a:pPr>
            <a:r>
              <a:rPr lang="en-IN" sz="1200" dirty="0">
                <a:solidFill>
                  <a:srgbClr val="1D1C1D"/>
                </a:solidFill>
                <a:effectLst/>
                <a:latin typeface="Calibri" panose="020F0502020204030204" pitchFamily="34" charset="0"/>
                <a:ea typeface="Times New Roman" panose="02020603050405020304" pitchFamily="18" charset="0"/>
              </a:rPr>
              <a:t>We help you generate key &lt;&lt;click&gt;&gt; insights from your data, do predictive and prescriptive analytics and build your own data products or trigger actions into your System of Records based on insights.</a:t>
            </a:r>
            <a:r>
              <a:rPr lang="en-IN" dirty="0">
                <a:effectLst/>
              </a:rPr>
              <a:t> </a:t>
            </a:r>
            <a:endParaRPr lang="en-US" sz="1000" b="1" dirty="0">
              <a:solidFill>
                <a:schemeClr val="bg1"/>
              </a:solidFill>
              <a:latin typeface="+mj-lt"/>
              <a:cs typeface="Arial" panose="020B0604020202020204" pitchFamily="34" charset="0"/>
            </a:endParaRPr>
          </a:p>
          <a:p>
            <a:pPr>
              <a:lnSpc>
                <a:spcPct val="95000"/>
              </a:lnSpc>
            </a:pPr>
            <a:endParaRPr lang="en-US" sz="1200" b="1" dirty="0">
              <a:solidFill>
                <a:schemeClr val="bg1"/>
              </a:solidFill>
              <a:latin typeface="+mj-lt"/>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C5964-3162-43B5-B1EC-63C8D166D7D3}" type="slidenum">
              <a:rPr kumimoji="0" lang="en-US" sz="1600" b="0" i="0" u="none" strike="noStrike" kern="1200" cap="none" spc="0" normalizeH="0" baseline="0" noProof="0" smtClean="0">
                <a:ln>
                  <a:noFill/>
                </a:ln>
                <a:solidFill>
                  <a:srgbClr val="312D2A"/>
                </a:solidFill>
                <a:effectLst/>
                <a:uLnTx/>
                <a:uFillTx/>
                <a:latin typeface="Oracle Sans Tab"/>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dirty="0">
              <a:ln>
                <a:noFill/>
              </a:ln>
              <a:solidFill>
                <a:srgbClr val="312D2A"/>
              </a:solidFill>
              <a:effectLst/>
              <a:uLnTx/>
              <a:uFillTx/>
              <a:latin typeface="Oracle Sans Tab"/>
              <a:ea typeface="+mn-ea"/>
              <a:cs typeface="+mn-cs"/>
            </a:endParaRPr>
          </a:p>
        </p:txBody>
      </p:sp>
    </p:spTree>
    <p:extLst>
      <p:ext uri="{BB962C8B-B14F-4D97-AF65-F5344CB8AC3E}">
        <p14:creationId xmlns:p14="http://schemas.microsoft.com/office/powerpoint/2010/main" val="2283567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5000"/>
              </a:lnSpc>
            </a:pPr>
            <a:r>
              <a:rPr lang="en-IN" sz="1200" dirty="0">
                <a:solidFill>
                  <a:srgbClr val="1D1C1D"/>
                </a:solidFill>
                <a:effectLst/>
                <a:latin typeface="Calibri" panose="020F0502020204030204" pitchFamily="34" charset="0"/>
              </a:rPr>
              <a:t>Let’s look at now what is Oracle Modern data platform, which is an Open Platform with fully featured Cloud Native services stitched together. </a:t>
            </a:r>
          </a:p>
          <a:p>
            <a:pPr>
              <a:lnSpc>
                <a:spcPct val="95000"/>
              </a:lnSpc>
            </a:pPr>
            <a:r>
              <a:rPr lang="en-IN" sz="1200" dirty="0">
                <a:solidFill>
                  <a:srgbClr val="1D1C1D"/>
                </a:solidFill>
                <a:effectLst/>
                <a:latin typeface="Calibri" panose="020F0502020204030204" pitchFamily="34" charset="0"/>
              </a:rPr>
              <a:t>&lt;&lt;click&gt;&gt;</a:t>
            </a:r>
          </a:p>
          <a:p>
            <a:pPr>
              <a:lnSpc>
                <a:spcPct val="95000"/>
              </a:lnSpc>
            </a:pPr>
            <a:r>
              <a:rPr lang="en-IN" sz="1200" dirty="0">
                <a:solidFill>
                  <a:srgbClr val="1D1C1D"/>
                </a:solidFill>
                <a:effectLst/>
                <a:latin typeface="Calibri" panose="020F0502020204030204" pitchFamily="34" charset="0"/>
              </a:rPr>
              <a:t>If your System of Records comprises of SaaS applications, or ERP application at on-prem or IOT sensor data, Social Media feeds or any third party application - all of that data can be collected, processed, stored &amp; analysed on OCI. </a:t>
            </a:r>
          </a:p>
          <a:p>
            <a:pPr>
              <a:lnSpc>
                <a:spcPct val="95000"/>
              </a:lnSpc>
            </a:pPr>
            <a:r>
              <a:rPr lang="en-IN" sz="1200" dirty="0">
                <a:solidFill>
                  <a:srgbClr val="1D1C1D"/>
                </a:solidFill>
                <a:effectLst/>
                <a:latin typeface="Calibri" panose="020F0502020204030204" pitchFamily="34" charset="0"/>
              </a:rPr>
              <a:t>&lt;&lt;click * 2&gt;&gt;</a:t>
            </a:r>
          </a:p>
          <a:p>
            <a:pPr>
              <a:lnSpc>
                <a:spcPct val="95000"/>
              </a:lnSpc>
            </a:pPr>
            <a:r>
              <a:rPr lang="en-IN" sz="1200" dirty="0">
                <a:solidFill>
                  <a:srgbClr val="1D1C1D"/>
                </a:solidFill>
                <a:effectLst/>
                <a:latin typeface="Calibri" panose="020F0502020204030204" pitchFamily="34" charset="0"/>
              </a:rPr>
              <a:t>The System of Engagements will enable your Data Engineers to share data and collect process your batch as well as real-time data into our Data Lakehouse storage ,</a:t>
            </a:r>
          </a:p>
          <a:p>
            <a:pPr marL="0" marR="0" lvl="0" indent="0" algn="l" defTabSz="914400" rtl="0" eaLnBrk="1" fontAlgn="auto" latinLnBrk="0" hangingPunct="1">
              <a:lnSpc>
                <a:spcPct val="95000"/>
              </a:lnSpc>
              <a:spcBef>
                <a:spcPts val="0"/>
              </a:spcBef>
              <a:spcAft>
                <a:spcPts val="0"/>
              </a:spcAft>
              <a:buClrTx/>
              <a:buSzTx/>
              <a:buFontTx/>
              <a:buNone/>
              <a:tabLst/>
              <a:defRPr/>
            </a:pPr>
            <a:r>
              <a:rPr lang="en-IN" sz="1200" dirty="0">
                <a:solidFill>
                  <a:srgbClr val="1D1C1D"/>
                </a:solidFill>
                <a:effectLst/>
                <a:latin typeface="Calibri" panose="020F0502020204030204" pitchFamily="34" charset="0"/>
              </a:rPr>
              <a:t>&lt;&lt;click&gt;&gt;</a:t>
            </a:r>
          </a:p>
          <a:p>
            <a:pPr marL="0" marR="0" lvl="0" indent="0" algn="l" defTabSz="914400" rtl="0" eaLnBrk="1" fontAlgn="auto" latinLnBrk="0" hangingPunct="1">
              <a:lnSpc>
                <a:spcPct val="95000"/>
              </a:lnSpc>
              <a:spcBef>
                <a:spcPts val="0"/>
              </a:spcBef>
              <a:spcAft>
                <a:spcPts val="0"/>
              </a:spcAft>
              <a:buClrTx/>
              <a:buSzTx/>
              <a:buFontTx/>
              <a:buNone/>
              <a:tabLst/>
              <a:defRPr/>
            </a:pPr>
            <a:r>
              <a:rPr lang="en-IN" sz="1200" dirty="0">
                <a:solidFill>
                  <a:srgbClr val="1D1C1D"/>
                </a:solidFill>
                <a:effectLst/>
                <a:latin typeface="Calibri" panose="020F0502020204030204" pitchFamily="34" charset="0"/>
              </a:rPr>
              <a:t>Next comes your System of Intelligence, where we have Advanced Analytics, AL/ML services, however, you can use any of third party Analytics, AI/ML tools and Notebooks of your choice. </a:t>
            </a:r>
          </a:p>
          <a:p>
            <a:pPr>
              <a:lnSpc>
                <a:spcPct val="95000"/>
              </a:lnSpc>
            </a:pPr>
            <a:r>
              <a:rPr lang="en-IN" sz="1200" dirty="0">
                <a:solidFill>
                  <a:srgbClr val="1D1C1D"/>
                </a:solidFill>
                <a:effectLst/>
                <a:latin typeface="Calibri" panose="020F0502020204030204" pitchFamily="34" charset="0"/>
              </a:rPr>
              <a:t> &lt;&lt;click&gt;&gt;</a:t>
            </a:r>
          </a:p>
          <a:p>
            <a:pPr>
              <a:lnSpc>
                <a:spcPct val="95000"/>
              </a:lnSpc>
            </a:pPr>
            <a:r>
              <a:rPr lang="en-IN" sz="1200" dirty="0">
                <a:solidFill>
                  <a:srgbClr val="1D1C1D"/>
                </a:solidFill>
                <a:effectLst/>
                <a:latin typeface="Calibri" panose="020F0502020204030204" pitchFamily="34" charset="0"/>
              </a:rPr>
              <a:t>enable your developers to develop cloud native applications using low code / no code developer services like Apex or use your existing developer platform and DevOps practices. </a:t>
            </a:r>
          </a:p>
          <a:p>
            <a:pPr>
              <a:lnSpc>
                <a:spcPct val="95000"/>
              </a:lnSpc>
            </a:pPr>
            <a:r>
              <a:rPr lang="en-IN" sz="1200" dirty="0">
                <a:solidFill>
                  <a:srgbClr val="1D1C1D"/>
                </a:solidFill>
                <a:effectLst/>
                <a:latin typeface="Calibri" panose="020F0502020204030204" pitchFamily="34" charset="0"/>
              </a:rPr>
              <a:t>&lt;&lt;click&gt;&gt;</a:t>
            </a:r>
          </a:p>
          <a:p>
            <a:pPr>
              <a:lnSpc>
                <a:spcPct val="95000"/>
              </a:lnSpc>
            </a:pPr>
            <a:r>
              <a:rPr lang="en-IN" sz="1200" dirty="0">
                <a:solidFill>
                  <a:srgbClr val="1D1C1D"/>
                </a:solidFill>
                <a:effectLst/>
                <a:latin typeface="Calibri" panose="020F0502020204030204" pitchFamily="34" charset="0"/>
                <a:ea typeface="Times New Roman" panose="02020603050405020304" pitchFamily="18" charset="0"/>
              </a:rPr>
              <a:t>We help you generate key &lt;&lt;click&gt;&gt; insights from your data, do predictive and prescriptive analytics and build your own data products or trigger actions into your System of Records based on insights.</a:t>
            </a:r>
            <a:r>
              <a:rPr lang="en-IN" dirty="0">
                <a:effectLst/>
              </a:rPr>
              <a:t> </a:t>
            </a:r>
            <a:endParaRPr lang="en-US" sz="1000" b="1" dirty="0">
              <a:solidFill>
                <a:schemeClr val="bg1"/>
              </a:solidFill>
              <a:latin typeface="+mj-lt"/>
              <a:cs typeface="Arial" panose="020B0604020202020204" pitchFamily="34" charset="0"/>
            </a:endParaRPr>
          </a:p>
          <a:p>
            <a:pPr>
              <a:lnSpc>
                <a:spcPct val="95000"/>
              </a:lnSpc>
            </a:pPr>
            <a:endParaRPr lang="en-US" sz="1200" b="1" dirty="0">
              <a:solidFill>
                <a:schemeClr val="bg1"/>
              </a:solidFill>
              <a:latin typeface="+mj-lt"/>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C5964-3162-43B5-B1EC-63C8D166D7D3}" type="slidenum">
              <a:rPr kumimoji="0" lang="en-US" sz="1600" b="0" i="0" u="none" strike="noStrike" kern="1200" cap="none" spc="0" normalizeH="0" baseline="0" noProof="0" smtClean="0">
                <a:ln>
                  <a:noFill/>
                </a:ln>
                <a:solidFill>
                  <a:srgbClr val="312D2A"/>
                </a:solidFill>
                <a:effectLst/>
                <a:uLnTx/>
                <a:uFillTx/>
                <a:latin typeface="Oracle Sans Tab"/>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dirty="0">
              <a:ln>
                <a:noFill/>
              </a:ln>
              <a:solidFill>
                <a:srgbClr val="312D2A"/>
              </a:solidFill>
              <a:effectLst/>
              <a:uLnTx/>
              <a:uFillTx/>
              <a:latin typeface="Oracle Sans Tab"/>
              <a:ea typeface="+mn-ea"/>
              <a:cs typeface="+mn-cs"/>
            </a:endParaRPr>
          </a:p>
        </p:txBody>
      </p:sp>
    </p:spTree>
    <p:extLst>
      <p:ext uri="{BB962C8B-B14F-4D97-AF65-F5344CB8AC3E}">
        <p14:creationId xmlns:p14="http://schemas.microsoft.com/office/powerpoint/2010/main" val="3959475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5000"/>
              </a:lnSpc>
            </a:pPr>
            <a:r>
              <a:rPr lang="en-IN" sz="1200" dirty="0">
                <a:solidFill>
                  <a:srgbClr val="1D1C1D"/>
                </a:solidFill>
                <a:effectLst/>
                <a:latin typeface="Calibri" panose="020F0502020204030204" pitchFamily="34" charset="0"/>
              </a:rPr>
              <a:t>Let’s look at now what is Oracle Modern data platform, which is an Open Platform with fully featured Cloud Native services stitched together. </a:t>
            </a:r>
          </a:p>
          <a:p>
            <a:pPr>
              <a:lnSpc>
                <a:spcPct val="95000"/>
              </a:lnSpc>
            </a:pPr>
            <a:r>
              <a:rPr lang="en-IN" sz="1200" dirty="0">
                <a:solidFill>
                  <a:srgbClr val="1D1C1D"/>
                </a:solidFill>
                <a:effectLst/>
                <a:latin typeface="Calibri" panose="020F0502020204030204" pitchFamily="34" charset="0"/>
              </a:rPr>
              <a:t>&lt;&lt;click&gt;&gt;</a:t>
            </a:r>
          </a:p>
          <a:p>
            <a:pPr>
              <a:lnSpc>
                <a:spcPct val="95000"/>
              </a:lnSpc>
            </a:pPr>
            <a:r>
              <a:rPr lang="en-IN" sz="1200" dirty="0">
                <a:solidFill>
                  <a:srgbClr val="1D1C1D"/>
                </a:solidFill>
                <a:effectLst/>
                <a:latin typeface="Calibri" panose="020F0502020204030204" pitchFamily="34" charset="0"/>
              </a:rPr>
              <a:t>If your System of Records comprises of SaaS applications, or ERP application at on-prem or IOT sensor data, Social Media feeds or any third party application - all of that data can be collected, processed, stored &amp; analysed on OCI. </a:t>
            </a:r>
          </a:p>
          <a:p>
            <a:pPr>
              <a:lnSpc>
                <a:spcPct val="95000"/>
              </a:lnSpc>
            </a:pPr>
            <a:r>
              <a:rPr lang="en-IN" sz="1200" dirty="0">
                <a:solidFill>
                  <a:srgbClr val="1D1C1D"/>
                </a:solidFill>
                <a:effectLst/>
                <a:latin typeface="Calibri" panose="020F0502020204030204" pitchFamily="34" charset="0"/>
              </a:rPr>
              <a:t>&lt;&lt;click * 2&gt;&gt;</a:t>
            </a:r>
          </a:p>
          <a:p>
            <a:pPr>
              <a:lnSpc>
                <a:spcPct val="95000"/>
              </a:lnSpc>
            </a:pPr>
            <a:r>
              <a:rPr lang="en-IN" sz="1200" dirty="0">
                <a:solidFill>
                  <a:srgbClr val="1D1C1D"/>
                </a:solidFill>
                <a:effectLst/>
                <a:latin typeface="Calibri" panose="020F0502020204030204" pitchFamily="34" charset="0"/>
              </a:rPr>
              <a:t>The System of Engagements will enable your Data Engineers to share data and collect process your batch as well as real-time data into our Data Lakehouse storage ,</a:t>
            </a:r>
          </a:p>
          <a:p>
            <a:pPr marL="0" marR="0" lvl="0" indent="0" algn="l" defTabSz="914400" rtl="0" eaLnBrk="1" fontAlgn="auto" latinLnBrk="0" hangingPunct="1">
              <a:lnSpc>
                <a:spcPct val="95000"/>
              </a:lnSpc>
              <a:spcBef>
                <a:spcPts val="0"/>
              </a:spcBef>
              <a:spcAft>
                <a:spcPts val="0"/>
              </a:spcAft>
              <a:buClrTx/>
              <a:buSzTx/>
              <a:buFontTx/>
              <a:buNone/>
              <a:tabLst/>
              <a:defRPr/>
            </a:pPr>
            <a:r>
              <a:rPr lang="en-IN" sz="1200" dirty="0">
                <a:solidFill>
                  <a:srgbClr val="1D1C1D"/>
                </a:solidFill>
                <a:effectLst/>
                <a:latin typeface="Calibri" panose="020F0502020204030204" pitchFamily="34" charset="0"/>
              </a:rPr>
              <a:t>&lt;&lt;click&gt;&gt;</a:t>
            </a:r>
          </a:p>
          <a:p>
            <a:pPr marL="0" marR="0" lvl="0" indent="0" algn="l" defTabSz="914400" rtl="0" eaLnBrk="1" fontAlgn="auto" latinLnBrk="0" hangingPunct="1">
              <a:lnSpc>
                <a:spcPct val="95000"/>
              </a:lnSpc>
              <a:spcBef>
                <a:spcPts val="0"/>
              </a:spcBef>
              <a:spcAft>
                <a:spcPts val="0"/>
              </a:spcAft>
              <a:buClrTx/>
              <a:buSzTx/>
              <a:buFontTx/>
              <a:buNone/>
              <a:tabLst/>
              <a:defRPr/>
            </a:pPr>
            <a:r>
              <a:rPr lang="en-IN" sz="1200" dirty="0">
                <a:solidFill>
                  <a:srgbClr val="1D1C1D"/>
                </a:solidFill>
                <a:effectLst/>
                <a:latin typeface="Calibri" panose="020F0502020204030204" pitchFamily="34" charset="0"/>
              </a:rPr>
              <a:t>Next comes your System of Intelligence, where we have Advanced Analytics, AL/ML services, however, you can use any of third party Analytics, AI/ML tools and Notebooks of your choice. </a:t>
            </a:r>
          </a:p>
          <a:p>
            <a:pPr>
              <a:lnSpc>
                <a:spcPct val="95000"/>
              </a:lnSpc>
            </a:pPr>
            <a:r>
              <a:rPr lang="en-IN" sz="1200" dirty="0">
                <a:solidFill>
                  <a:srgbClr val="1D1C1D"/>
                </a:solidFill>
                <a:effectLst/>
                <a:latin typeface="Calibri" panose="020F0502020204030204" pitchFamily="34" charset="0"/>
              </a:rPr>
              <a:t> &lt;&lt;click&gt;&gt;</a:t>
            </a:r>
          </a:p>
          <a:p>
            <a:pPr>
              <a:lnSpc>
                <a:spcPct val="95000"/>
              </a:lnSpc>
            </a:pPr>
            <a:r>
              <a:rPr lang="en-IN" sz="1200" dirty="0">
                <a:solidFill>
                  <a:srgbClr val="1D1C1D"/>
                </a:solidFill>
                <a:effectLst/>
                <a:latin typeface="Calibri" panose="020F0502020204030204" pitchFamily="34" charset="0"/>
              </a:rPr>
              <a:t>enable your developers to develop cloud native applications using low code / no code developer services like Apex or use your existing developer platform and DevOps practices. </a:t>
            </a:r>
          </a:p>
          <a:p>
            <a:pPr>
              <a:lnSpc>
                <a:spcPct val="95000"/>
              </a:lnSpc>
            </a:pPr>
            <a:r>
              <a:rPr lang="en-IN" sz="1200" dirty="0">
                <a:solidFill>
                  <a:srgbClr val="1D1C1D"/>
                </a:solidFill>
                <a:effectLst/>
                <a:latin typeface="Calibri" panose="020F0502020204030204" pitchFamily="34" charset="0"/>
              </a:rPr>
              <a:t>&lt;&lt;click&gt;&gt;</a:t>
            </a:r>
          </a:p>
          <a:p>
            <a:pPr>
              <a:lnSpc>
                <a:spcPct val="95000"/>
              </a:lnSpc>
            </a:pPr>
            <a:r>
              <a:rPr lang="en-IN" sz="1200" dirty="0">
                <a:solidFill>
                  <a:srgbClr val="1D1C1D"/>
                </a:solidFill>
                <a:effectLst/>
                <a:latin typeface="Calibri" panose="020F0502020204030204" pitchFamily="34" charset="0"/>
                <a:ea typeface="Times New Roman" panose="02020603050405020304" pitchFamily="18" charset="0"/>
              </a:rPr>
              <a:t>We help you generate key &lt;&lt;click&gt;&gt; insights from your data, do predictive and prescriptive analytics and build your own data products or trigger actions into your System of Records based on insights.</a:t>
            </a:r>
            <a:r>
              <a:rPr lang="en-IN" dirty="0">
                <a:effectLst/>
              </a:rPr>
              <a:t> </a:t>
            </a:r>
            <a:endParaRPr lang="en-US" sz="1000" b="1" dirty="0">
              <a:solidFill>
                <a:schemeClr val="bg1"/>
              </a:solidFill>
              <a:latin typeface="+mj-lt"/>
              <a:cs typeface="Arial" panose="020B0604020202020204" pitchFamily="34" charset="0"/>
            </a:endParaRPr>
          </a:p>
          <a:p>
            <a:pPr>
              <a:lnSpc>
                <a:spcPct val="95000"/>
              </a:lnSpc>
            </a:pPr>
            <a:endParaRPr lang="en-US" sz="1200" b="1" dirty="0">
              <a:solidFill>
                <a:schemeClr val="bg1"/>
              </a:solidFill>
              <a:latin typeface="+mj-lt"/>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C5964-3162-43B5-B1EC-63C8D166D7D3}" type="slidenum">
              <a:rPr kumimoji="0" lang="en-US" sz="1600" b="0" i="0" u="none" strike="noStrike" kern="1200" cap="none" spc="0" normalizeH="0" baseline="0" noProof="0" smtClean="0">
                <a:ln>
                  <a:noFill/>
                </a:ln>
                <a:solidFill>
                  <a:srgbClr val="312D2A"/>
                </a:solidFill>
                <a:effectLst/>
                <a:uLnTx/>
                <a:uFillTx/>
                <a:latin typeface="Oracle Sans Tab"/>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dirty="0">
              <a:ln>
                <a:noFill/>
              </a:ln>
              <a:solidFill>
                <a:srgbClr val="312D2A"/>
              </a:solidFill>
              <a:effectLst/>
              <a:uLnTx/>
              <a:uFillTx/>
              <a:latin typeface="Oracle Sans Tab"/>
              <a:ea typeface="+mn-ea"/>
              <a:cs typeface="+mn-cs"/>
            </a:endParaRPr>
          </a:p>
        </p:txBody>
      </p:sp>
    </p:spTree>
    <p:extLst>
      <p:ext uri="{BB962C8B-B14F-4D97-AF65-F5344CB8AC3E}">
        <p14:creationId xmlns:p14="http://schemas.microsoft.com/office/powerpoint/2010/main" val="2759596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200" b="0" i="0" kern="1200" dirty="0">
                <a:solidFill>
                  <a:schemeClr val="tx1"/>
                </a:solidFill>
                <a:effectLst/>
                <a:latin typeface="+mn-lt"/>
                <a:ea typeface="+mn-ea"/>
                <a:cs typeface="Oracle Sans" panose="020B0503020204020204" pitchFamily="34" charset="0"/>
              </a:rPr>
              <a:t>{</a:t>
            </a:r>
          </a:p>
          <a:p>
            <a:pPr algn="l" rtl="0"/>
            <a:r>
              <a:rPr lang="en-US" sz="1200" b="0" i="0" kern="1200" dirty="0">
                <a:solidFill>
                  <a:schemeClr val="tx1"/>
                </a:solidFill>
                <a:effectLst/>
                <a:latin typeface="+mn-lt"/>
                <a:ea typeface="+mn-ea"/>
                <a:cs typeface="Oracle Sans" panose="020B0503020204020204" pitchFamily="34" charset="0"/>
              </a:rPr>
              <a:t>"aspetti": [</a:t>
            </a:r>
          </a:p>
          <a:p>
            <a:pPr algn="l" rtl="0"/>
            <a:r>
              <a:rPr lang="en-US" sz="1200" b="0" i="0" kern="1200" dirty="0">
                <a:solidFill>
                  <a:schemeClr val="tx1"/>
                </a:solidFill>
                <a:effectLst/>
                <a:latin typeface="+mn-lt"/>
                <a:ea typeface="+mn-ea"/>
                <a:cs typeface="Oracle Sans" panose="020B0503020204020204" pitchFamily="34" charset="0"/>
              </a:rPr>
              <a:t>{</a:t>
            </a:r>
          </a:p>
          <a:p>
            <a:pPr algn="l" rtl="0"/>
            <a:r>
              <a:rPr lang="en-US" sz="1200" b="0" i="0" kern="1200" dirty="0">
                <a:solidFill>
                  <a:schemeClr val="tx1"/>
                </a:solidFill>
                <a:effectLst/>
                <a:latin typeface="+mn-lt"/>
                <a:ea typeface="+mn-ea"/>
                <a:cs typeface="Oracle Sans" panose="020B0503020204020204" pitchFamily="34" charset="0"/>
              </a:rPr>
              <a:t>"compensazione": 6,</a:t>
            </a:r>
          </a:p>
          <a:p>
            <a:pPr algn="l" rtl="0"/>
            <a:r>
              <a:rPr lang="en-US" sz="1200" b="0" i="0" kern="1200" dirty="0">
                <a:solidFill>
                  <a:schemeClr val="tx1"/>
                </a:solidFill>
                <a:effectLst/>
                <a:latin typeface="+mn-lt"/>
                <a:ea typeface="+mn-ea"/>
                <a:cs typeface="Oracle Sans" panose="020B0503020204020204" pitchFamily="34" charset="0"/>
              </a:rPr>
              <a:t>"lunghezza": 9,</a:t>
            </a:r>
          </a:p>
          <a:p>
            <a:pPr algn="l" rtl="0"/>
            <a:r>
              <a:rPr lang="en-US" sz="1200" b="0" i="0" kern="1200" dirty="0">
                <a:solidFill>
                  <a:schemeClr val="tx1"/>
                </a:solidFill>
                <a:effectLst/>
                <a:latin typeface="+mn-lt"/>
                <a:ea typeface="+mn-ea"/>
                <a:cs typeface="Oracle Sans" panose="020B0503020204020204" pitchFamily="34" charset="0"/>
              </a:rPr>
              <a:t>"testo": "antiaderente",</a:t>
            </a:r>
          </a:p>
          <a:p>
            <a:pPr algn="l" rtl="0"/>
            <a:r>
              <a:rPr lang="en-US" sz="1200" b="0" i="0" kern="1200" dirty="0">
                <a:solidFill>
                  <a:schemeClr val="tx1"/>
                </a:solidFill>
                <a:effectLst/>
                <a:latin typeface="+mn-lt"/>
                <a:ea typeface="+mn-ea"/>
                <a:cs typeface="Oracle Sans" panose="020B0503020204020204" pitchFamily="34" charset="0"/>
              </a:rPr>
              <a:t>"sentimento": "Positivo",</a:t>
            </a:r>
          </a:p>
          <a:p>
            <a:pPr algn="l" rtl="0"/>
            <a:r>
              <a:rPr lang="en-US" sz="1200" b="0" i="0" kern="1200" dirty="0">
                <a:solidFill>
                  <a:schemeClr val="tx1"/>
                </a:solidFill>
                <a:effectLst/>
                <a:latin typeface="+mn-lt"/>
                <a:ea typeface="+mn-ea"/>
                <a:cs typeface="Oracle Sans" panose="020B0503020204020204" pitchFamily="34" charset="0"/>
              </a:rPr>
              <a:t>"punteggi": {</a:t>
            </a:r>
          </a:p>
          <a:p>
            <a:pPr algn="l" rtl="0"/>
            <a:r>
              <a:rPr lang="en-US" sz="1200" b="0" i="0" kern="1200" dirty="0">
                <a:solidFill>
                  <a:schemeClr val="tx1"/>
                </a:solidFill>
                <a:effectLst/>
                <a:latin typeface="+mn-lt"/>
                <a:ea typeface="+mn-ea"/>
                <a:cs typeface="Oracle Sans" panose="020B0503020204020204" pitchFamily="34" charset="0"/>
              </a:rPr>
              <a:t>"Positivo": 0,999122679233551,</a:t>
            </a:r>
          </a:p>
          <a:p>
            <a:pPr algn="l" rtl="0"/>
            <a:r>
              <a:rPr lang="en-US" sz="1200" b="0" i="0" kern="1200" dirty="0">
                <a:solidFill>
                  <a:schemeClr val="tx1"/>
                </a:solidFill>
                <a:effectLst/>
                <a:latin typeface="+mn-lt"/>
                <a:ea typeface="+mn-ea"/>
                <a:cs typeface="Oracle Sans" panose="020B0503020204020204" pitchFamily="34" charset="0"/>
              </a:rPr>
              <a:t>"Negativo": 0.000877327227499336,</a:t>
            </a:r>
          </a:p>
          <a:p>
            <a:pPr algn="l" rtl="0"/>
            <a:r>
              <a:rPr lang="en-US" sz="1200" b="0" i="0" kern="1200" dirty="0">
                <a:solidFill>
                  <a:schemeClr val="tx1"/>
                </a:solidFill>
                <a:effectLst/>
                <a:latin typeface="+mn-lt"/>
                <a:ea typeface="+mn-ea"/>
                <a:cs typeface="Oracle Sans" panose="020B0503020204020204" pitchFamily="34" charset="0"/>
              </a:rPr>
              <a:t>"Neutro": 0,0</a:t>
            </a:r>
          </a:p>
          <a:p>
            <a:pPr algn="l" rtl="0"/>
            <a:r>
              <a:rPr lang="en-US" sz="1200" b="0" i="0" kern="1200" dirty="0">
                <a:solidFill>
                  <a:schemeClr val="tx1"/>
                </a:solidFill>
                <a:effectLst/>
                <a:latin typeface="+mn-lt"/>
                <a:ea typeface="+mn-ea"/>
                <a:cs typeface="Oracle Sans" panose="020B0503020204020204" pitchFamily="34" charset="0"/>
              </a:rPr>
              <a:t>}</a:t>
            </a:r>
          </a:p>
          <a:p>
            <a:pPr algn="l" rtl="0"/>
            <a:r>
              <a:rPr lang="en-US" sz="1200" b="0" i="0" kern="1200" dirty="0">
                <a:solidFill>
                  <a:schemeClr val="tx1"/>
                </a:solidFill>
                <a:effectLst/>
                <a:latin typeface="+mn-lt"/>
                <a:ea typeface="+mn-ea"/>
                <a:cs typeface="Oracle Sans" panose="020B0503020204020204" pitchFamily="34" charset="0"/>
              </a:rPr>
              <a:t>},</a:t>
            </a:r>
          </a:p>
          <a:p>
            <a:pPr algn="l" rtl="0"/>
            <a:r>
              <a:rPr lang="en-US" sz="1200" b="0" i="0" kern="1200" dirty="0">
                <a:solidFill>
                  <a:schemeClr val="tx1"/>
                </a:solidFill>
                <a:effectLst/>
                <a:latin typeface="+mn-lt"/>
                <a:ea typeface="+mn-ea"/>
                <a:cs typeface="Oracle Sans" panose="020B0503020204020204" pitchFamily="34" charset="0"/>
              </a:rPr>
              <a:t>{</a:t>
            </a:r>
          </a:p>
          <a:p>
            <a:pPr algn="l" rtl="0"/>
            <a:r>
              <a:rPr lang="en-US" sz="1200" b="0" i="0" kern="1200" dirty="0">
                <a:solidFill>
                  <a:schemeClr val="tx1"/>
                </a:solidFill>
                <a:effectLst/>
                <a:latin typeface="+mn-lt"/>
                <a:ea typeface="+mn-ea"/>
                <a:cs typeface="Oracle Sans" panose="020B0503020204020204" pitchFamily="34" charset="0"/>
              </a:rPr>
              <a:t>"compensazione": 16,</a:t>
            </a:r>
          </a:p>
          <a:p>
            <a:pPr algn="l" rtl="0"/>
            <a:r>
              <a:rPr lang="en-US" sz="1200" b="0" i="0" kern="1200" dirty="0">
                <a:solidFill>
                  <a:schemeClr val="tx1"/>
                </a:solidFill>
                <a:effectLst/>
                <a:latin typeface="+mn-lt"/>
                <a:ea typeface="+mn-ea"/>
                <a:cs typeface="Oracle Sans" panose="020B0503020204020204" pitchFamily="34" charset="0"/>
              </a:rPr>
              <a:t>"lunghezza": 3,</a:t>
            </a:r>
          </a:p>
          <a:p>
            <a:pPr algn="l" rtl="0"/>
            <a:r>
              <a:rPr lang="en-US" sz="1200" b="0" i="0" kern="1200" dirty="0">
                <a:solidFill>
                  <a:schemeClr val="tx1"/>
                </a:solidFill>
                <a:effectLst/>
                <a:latin typeface="+mn-lt"/>
                <a:ea typeface="+mn-ea"/>
                <a:cs typeface="Oracle Sans" panose="020B0503020204020204" pitchFamily="34" charset="0"/>
              </a:rPr>
              <a:t>"testo": "panoramica",</a:t>
            </a:r>
          </a:p>
          <a:p>
            <a:pPr algn="l" rtl="0"/>
            <a:r>
              <a:rPr lang="en-US" sz="1200" b="0" i="0" kern="1200" dirty="0">
                <a:solidFill>
                  <a:schemeClr val="tx1"/>
                </a:solidFill>
                <a:effectLst/>
                <a:latin typeface="+mn-lt"/>
                <a:ea typeface="+mn-ea"/>
                <a:cs typeface="Oracle Sans" panose="020B0503020204020204" pitchFamily="34" charset="0"/>
              </a:rPr>
              <a:t>"sentimento": "Positivo",</a:t>
            </a:r>
          </a:p>
          <a:p>
            <a:pPr algn="l" rtl="0"/>
            <a:r>
              <a:rPr lang="en-US" sz="1200" b="0" i="0" kern="1200" dirty="0">
                <a:solidFill>
                  <a:schemeClr val="tx1"/>
                </a:solidFill>
                <a:effectLst/>
                <a:latin typeface="+mn-lt"/>
                <a:ea typeface="+mn-ea"/>
                <a:cs typeface="Oracle Sans" panose="020B0503020204020204" pitchFamily="34" charset="0"/>
              </a:rPr>
              <a:t>"punteggi": {</a:t>
            </a:r>
          </a:p>
          <a:p>
            <a:pPr algn="l" rtl="0"/>
            <a:r>
              <a:rPr lang="en-US" sz="1200" b="0" i="0" kern="1200" dirty="0">
                <a:solidFill>
                  <a:schemeClr val="tx1"/>
                </a:solidFill>
                <a:effectLst/>
                <a:latin typeface="+mn-lt"/>
                <a:ea typeface="+mn-ea"/>
                <a:cs typeface="Oracle Sans" panose="020B0503020204020204" pitchFamily="34" charset="0"/>
              </a:rPr>
              <a:t>"Positivo": 0,9998056292533875,</a:t>
            </a:r>
          </a:p>
          <a:p>
            <a:pPr algn="l" rtl="0"/>
            <a:r>
              <a:rPr lang="en-US" sz="1200" b="0" i="0" kern="1200" dirty="0">
                <a:solidFill>
                  <a:schemeClr val="tx1"/>
                </a:solidFill>
                <a:effectLst/>
                <a:latin typeface="+mn-lt"/>
                <a:ea typeface="+mn-ea"/>
                <a:cs typeface="Oracle Sans" panose="020B0503020204020204" pitchFamily="34" charset="0"/>
              </a:rPr>
              <a:t>"Negativo": 0.00019444753706920892,</a:t>
            </a:r>
          </a:p>
          <a:p>
            <a:pPr algn="l" rtl="0"/>
            <a:r>
              <a:rPr lang="en-US" sz="1200" b="0" i="0" kern="1200" dirty="0">
                <a:solidFill>
                  <a:schemeClr val="tx1"/>
                </a:solidFill>
                <a:effectLst/>
                <a:latin typeface="+mn-lt"/>
                <a:ea typeface="+mn-ea"/>
                <a:cs typeface="Oracle Sans" panose="020B0503020204020204" pitchFamily="34" charset="0"/>
              </a:rPr>
              <a:t>"Neutro": 0,0</a:t>
            </a:r>
          </a:p>
          <a:p>
            <a:pPr algn="l" rtl="0"/>
            <a:r>
              <a:rPr lang="en-US" sz="1200" b="0" i="0" kern="1200" dirty="0">
                <a:solidFill>
                  <a:schemeClr val="tx1"/>
                </a:solidFill>
                <a:effectLst/>
                <a:latin typeface="+mn-lt"/>
                <a:ea typeface="+mn-ea"/>
                <a:cs typeface="Oracle Sans" panose="020B0503020204020204" pitchFamily="34" charset="0"/>
              </a:rPr>
              <a:t>}</a:t>
            </a:r>
          </a:p>
          <a:p>
            <a:pPr algn="l" rtl="0"/>
            <a:r>
              <a:rPr lang="en-US" sz="1200" b="0" i="0" kern="1200" dirty="0">
                <a:solidFill>
                  <a:schemeClr val="tx1"/>
                </a:solidFill>
                <a:effectLst/>
                <a:latin typeface="+mn-lt"/>
                <a:ea typeface="+mn-ea"/>
                <a:cs typeface="Oracle Sans" panose="020B0503020204020204" pitchFamily="34" charset="0"/>
              </a:rPr>
              <a:t>},</a:t>
            </a:r>
          </a:p>
          <a:p>
            <a:pPr algn="l" rtl="0"/>
            <a:r>
              <a:rPr lang="en-US" sz="1200" b="0" i="0" kern="1200" dirty="0">
                <a:solidFill>
                  <a:schemeClr val="tx1"/>
                </a:solidFill>
                <a:effectLst/>
                <a:latin typeface="+mn-lt"/>
                <a:ea typeface="+mn-ea"/>
                <a:cs typeface="Oracle Sans" panose="020B0503020204020204" pitchFamily="34" charset="0"/>
              </a:rPr>
              <a:t>{</a:t>
            </a:r>
          </a:p>
          <a:p>
            <a:pPr algn="l" rtl="0"/>
            <a:r>
              <a:rPr lang="en-US" sz="1200" b="0" i="0" kern="1200" dirty="0">
                <a:solidFill>
                  <a:schemeClr val="tx1"/>
                </a:solidFill>
                <a:effectLst/>
                <a:latin typeface="+mn-lt"/>
                <a:ea typeface="+mn-ea"/>
                <a:cs typeface="Oracle Sans" panose="020B0503020204020204" pitchFamily="34" charset="0"/>
              </a:rPr>
              <a:t>"compensazione": 54,</a:t>
            </a:r>
          </a:p>
          <a:p>
            <a:pPr algn="l" rtl="0"/>
            <a:r>
              <a:rPr lang="en-US" sz="1200" b="0" i="0" kern="1200" dirty="0">
                <a:solidFill>
                  <a:schemeClr val="tx1"/>
                </a:solidFill>
                <a:effectLst/>
                <a:latin typeface="+mn-lt"/>
                <a:ea typeface="+mn-ea"/>
                <a:cs typeface="Oracle Sans" panose="020B0503020204020204" pitchFamily="34" charset="0"/>
              </a:rPr>
              <a:t>"lunghezza": 8,</a:t>
            </a:r>
          </a:p>
          <a:p>
            <a:pPr algn="l" rtl="0"/>
            <a:r>
              <a:rPr lang="en-US" sz="1200" b="0" i="0" kern="1200" dirty="0">
                <a:solidFill>
                  <a:schemeClr val="tx1"/>
                </a:solidFill>
                <a:effectLst/>
                <a:latin typeface="+mn-lt"/>
                <a:ea typeface="+mn-ea"/>
                <a:cs typeface="Oracle Sans" panose="020B0503020204020204" pitchFamily="34" charset="0"/>
              </a:rPr>
              <a:t>"testo": "pannello",</a:t>
            </a:r>
          </a:p>
          <a:p>
            <a:pPr algn="l" rtl="0"/>
            <a:r>
              <a:rPr lang="en-US" sz="1200" b="0" i="0" kern="1200" dirty="0">
                <a:solidFill>
                  <a:schemeClr val="tx1"/>
                </a:solidFill>
                <a:effectLst/>
                <a:latin typeface="+mn-lt"/>
                <a:ea typeface="+mn-ea"/>
                <a:cs typeface="Oracle Sans" panose="020B0503020204020204" pitchFamily="34" charset="0"/>
              </a:rPr>
              <a:t>"sentimento": "Negativo",</a:t>
            </a:r>
          </a:p>
          <a:p>
            <a:pPr algn="l" rtl="0"/>
            <a:r>
              <a:rPr lang="en-US" sz="1200" b="0" i="0" kern="1200" dirty="0">
                <a:solidFill>
                  <a:schemeClr val="tx1"/>
                </a:solidFill>
                <a:effectLst/>
                <a:latin typeface="+mn-lt"/>
                <a:ea typeface="+mn-ea"/>
                <a:cs typeface="Oracle Sans" panose="020B0503020204020204" pitchFamily="34" charset="0"/>
              </a:rPr>
              <a:t>"punteggi": {</a:t>
            </a:r>
          </a:p>
          <a:p>
            <a:pPr algn="l" rtl="0"/>
            <a:r>
              <a:rPr lang="en-US" sz="1200" b="0" i="0" kern="1200" dirty="0">
                <a:solidFill>
                  <a:schemeClr val="tx1"/>
                </a:solidFill>
                <a:effectLst/>
                <a:latin typeface="+mn-lt"/>
                <a:ea typeface="+mn-ea"/>
                <a:cs typeface="Oracle Sans" panose="020B0503020204020204" pitchFamily="34" charset="0"/>
              </a:rPr>
              <a:t>"Positivo": 0,0,</a:t>
            </a:r>
          </a:p>
          <a:p>
            <a:pPr algn="l" rtl="0"/>
            <a:r>
              <a:rPr lang="en-US" sz="1200" b="0" i="0" kern="1200" dirty="0">
                <a:solidFill>
                  <a:schemeClr val="tx1"/>
                </a:solidFill>
                <a:effectLst/>
                <a:latin typeface="+mn-lt"/>
                <a:ea typeface="+mn-ea"/>
                <a:cs typeface="Oracle Sans" panose="020B0503020204020204" pitchFamily="34" charset="0"/>
              </a:rPr>
              <a:t>"Negativo": 0,999991774559021,</a:t>
            </a:r>
          </a:p>
          <a:p>
            <a:pPr algn="l" rtl="0"/>
            <a:r>
              <a:rPr lang="en-US" sz="1200" b="0" i="0" kern="1200" dirty="0">
                <a:solidFill>
                  <a:schemeClr val="tx1"/>
                </a:solidFill>
                <a:effectLst/>
                <a:latin typeface="+mn-lt"/>
                <a:ea typeface="+mn-ea"/>
                <a:cs typeface="Oracle Sans" panose="020B0503020204020204" pitchFamily="34" charset="0"/>
              </a:rPr>
              <a:t>"Neutro": 8.246414836321492e-06</a:t>
            </a:r>
          </a:p>
          <a:p>
            <a:pPr algn="l" rtl="0"/>
            <a:r>
              <a:rPr lang="en-US" sz="1200" b="0" i="0" kern="1200" dirty="0">
                <a:solidFill>
                  <a:schemeClr val="tx1"/>
                </a:solidFill>
                <a:effectLst/>
                <a:latin typeface="+mn-lt"/>
                <a:ea typeface="+mn-ea"/>
                <a:cs typeface="Oracle Sans" panose="020B0503020204020204" pitchFamily="34" charset="0"/>
              </a:rPr>
              <a:t>}</a:t>
            </a:r>
          </a:p>
          <a:p>
            <a:pPr algn="l" rtl="0"/>
            <a:r>
              <a:rPr lang="en-US" sz="1200" b="0" i="0" kern="1200" dirty="0">
                <a:solidFill>
                  <a:schemeClr val="tx1"/>
                </a:solidFill>
                <a:effectLst/>
                <a:latin typeface="+mn-lt"/>
                <a:ea typeface="+mn-ea"/>
                <a:cs typeface="Oracle Sans" panose="020B0503020204020204" pitchFamily="34" charset="0"/>
              </a:rPr>
              <a:t>},</a:t>
            </a:r>
          </a:p>
          <a:p>
            <a:pPr algn="l" rtl="0"/>
            <a:r>
              <a:rPr lang="en-US" sz="1200" b="0" i="0" kern="1200" dirty="0">
                <a:solidFill>
                  <a:schemeClr val="tx1"/>
                </a:solidFill>
                <a:effectLst/>
                <a:latin typeface="+mn-lt"/>
                <a:ea typeface="+mn-ea"/>
                <a:cs typeface="Oracle Sans" panose="020B0503020204020204" pitchFamily="34" charset="0"/>
              </a:rPr>
              <a:t>{</a:t>
            </a:r>
          </a:p>
          <a:p>
            <a:pPr algn="l" rtl="0"/>
            <a:r>
              <a:rPr lang="en-US" sz="1200" b="0" i="0" kern="1200" dirty="0">
                <a:solidFill>
                  <a:schemeClr val="tx1"/>
                </a:solidFill>
                <a:effectLst/>
                <a:latin typeface="+mn-lt"/>
                <a:ea typeface="+mn-ea"/>
                <a:cs typeface="Oracle Sans" panose="020B0503020204020204" pitchFamily="34" charset="0"/>
              </a:rPr>
              <a:t>"compensazione": 176,</a:t>
            </a:r>
          </a:p>
          <a:p>
            <a:pPr algn="l" rtl="0"/>
            <a:r>
              <a:rPr lang="en-US" sz="1200" b="0" i="0" kern="1200" dirty="0">
                <a:solidFill>
                  <a:schemeClr val="tx1"/>
                </a:solidFill>
                <a:effectLst/>
                <a:latin typeface="+mn-lt"/>
                <a:ea typeface="+mn-ea"/>
                <a:cs typeface="Oracle Sans" panose="020B0503020204020204" pitchFamily="34" charset="0"/>
              </a:rPr>
              <a:t>"lunghezza": 12,</a:t>
            </a:r>
          </a:p>
          <a:p>
            <a:pPr algn="l" rtl="0"/>
            <a:r>
              <a:rPr lang="en-US" sz="1200" b="0" i="0" kern="1200" dirty="0">
                <a:solidFill>
                  <a:schemeClr val="tx1"/>
                </a:solidFill>
                <a:effectLst/>
                <a:latin typeface="+mn-lt"/>
                <a:ea typeface="+mn-ea"/>
                <a:cs typeface="Oracle Sans" panose="020B0503020204020204" pitchFamily="34" charset="0"/>
              </a:rPr>
              <a:t>"testo": "vassoio riscaldante",</a:t>
            </a:r>
          </a:p>
          <a:p>
            <a:pPr algn="l" rtl="0"/>
            <a:r>
              <a:rPr lang="en-US" sz="1200" b="0" i="0" kern="1200" dirty="0">
                <a:solidFill>
                  <a:schemeClr val="tx1"/>
                </a:solidFill>
                <a:effectLst/>
                <a:latin typeface="+mn-lt"/>
                <a:ea typeface="+mn-ea"/>
                <a:cs typeface="Oracle Sans" panose="020B0503020204020204" pitchFamily="34" charset="0"/>
              </a:rPr>
              <a:t>"sentimento": "Negativo",</a:t>
            </a:r>
          </a:p>
          <a:p>
            <a:pPr algn="l" rtl="0"/>
            <a:r>
              <a:rPr lang="en-US" sz="1200" b="0" i="0" kern="1200" dirty="0">
                <a:solidFill>
                  <a:schemeClr val="tx1"/>
                </a:solidFill>
                <a:effectLst/>
                <a:latin typeface="+mn-lt"/>
                <a:ea typeface="+mn-ea"/>
                <a:cs typeface="Oracle Sans" panose="020B0503020204020204" pitchFamily="34" charset="0"/>
              </a:rPr>
              <a:t>"punteggi": {</a:t>
            </a:r>
          </a:p>
          <a:p>
            <a:pPr algn="l" rtl="0"/>
            <a:r>
              <a:rPr lang="en-US" sz="1200" b="0" i="0" kern="1200" dirty="0">
                <a:solidFill>
                  <a:schemeClr val="tx1"/>
                </a:solidFill>
                <a:effectLst/>
                <a:latin typeface="+mn-lt"/>
                <a:ea typeface="+mn-ea"/>
                <a:cs typeface="Oracle Sans" panose="020B0503020204020204" pitchFamily="34" charset="0"/>
              </a:rPr>
              <a:t>"Positivo": 0.00014565096353180707,</a:t>
            </a:r>
          </a:p>
          <a:p>
            <a:pPr algn="l" rtl="0"/>
            <a:r>
              <a:rPr lang="en-US" sz="1200" b="0" i="0" kern="1200" dirty="0">
                <a:solidFill>
                  <a:schemeClr val="tx1"/>
                </a:solidFill>
                <a:effectLst/>
                <a:latin typeface="+mn-lt"/>
                <a:ea typeface="+mn-ea"/>
                <a:cs typeface="Oracle Sans" panose="020B0503020204020204" pitchFamily="34" charset="0"/>
              </a:rPr>
              <a:t>"Negativo": 0,999854326248169,</a:t>
            </a:r>
          </a:p>
          <a:p>
            <a:pPr algn="l" rtl="0"/>
            <a:r>
              <a:rPr lang="en-US" sz="1200" b="0" i="0" kern="1200" dirty="0">
                <a:solidFill>
                  <a:schemeClr val="tx1"/>
                </a:solidFill>
                <a:effectLst/>
                <a:latin typeface="+mn-lt"/>
                <a:ea typeface="+mn-ea"/>
                <a:cs typeface="Oracle Sans" panose="020B0503020204020204" pitchFamily="34" charset="0"/>
              </a:rPr>
              <a:t>"Neutro": 0,0</a:t>
            </a:r>
          </a:p>
          <a:p>
            <a:pPr algn="l" rtl="0"/>
            <a:r>
              <a:rPr lang="en-US" sz="1200" b="0" i="0" kern="1200" dirty="0">
                <a:solidFill>
                  <a:schemeClr val="tx1"/>
                </a:solidFill>
                <a:effectLst/>
                <a:latin typeface="+mn-lt"/>
                <a:ea typeface="+mn-ea"/>
                <a:cs typeface="Oracle Sans" panose="020B0503020204020204" pitchFamily="34" charset="0"/>
              </a:rPr>
              <a:t>}</a:t>
            </a:r>
          </a:p>
          <a:p>
            <a:pPr algn="l" rtl="0"/>
            <a:r>
              <a:rPr lang="en-US" sz="1200" b="0" i="0" kern="1200" dirty="0">
                <a:solidFill>
                  <a:schemeClr val="tx1"/>
                </a:solidFill>
                <a:effectLst/>
                <a:latin typeface="+mn-lt"/>
                <a:ea typeface="+mn-ea"/>
                <a:cs typeface="Oracle Sans" panose="020B0503020204020204" pitchFamily="34" charset="0"/>
              </a:rPr>
              <a:t>},</a:t>
            </a:r>
          </a:p>
          <a:p>
            <a:pPr algn="l" rtl="0"/>
            <a:r>
              <a:rPr lang="en-US" sz="1200" b="0" i="0" kern="1200" dirty="0">
                <a:solidFill>
                  <a:schemeClr val="tx1"/>
                </a:solidFill>
                <a:effectLst/>
                <a:latin typeface="+mn-lt"/>
                <a:ea typeface="+mn-ea"/>
                <a:cs typeface="Oracle Sans" panose="020B0503020204020204" pitchFamily="34" charset="0"/>
              </a:rPr>
              <a:t>{</a:t>
            </a:r>
          </a:p>
          <a:p>
            <a:pPr algn="l" rtl="0"/>
            <a:r>
              <a:rPr lang="en-US" sz="1200" b="0" i="0" kern="1200" dirty="0">
                <a:solidFill>
                  <a:schemeClr val="tx1"/>
                </a:solidFill>
                <a:effectLst/>
                <a:latin typeface="+mn-lt"/>
                <a:ea typeface="+mn-ea"/>
                <a:cs typeface="Oracle Sans" panose="020B0503020204020204" pitchFamily="34" charset="0"/>
              </a:rPr>
              <a:t>"compensazione": 202,</a:t>
            </a:r>
          </a:p>
          <a:p>
            <a:pPr algn="l" rtl="0"/>
            <a:r>
              <a:rPr lang="en-US" sz="1200" b="0" i="0" kern="1200" dirty="0">
                <a:solidFill>
                  <a:schemeClr val="tx1"/>
                </a:solidFill>
                <a:effectLst/>
                <a:latin typeface="+mn-lt"/>
                <a:ea typeface="+mn-ea"/>
                <a:cs typeface="Oracle Sans" panose="020B0503020204020204" pitchFamily="34" charset="0"/>
              </a:rPr>
              <a:t>"lunghezza": 4,</a:t>
            </a:r>
          </a:p>
          <a:p>
            <a:pPr algn="l" rtl="0"/>
            <a:r>
              <a:rPr lang="en-US" sz="1200" b="0" i="0" kern="1200" dirty="0">
                <a:solidFill>
                  <a:schemeClr val="tx1"/>
                </a:solidFill>
                <a:effectLst/>
                <a:latin typeface="+mn-lt"/>
                <a:ea typeface="+mn-ea"/>
                <a:cs typeface="Oracle Sans" panose="020B0503020204020204" pitchFamily="34" charset="0"/>
              </a:rPr>
              <a:t>"testo": "gocciolamento",</a:t>
            </a:r>
          </a:p>
          <a:p>
            <a:pPr algn="l" rtl="0"/>
            <a:r>
              <a:rPr lang="en-US" sz="1200" b="0" i="0" kern="1200" dirty="0">
                <a:solidFill>
                  <a:schemeClr val="tx1"/>
                </a:solidFill>
                <a:effectLst/>
                <a:latin typeface="+mn-lt"/>
                <a:ea typeface="+mn-ea"/>
                <a:cs typeface="Oracle Sans" panose="020B0503020204020204" pitchFamily="34" charset="0"/>
              </a:rPr>
              <a:t>"sentimento": "Negativo",</a:t>
            </a:r>
          </a:p>
          <a:p>
            <a:pPr algn="l" rtl="0"/>
            <a:r>
              <a:rPr lang="en-US" sz="1200" b="0" i="0" kern="1200" dirty="0">
                <a:solidFill>
                  <a:schemeClr val="tx1"/>
                </a:solidFill>
                <a:effectLst/>
                <a:latin typeface="+mn-lt"/>
                <a:ea typeface="+mn-ea"/>
                <a:cs typeface="Oracle Sans" panose="020B0503020204020204" pitchFamily="34" charset="0"/>
              </a:rPr>
              <a:t>"punteggi": {</a:t>
            </a:r>
          </a:p>
          <a:p>
            <a:pPr algn="l" rtl="0"/>
            <a:r>
              <a:rPr lang="en-US" sz="1200" b="0" i="0" kern="1200" dirty="0">
                <a:solidFill>
                  <a:schemeClr val="tx1"/>
                </a:solidFill>
                <a:effectLst/>
                <a:latin typeface="+mn-lt"/>
                <a:ea typeface="+mn-ea"/>
                <a:cs typeface="Oracle Sans" panose="020B0503020204020204" pitchFamily="34" charset="0"/>
              </a:rPr>
              <a:t>"Positivo": 0.0081431083381176,</a:t>
            </a:r>
          </a:p>
          <a:p>
            <a:pPr algn="l" rtl="0"/>
            <a:r>
              <a:rPr lang="en-US" sz="1200" b="0" i="0" kern="1200" dirty="0">
                <a:solidFill>
                  <a:schemeClr val="tx1"/>
                </a:solidFill>
                <a:effectLst/>
                <a:latin typeface="+mn-lt"/>
                <a:ea typeface="+mn-ea"/>
                <a:cs typeface="Oracle Sans" panose="020B0503020204020204" pitchFamily="34" charset="0"/>
              </a:rPr>
              <a:t>"Negativo": 0,9918569326400757,</a:t>
            </a:r>
          </a:p>
          <a:p>
            <a:pPr algn="l" rtl="0"/>
            <a:r>
              <a:rPr lang="en-US" sz="1200" b="0" i="0" kern="1200" dirty="0">
                <a:solidFill>
                  <a:schemeClr val="tx1"/>
                </a:solidFill>
                <a:effectLst/>
                <a:latin typeface="+mn-lt"/>
                <a:ea typeface="+mn-ea"/>
                <a:cs typeface="Oracle Sans" panose="020B0503020204020204" pitchFamily="34" charset="0"/>
              </a:rPr>
              <a:t>"Neutro": 0,0</a:t>
            </a:r>
          </a:p>
          <a:p>
            <a:pPr algn="l" rtl="0"/>
            <a:r>
              <a:rPr lang="en-US" sz="1200" b="0" i="0" kern="1200" dirty="0">
                <a:solidFill>
                  <a:schemeClr val="tx1"/>
                </a:solidFill>
                <a:effectLst/>
                <a:latin typeface="+mn-lt"/>
                <a:ea typeface="+mn-ea"/>
                <a:cs typeface="Oracle Sans" panose="020B0503020204020204" pitchFamily="34" charset="0"/>
              </a:rPr>
              <a:t>}</a:t>
            </a:r>
          </a:p>
          <a:p>
            <a:pPr algn="l" rtl="0"/>
            <a:r>
              <a:rPr lang="en-US" sz="1200" b="0" i="0" kern="1200" dirty="0">
                <a:solidFill>
                  <a:schemeClr val="tx1"/>
                </a:solidFill>
                <a:effectLst/>
                <a:latin typeface="+mn-lt"/>
                <a:ea typeface="+mn-ea"/>
                <a:cs typeface="Oracle Sans" panose="020B0503020204020204" pitchFamily="34" charset="0"/>
              </a:rPr>
              <a:t>}</a:t>
            </a:r>
          </a:p>
          <a:p>
            <a:pPr algn="l" rtl="0"/>
            <a:r>
              <a:rPr lang="en-US" sz="1200" b="0" i="0" kern="1200" dirty="0">
                <a:solidFill>
                  <a:schemeClr val="tx1"/>
                </a:solidFill>
                <a:effectLst/>
                <a:latin typeface="+mn-lt"/>
                <a:ea typeface="+mn-ea"/>
                <a:cs typeface="Oracle Sans" panose="020B0503020204020204" pitchFamily="34" charset="0"/>
              </a:rPr>
              <a:t>]</a:t>
            </a:r>
          </a:p>
          <a:p>
            <a:pPr algn="l" rtl="0"/>
            <a:r>
              <a:rPr lang="en-US" sz="1200" b="0" i="0" kern="1200" dirty="0">
                <a:solidFill>
                  <a:schemeClr val="tx1"/>
                </a:solidFill>
                <a:effectLst/>
                <a:latin typeface="+mn-lt"/>
                <a:ea typeface="+mn-ea"/>
                <a:cs typeface="Oracle Sans" panose="020B0503020204020204" pitchFamily="34" charset="0"/>
              </a:rPr>
              <a:t>}</a:t>
            </a:r>
          </a:p>
          <a:p>
            <a:pPr algn="l" rtl="0"/>
            <a:endParaRPr lang="en-US" dirty="0"/>
          </a:p>
        </p:txBody>
      </p:sp>
      <p:sp>
        <p:nvSpPr>
          <p:cNvPr id="4" name="Slide Number Placeholder 3"/>
          <p:cNvSpPr>
            <a:spLocks noGrp="1"/>
          </p:cNvSpPr>
          <p:nvPr>
            <p:ph type="sldNum" sz="quarter" idx="5"/>
          </p:nvPr>
        </p:nvSpPr>
        <p:spPr/>
        <p:txBody>
          <a:bodyPr/>
          <a:lstStyle/>
          <a:p>
            <a:pPr algn="l" rtl="0"/>
            <a:fld id="{9EDC5964-3162-43B5-B1EC-63C8D166D7D3}" type="slidenum">
              <a:rPr lang="en-US" smtClean="0"/>
              <a:t>12</a:t>
            </a:fld>
            <a:endParaRPr lang="en-US"/>
          </a:p>
        </p:txBody>
      </p:sp>
    </p:spTree>
    <p:extLst>
      <p:ext uri="{BB962C8B-B14F-4D97-AF65-F5344CB8AC3E}">
        <p14:creationId xmlns:p14="http://schemas.microsoft.com/office/powerpoint/2010/main" val="46790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5"/>
          </p:nvPr>
        </p:nvSpPr>
        <p:spPr/>
        <p:txBody>
          <a:bodyPr/>
          <a:lstStyle/>
          <a:p>
            <a:pPr algn="l" rtl="0"/>
            <a:fld id="{9EDC5964-3162-43B5-B1EC-63C8D166D7D3}" type="slidenum">
              <a:rPr lang="en-US" smtClean="0"/>
              <a:t>14</a:t>
            </a:fld>
            <a:endParaRPr lang="en-US"/>
          </a:p>
        </p:txBody>
      </p:sp>
    </p:spTree>
    <p:extLst>
      <p:ext uri="{BB962C8B-B14F-4D97-AF65-F5344CB8AC3E}">
        <p14:creationId xmlns:p14="http://schemas.microsoft.com/office/powerpoint/2010/main" val="1344982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https://confluence.oci.oraclecorp.com/display/OCAS/Oracle+-+Domain+and+Sub-Domain</a:t>
            </a:r>
          </a:p>
        </p:txBody>
      </p:sp>
      <p:sp>
        <p:nvSpPr>
          <p:cNvPr id="4" name="Slide Number Placeholder 3"/>
          <p:cNvSpPr>
            <a:spLocks noGrp="1"/>
          </p:cNvSpPr>
          <p:nvPr>
            <p:ph type="sldNum" sz="quarter" idx="5"/>
          </p:nvPr>
        </p:nvSpPr>
        <p:spPr/>
        <p:txBody>
          <a:bodyPr/>
          <a:lstStyle/>
          <a:p>
            <a:pPr algn="l" rtl="0"/>
            <a:fld id="{9EDC5964-3162-43B5-B1EC-63C8D166D7D3}" type="slidenum">
              <a:rPr lang="en-US" smtClean="0"/>
              <a:t>16</a:t>
            </a:fld>
            <a:endParaRPr lang="en-US"/>
          </a:p>
        </p:txBody>
      </p:sp>
    </p:spTree>
    <p:extLst>
      <p:ext uri="{BB962C8B-B14F-4D97-AF65-F5344CB8AC3E}">
        <p14:creationId xmlns:p14="http://schemas.microsoft.com/office/powerpoint/2010/main" val="793086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algn="l" rtl="0"/>
            <a:r>
              <a:rPr lang="en-US" dirty="0"/>
              <a:t>Diamo un'occhiata alle principali funzionalità della comprensione dei documenti. Questo servizio viene utilizzato per estrarre contenuto da immagini di documenti e altri file di documenti.</a:t>
            </a:r>
          </a:p>
          <a:p>
            <a:pPr marL="171450" indent="-171450" algn="l" rtl="0">
              <a:buFont typeface="Arial" panose="020B0604020202020204" pitchFamily="34" charset="0"/>
              <a:buChar char="•"/>
            </a:pPr>
            <a:r>
              <a:rPr lang="en-US" b="1" dirty="0"/>
              <a:t>Estrai testo:</a:t>
            </a:r>
            <a:r>
              <a:rPr lang="en-US" dirty="0"/>
              <a:t>Il servizio può estrarre testo da immagini, inclusi scenari non banali come</a:t>
            </a:r>
            <a:r>
              <a:rPr lang="en-US" sz="1200" dirty="0"/>
              <a:t>testo scritto a mano. Può anche estrarre dati da tabelle preservando le informazioni su righe e colonne</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n-US" sz="1200" b="1" dirty="0"/>
              <a:t>Classificazione dei documenti</a:t>
            </a:r>
            <a:r>
              <a:rPr lang="en-US" sz="1200" dirty="0"/>
              <a:t>classifica i documenti in diversi tipi in base al loro aspetto visivo, alle funzionalità di alto livello e alle parole chiave estratte.</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n-US" sz="1200" b="1" dirty="0"/>
              <a:t>Estrazione di valori-chiave</a:t>
            </a:r>
            <a:r>
              <a:rPr lang="en-US" sz="1200" b="0" dirty="0"/>
              <a:t>estrae in modo intelligente valori specifici dai documenti e assegna tali valori a etichette predefinite creando un set di coppie chiave-valore per ogni pagina</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n-US" sz="1200" b="0" dirty="0"/>
              <a:t>I clienti possono creare</a:t>
            </a:r>
            <a:r>
              <a:rPr lang="en-US" sz="1200" b="1" dirty="0"/>
              <a:t>classificazione personalizzata e modelli di valori-chiave</a:t>
            </a:r>
            <a:r>
              <a:rPr lang="en-US" sz="1200" b="0" dirty="0"/>
              <a:t>con i propri dati senza richiedere la competenza di un data scientist</a:t>
            </a:r>
          </a:p>
          <a:p>
            <a:pPr algn="l" rtl="0"/>
            <a:endParaRPr lang="en-US" dirty="0"/>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0" u="none" strike="noStrike" kern="1200" cap="none" spc="0" normalizeH="0" baseline="0" noProof="0" dirty="0">
              <a:ln>
                <a:noFill/>
              </a:ln>
              <a:solidFill>
                <a:srgbClr val="222222"/>
              </a:solidFill>
              <a:effectLst/>
              <a:uLnTx/>
              <a:uFillTx/>
              <a:latin typeface="Roboto" panose="02000000000000000000" pitchFamily="2" charset="0"/>
              <a:cs typeface="Arial"/>
            </a:endParaRPr>
          </a:p>
        </p:txBody>
      </p:sp>
      <p:sp>
        <p:nvSpPr>
          <p:cNvPr id="4" name="Slide Number Placeholder 3"/>
          <p:cNvSpPr>
            <a:spLocks noGrp="1"/>
          </p:cNvSpPr>
          <p:nvPr>
            <p:ph type="sldNum" sz="quarter" idx="5"/>
            <p:custDataLst>
              <p:tags r:id="rId3"/>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3F5BE31-0CD9-9A4B-BBD4-4D56029F849E}" type="slidenum">
              <a:rPr kumimoji="0" lang="en-US" sz="1600" b="0" i="0" u="none" strike="noStrike" kern="1200" cap="none" spc="0" normalizeH="0" baseline="0" noProof="0" smtClean="0">
                <a:ln>
                  <a:noFill/>
                </a:ln>
                <a:solidFill>
                  <a:srgbClr val="312D2A"/>
                </a:solidFill>
                <a:effectLst/>
                <a:uLnTx/>
                <a:uFillTx/>
                <a:latin typeface="Oracle Sans"/>
                <a:ea typeface="+mn-ea"/>
                <a:cs typeface="+mn-cs"/>
              </a:rPr>
              <a:pPr marL="0" marR="0" lvl="0" indent="0" algn="l" defTabSz="914400" rtl="0" eaLnBrk="1" fontAlgn="auto" latinLnBrk="0" hangingPunct="1">
                <a:lnSpc>
                  <a:spcPct val="100000"/>
                </a:lnSpc>
                <a:spcBef>
                  <a:spcPct val="0"/>
                </a:spcBef>
                <a:spcAft>
                  <a:spcPct val="0"/>
                </a:spcAft>
                <a:buClrTx/>
                <a:buSzTx/>
                <a:buFontTx/>
                <a:buNone/>
                <a:defRPr/>
              </a:pPr>
              <a:t>26</a:t>
            </a:fld>
            <a:endParaRPr kumimoji="0" lang="en-US" sz="1600" b="0" i="0" u="none" strike="noStrike" kern="1200" cap="none" spc="0" normalizeH="0" baseline="0" noProof="0">
              <a:ln>
                <a:noFill/>
              </a:ln>
              <a:solidFill>
                <a:srgbClr val="312D2A"/>
              </a:solidFill>
              <a:effectLst/>
              <a:uLnTx/>
              <a:uFillTx/>
              <a:latin typeface="Oracle Sans"/>
              <a:ea typeface="+mn-ea"/>
              <a:cs typeface="+mn-cs"/>
            </a:endParaRPr>
          </a:p>
        </p:txBody>
      </p:sp>
    </p:spTree>
    <p:extLst>
      <p:ext uri="{BB962C8B-B14F-4D97-AF65-F5344CB8AC3E}">
        <p14:creationId xmlns:p14="http://schemas.microsoft.com/office/powerpoint/2010/main" val="21155025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1.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1.xml"/><Relationship Id="rId5" Type="http://schemas.openxmlformats.org/officeDocument/2006/relationships/tags" Target="../tags/tag10.xml"/><Relationship Id="rId4" Type="http://schemas.openxmlformats.org/officeDocument/2006/relationships/tags" Target="../tags/tag9.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72.xml"/><Relationship Id="rId7" Type="http://schemas.openxmlformats.org/officeDocument/2006/relationships/slideMaster" Target="../slideMasters/slideMaster1.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78.xml"/><Relationship Id="rId7" Type="http://schemas.openxmlformats.org/officeDocument/2006/relationships/slideMaster" Target="../slideMasters/slideMaster1.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9.png"/><Relationship Id="rId5" Type="http://schemas.openxmlformats.org/officeDocument/2006/relationships/slideMaster" Target="../slideMasters/slideMaster1.xml"/><Relationship Id="rId4" Type="http://schemas.openxmlformats.org/officeDocument/2006/relationships/tags" Target="../tags/tag85.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10.png"/><Relationship Id="rId5" Type="http://schemas.openxmlformats.org/officeDocument/2006/relationships/slideMaster" Target="../slideMasters/slideMaster1.xml"/><Relationship Id="rId4" Type="http://schemas.openxmlformats.org/officeDocument/2006/relationships/tags" Target="../tags/tag89.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11.png"/><Relationship Id="rId5" Type="http://schemas.openxmlformats.org/officeDocument/2006/relationships/slideMaster" Target="../slideMasters/slideMaster1.xml"/><Relationship Id="rId4" Type="http://schemas.openxmlformats.org/officeDocument/2006/relationships/tags" Target="../tags/tag93.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hyperlink" Target="mailto:mailto:quietperiod_ww_grp@oracle.com" TargetMode="External"/><Relationship Id="rId5" Type="http://schemas.openxmlformats.org/officeDocument/2006/relationships/hyperlink" Target="https://confluence.oraclecorp.com/confluence/display/DemandCenter/Safe+Harbor+Disclosures+for+Presentations" TargetMode="External"/><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99.xml"/><Relationship Id="rId7" Type="http://schemas.openxmlformats.org/officeDocument/2006/relationships/slideMaster" Target="../slideMasters/slideMaster1.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103.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5" Type="http://schemas.openxmlformats.org/officeDocument/2006/relationships/slideMaster" Target="../slideMasters/slideMaster1.xml"/><Relationship Id="rId4" Type="http://schemas.openxmlformats.org/officeDocument/2006/relationships/tags" Target="../tags/tag107.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image" Target="../media/image5.svg"/><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image" Target="../media/image4.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image" Target="../media/image3.emf"/><Relationship Id="rId5" Type="http://schemas.openxmlformats.org/officeDocument/2006/relationships/tags" Target="../tags/tag15.xml"/><Relationship Id="rId10" Type="http://schemas.openxmlformats.org/officeDocument/2006/relationships/image" Target="../media/image2.png"/><Relationship Id="rId4" Type="http://schemas.openxmlformats.org/officeDocument/2006/relationships/tags" Target="../tags/tag14.xml"/><Relationship Id="rId9" Type="http://schemas.openxmlformats.org/officeDocument/2006/relationships/slideMaster" Target="../slideMasters/slideMaster1.xml"/><Relationship Id="rId14" Type="http://schemas.openxmlformats.org/officeDocument/2006/relationships/image" Target="../media/image6.jpe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21.xml"/><Relationship Id="rId7"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s>
</file>

<file path=ppt/slideLayouts/_rels/slideLayout4.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image" Target="../media/image1.png"/><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slideMaster" Target="../slideMasters/slideMaster1.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tags" Target="../tags/tag35.xml"/><Relationship Id="rId5" Type="http://schemas.openxmlformats.org/officeDocument/2006/relationships/tags" Target="../tags/tag29.xml"/><Relationship Id="rId10" Type="http://schemas.openxmlformats.org/officeDocument/2006/relationships/tags" Target="../tags/tag34.xml"/><Relationship Id="rId4" Type="http://schemas.openxmlformats.org/officeDocument/2006/relationships/tags" Target="../tags/tag28.xml"/><Relationship Id="rId9" Type="http://schemas.openxmlformats.org/officeDocument/2006/relationships/tags" Target="../tags/tag33.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slideMaster" Target="../slideMasters/slideMaster1.xml"/><Relationship Id="rId3" Type="http://schemas.openxmlformats.org/officeDocument/2006/relationships/tags" Target="../tags/tag38.xml"/><Relationship Id="rId7" Type="http://schemas.openxmlformats.org/officeDocument/2006/relationships/tags" Target="../tags/tag42.xml"/><Relationship Id="rId12" Type="http://schemas.openxmlformats.org/officeDocument/2006/relationships/tags" Target="../tags/tag47.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tags" Target="../tags/tag46.xml"/><Relationship Id="rId5" Type="http://schemas.openxmlformats.org/officeDocument/2006/relationships/tags" Target="../tags/tag40.xml"/><Relationship Id="rId10" Type="http://schemas.openxmlformats.org/officeDocument/2006/relationships/tags" Target="../tags/tag45.xml"/><Relationship Id="rId4" Type="http://schemas.openxmlformats.org/officeDocument/2006/relationships/tags" Target="../tags/tag39.xml"/><Relationship Id="rId9" Type="http://schemas.openxmlformats.org/officeDocument/2006/relationships/tags" Target="../tags/tag44.xml"/><Relationship Id="rId1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50.xml"/><Relationship Id="rId7" Type="http://schemas.openxmlformats.org/officeDocument/2006/relationships/slideMaster" Target="../slideMasters/slideMaster1.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56.xml"/><Relationship Id="rId7" Type="http://schemas.openxmlformats.org/officeDocument/2006/relationships/image" Target="../media/image1.pn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Master" Target="../slideMasters/slideMaster1.xml"/><Relationship Id="rId5" Type="http://schemas.openxmlformats.org/officeDocument/2006/relationships/tags" Target="../tags/tag58.xml"/><Relationship Id="rId4" Type="http://schemas.openxmlformats.org/officeDocument/2006/relationships/tags" Target="../tags/tag57.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7.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66.xml"/><Relationship Id="rId7" Type="http://schemas.openxmlformats.org/officeDocument/2006/relationships/slideMaster" Target="../slideMasters/slideMaster1.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ight - Title 1 Column">
    <p:spTree>
      <p:nvGrpSpPr>
        <p:cNvPr id="1" name=""/>
        <p:cNvGrpSpPr/>
        <p:nvPr/>
      </p:nvGrpSpPr>
      <p:grpSpPr>
        <a:xfrm>
          <a:off x="0" y="0"/>
          <a:ext cx="0" cy="0"/>
          <a:chOff x="0" y="0"/>
          <a:chExt cx="0" cy="0"/>
        </a:xfrm>
      </p:grpSpPr>
      <p:pic>
        <p:nvPicPr>
          <p:cNvPr id="8" name="Cloud">
            <a:extLst>
              <a:ext uri="{FF2B5EF4-FFF2-40B4-BE49-F238E27FC236}">
                <a16:creationId xmlns:a16="http://schemas.microsoft.com/office/drawing/2014/main" id="{14698CB0-77BC-6148-8112-EFC83C0F580B}"/>
              </a:ext>
              <a:ext uri="{C183D7F6-B498-43B3-948B-1728B52AA6E4}">
                <adec:decorative xmlns:adec="http://schemas.microsoft.com/office/drawing/2017/decorative" val="1"/>
              </a:ext>
            </a:extLst>
          </p:cNvPr>
          <p:cNvPicPr>
            <a:picLocks noChangeAspect="1"/>
          </p:cNvPicPr>
          <p:nvPr userDrawn="1">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6705731" y="269359"/>
            <a:ext cx="5080369" cy="1559442"/>
          </a:xfrm>
          <a:prstGeom prst="rect">
            <a:avLst/>
          </a:prstGeom>
        </p:spPr>
      </p:pic>
      <p:sp>
        <p:nvSpPr>
          <p:cNvPr id="7" name="Content Placeholder 6">
            <a:extLst>
              <a:ext uri="{FF2B5EF4-FFF2-40B4-BE49-F238E27FC236}">
                <a16:creationId xmlns:a16="http://schemas.microsoft.com/office/drawing/2014/main" id="{07A30E9B-4EB7-4882-9E42-67210E9CC0B4}"/>
              </a:ext>
            </a:extLst>
          </p:cNvPr>
          <p:cNvSpPr>
            <a:spLocks noGrp="1"/>
          </p:cNvSpPr>
          <p:nvPr>
            <p:ph sz="quarter" idx="13"/>
            <p:custDataLst>
              <p:tags r:id="rId2"/>
            </p:custDataLst>
          </p:nvPr>
        </p:nvSpPr>
        <p:spPr>
          <a:xfrm>
            <a:off x="771525" y="1600200"/>
            <a:ext cx="10677525" cy="4507992"/>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35CB6F3B-CCE4-4193-8EAA-C4A6D27C7DAD}"/>
              </a:ext>
            </a:extLst>
          </p:cNvPr>
          <p:cNvSpPr>
            <a:spLocks noGrp="1"/>
          </p:cNvSpPr>
          <p:nvPr>
            <p:ph type="title" hasCustomPrompt="1"/>
            <p:custDataLst>
              <p:tags r:id="rId3"/>
            </p:custDataLst>
          </p:nvPr>
        </p:nvSpPr>
        <p:spPr/>
        <p:txBody>
          <a:bodyPr/>
          <a:lstStyle>
            <a:lvl1pPr>
              <a:defRPr/>
            </a:lvl1pPr>
          </a:lstStyle>
          <a:p>
            <a:r>
              <a:rPr lang="en-US"/>
              <a:t>Title</a:t>
            </a:r>
          </a:p>
        </p:txBody>
      </p:sp>
      <p:sp>
        <p:nvSpPr>
          <p:cNvPr id="2" name="Date Placeholder 1">
            <a:extLst>
              <a:ext uri="{FF2B5EF4-FFF2-40B4-BE49-F238E27FC236}">
                <a16:creationId xmlns:a16="http://schemas.microsoft.com/office/drawing/2014/main" id="{2131DBF8-F618-4198-88BA-FD1569B2979A}"/>
              </a:ext>
            </a:extLst>
          </p:cNvPr>
          <p:cNvSpPr>
            <a:spLocks noGrp="1"/>
          </p:cNvSpPr>
          <p:nvPr>
            <p:ph type="dt" sz="half" idx="14"/>
            <p:custDataLst>
              <p:tags r:id="rId4"/>
            </p:custDataLst>
          </p:nvPr>
        </p:nvSpPr>
        <p:spPr/>
        <p:txBody>
          <a:bodyPr/>
          <a:lstStyle/>
          <a:p>
            <a:r>
              <a:rPr lang="en-US"/>
              <a:t>[Date]</a:t>
            </a:r>
          </a:p>
        </p:txBody>
      </p:sp>
      <p:sp>
        <p:nvSpPr>
          <p:cNvPr id="4" name="Slide Number Placeholder 3">
            <a:extLst>
              <a:ext uri="{FF2B5EF4-FFF2-40B4-BE49-F238E27FC236}">
                <a16:creationId xmlns:a16="http://schemas.microsoft.com/office/drawing/2014/main" id="{0FB3DA01-00EF-4B14-8325-24C1135260F9}"/>
              </a:ext>
            </a:extLst>
          </p:cNvPr>
          <p:cNvSpPr>
            <a:spLocks noGrp="1"/>
          </p:cNvSpPr>
          <p:nvPr>
            <p:ph type="sldNum" sz="quarter" idx="16"/>
            <p:custDataLst>
              <p:tags r:id="rId5"/>
            </p:custDataLst>
          </p:nvPr>
        </p:nvSpPr>
        <p:spPr/>
        <p:txBody>
          <a:bodyPr/>
          <a:lstStyle/>
          <a:p>
            <a:fld id="{345D60D9-5372-5F40-9443-0F9AE5BDC3C8}" type="slidenum">
              <a:rPr lang="en-US" smtClean="0"/>
              <a:t>‹#›</a:t>
            </a:fld>
            <a:endParaRPr lang="en-US"/>
          </a:p>
        </p:txBody>
      </p:sp>
    </p:spTree>
    <p:extLst>
      <p:ext uri="{BB962C8B-B14F-4D97-AF65-F5344CB8AC3E}">
        <p14:creationId xmlns:p14="http://schemas.microsoft.com/office/powerpoint/2010/main" val="357756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 - Title/Subtitle">
    <p:spTree>
      <p:nvGrpSpPr>
        <p:cNvPr id="1" name=""/>
        <p:cNvGrpSpPr/>
        <p:nvPr/>
      </p:nvGrpSpPr>
      <p:grpSpPr>
        <a:xfrm>
          <a:off x="0" y="0"/>
          <a:ext cx="0" cy="0"/>
          <a:chOff x="0" y="0"/>
          <a:chExt cx="0" cy="0"/>
        </a:xfrm>
      </p:grpSpPr>
      <p:pic>
        <p:nvPicPr>
          <p:cNvPr id="8" name="Cloud">
            <a:extLst>
              <a:ext uri="{FF2B5EF4-FFF2-40B4-BE49-F238E27FC236}">
                <a16:creationId xmlns:a16="http://schemas.microsoft.com/office/drawing/2014/main" id="{93BCC98D-F462-9844-9660-2EA01F13EFA4}"/>
              </a:ext>
              <a:ext uri="{C183D7F6-B498-43B3-948B-1728B52AA6E4}">
                <adec:decorative xmlns:adec="http://schemas.microsoft.com/office/drawing/2017/decorative" val="1"/>
              </a:ext>
            </a:extLst>
          </p:cNvPr>
          <p:cNvPicPr>
            <a:picLocks noChangeAspect="1"/>
          </p:cNvPicPr>
          <p:nvPr userDrawn="1">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6705731" y="269359"/>
            <a:ext cx="5080369" cy="1559441"/>
          </a:xfrm>
          <a:prstGeom prst="rect">
            <a:avLst/>
          </a:prstGeom>
        </p:spPr>
      </p:pic>
      <p:sp>
        <p:nvSpPr>
          <p:cNvPr id="15" name="Subtitle">
            <a:extLst>
              <a:ext uri="{FF2B5EF4-FFF2-40B4-BE49-F238E27FC236}">
                <a16:creationId xmlns:a16="http://schemas.microsoft.com/office/drawing/2014/main" id="{FC0004EB-159B-A345-859C-0E83416ED930}"/>
              </a:ext>
            </a:extLst>
          </p:cNvPr>
          <p:cNvSpPr>
            <a:spLocks noGrp="1"/>
          </p:cNvSpPr>
          <p:nvPr>
            <p:ph type="body" sz="quarter" idx="11" hasCustomPrompt="1"/>
            <p:custDataLst>
              <p:tags r:id="rId2"/>
            </p:custDataLst>
          </p:nvPr>
        </p:nvSpPr>
        <p:spPr>
          <a:xfrm>
            <a:off x="762000" y="1014984"/>
            <a:ext cx="10671048" cy="330540"/>
          </a:xfrm>
          <a:prstGeom prst="rect">
            <a:avLst/>
          </a:prstGeom>
        </p:spPr>
        <p:txBody>
          <a:bodyPr lIns="0">
            <a:noAutofit/>
          </a:bodyPr>
          <a:lstStyle>
            <a:lvl1pPr marL="0" indent="0">
              <a:spcAft>
                <a:spcPct val="0"/>
              </a:spcAft>
              <a:buNone/>
              <a:defRPr sz="2000" b="0" i="0">
                <a:latin typeface="Oracle Sans Tab" panose="020B0503020204020204" pitchFamily="34" charset="0"/>
                <a:cs typeface="Oracle Sans Tab" panose="020B0503020204020204" pitchFamily="34" charset="0"/>
              </a:defRPr>
            </a:lvl1pPr>
          </a:lstStyle>
          <a:p>
            <a:pPr lvl="0"/>
            <a:r>
              <a:rPr lang="en-US"/>
              <a:t>Subtitle</a:t>
            </a:r>
          </a:p>
        </p:txBody>
      </p:sp>
      <p:sp>
        <p:nvSpPr>
          <p:cNvPr id="4" name="Title 3">
            <a:extLst>
              <a:ext uri="{FF2B5EF4-FFF2-40B4-BE49-F238E27FC236}">
                <a16:creationId xmlns:a16="http://schemas.microsoft.com/office/drawing/2014/main" id="{C471FF06-338B-46FE-B4FE-F72B7ABAED7F}"/>
              </a:ext>
            </a:extLst>
          </p:cNvPr>
          <p:cNvSpPr>
            <a:spLocks noGrp="1"/>
          </p:cNvSpPr>
          <p:nvPr>
            <p:ph type="title" hasCustomPrompt="1"/>
            <p:custDataLst>
              <p:tags r:id="rId3"/>
            </p:custDataLst>
          </p:nvPr>
        </p:nvSpPr>
        <p:spPr/>
        <p:txBody>
          <a:bodyPr/>
          <a:lstStyle>
            <a:lvl1pPr>
              <a:defRPr/>
            </a:lvl1pPr>
          </a:lstStyle>
          <a:p>
            <a:r>
              <a:rPr lang="en-US"/>
              <a:t>Title</a:t>
            </a:r>
          </a:p>
        </p:txBody>
      </p:sp>
      <p:sp>
        <p:nvSpPr>
          <p:cNvPr id="3" name="Date Placeholder 2">
            <a:extLst>
              <a:ext uri="{FF2B5EF4-FFF2-40B4-BE49-F238E27FC236}">
                <a16:creationId xmlns:a16="http://schemas.microsoft.com/office/drawing/2014/main" id="{5159E3D4-8DE9-4EE7-AF46-396CA0361B33}"/>
              </a:ext>
            </a:extLst>
          </p:cNvPr>
          <p:cNvSpPr>
            <a:spLocks noGrp="1"/>
          </p:cNvSpPr>
          <p:nvPr>
            <p:ph type="dt" sz="half" idx="12"/>
            <p:custDataLst>
              <p:tags r:id="rId4"/>
            </p:custDataLst>
          </p:nvPr>
        </p:nvSpPr>
        <p:spPr/>
        <p:txBody>
          <a:bodyPr/>
          <a:lstStyle/>
          <a:p>
            <a:r>
              <a:rPr lang="en-US"/>
              <a:t>[Date]</a:t>
            </a:r>
          </a:p>
        </p:txBody>
      </p:sp>
      <p:sp>
        <p:nvSpPr>
          <p:cNvPr id="5" name="Footer Placeholder 4">
            <a:extLst>
              <a:ext uri="{FF2B5EF4-FFF2-40B4-BE49-F238E27FC236}">
                <a16:creationId xmlns:a16="http://schemas.microsoft.com/office/drawing/2014/main" id="{A47ABD9F-CF7B-4739-A09B-21C74EE3D7DA}"/>
              </a:ext>
            </a:extLst>
          </p:cNvPr>
          <p:cNvSpPr>
            <a:spLocks noGrp="1"/>
          </p:cNvSpPr>
          <p:nvPr>
            <p:ph type="ftr" sz="quarter" idx="13"/>
            <p:custDataLst>
              <p:tags r:id="rId5"/>
            </p:custDataLst>
          </p:nvPr>
        </p:nvSpPr>
        <p:spPr>
          <a:xfrm>
            <a:off x="1127759" y="6423978"/>
            <a:ext cx="5745379" cy="365125"/>
          </a:xfrm>
          <a:prstGeom prst="rect">
            <a:avLst/>
          </a:prstGeom>
        </p:spPr>
        <p:txBody>
          <a:bodyPr/>
          <a:lstStyle/>
          <a:p>
            <a:r>
              <a:rPr lang="en-US"/>
              <a:t>Copyright © 2022, Oracle and/or its affiliates  |  Confidential: Internal/Restricted/Highly Restricted</a:t>
            </a:r>
          </a:p>
        </p:txBody>
      </p:sp>
      <p:sp>
        <p:nvSpPr>
          <p:cNvPr id="6" name="Slide Number Placeholder 5">
            <a:extLst>
              <a:ext uri="{FF2B5EF4-FFF2-40B4-BE49-F238E27FC236}">
                <a16:creationId xmlns:a16="http://schemas.microsoft.com/office/drawing/2014/main" id="{2C1326A2-CE99-456C-A450-2DC676458CDB}"/>
              </a:ext>
            </a:extLst>
          </p:cNvPr>
          <p:cNvSpPr>
            <a:spLocks noGrp="1"/>
          </p:cNvSpPr>
          <p:nvPr>
            <p:ph type="sldNum" sz="quarter" idx="14"/>
            <p:custDataLst>
              <p:tags r:id="rId6"/>
            </p:custDataLst>
          </p:nvPr>
        </p:nvSpPr>
        <p:spPr/>
        <p:txBody>
          <a:bodyPr/>
          <a:lstStyle/>
          <a:p>
            <a:fld id="{345D60D9-5372-5F40-9443-0F9AE5BDC3C8}" type="slidenum">
              <a:rPr lang="en-US" smtClean="0"/>
              <a:t>‹#›</a:t>
            </a:fld>
            <a:endParaRPr lang="en-US"/>
          </a:p>
        </p:txBody>
      </p:sp>
    </p:spTree>
    <p:extLst>
      <p:ext uri="{BB962C8B-B14F-4D97-AF65-F5344CB8AC3E}">
        <p14:creationId xmlns:p14="http://schemas.microsoft.com/office/powerpoint/2010/main" val="8455227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ight - Metri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90C14E-647D-DE45-A3FE-3E841253B489}"/>
              </a:ext>
            </a:extLst>
          </p:cNvPr>
          <p:cNvPicPr>
            <a:picLocks noChangeAspect="1"/>
          </p:cNvPicPr>
          <p:nvPr userDrawn="1">
            <p:custDataLst>
              <p:tags r:id="rId1"/>
            </p:custDataLst>
          </p:nvPr>
        </p:nvPicPr>
        <p:blipFill>
          <a:blip r:embed="rId8">
            <a:extLst>
              <a:ext uri="{28A0092B-C50C-407E-A947-70E740481C1C}">
                <a14:useLocalDpi xmlns:a14="http://schemas.microsoft.com/office/drawing/2010/main" val="0"/>
              </a:ext>
            </a:extLst>
          </a:blip>
          <a:srcRect l="49997" r="-1"/>
          <a:stretch>
            <a:fillRect/>
          </a:stretch>
        </p:blipFill>
        <p:spPr>
          <a:xfrm>
            <a:off x="6095574" y="0"/>
            <a:ext cx="6096425" cy="6858000"/>
          </a:xfrm>
          <a:prstGeom prst="rect">
            <a:avLst/>
          </a:prstGeom>
        </p:spPr>
      </p:pic>
      <p:sp>
        <p:nvSpPr>
          <p:cNvPr id="4" name="Content">
            <a:extLst>
              <a:ext uri="{FF2B5EF4-FFF2-40B4-BE49-F238E27FC236}">
                <a16:creationId xmlns:a16="http://schemas.microsoft.com/office/drawing/2014/main" id="{6FFB33C6-31EA-4D15-AC3F-377D699FA842}"/>
              </a:ext>
            </a:extLst>
          </p:cNvPr>
          <p:cNvSpPr>
            <a:spLocks noGrp="1"/>
          </p:cNvSpPr>
          <p:nvPr>
            <p:ph sz="quarter" idx="14"/>
            <p:custDataLst>
              <p:tags r:id="rId2"/>
            </p:custDataLst>
          </p:nvPr>
        </p:nvSpPr>
        <p:spPr>
          <a:xfrm>
            <a:off x="775225" y="4649788"/>
            <a:ext cx="5072063" cy="14573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83AB0E-EC5F-476F-B6A9-E6F9CE84E95A}"/>
              </a:ext>
            </a:extLst>
          </p:cNvPr>
          <p:cNvSpPr>
            <a:spLocks noGrp="1"/>
          </p:cNvSpPr>
          <p:nvPr>
            <p:ph type="body" sz="quarter" idx="15" hasCustomPrompt="1"/>
            <p:custDataLst>
              <p:tags r:id="rId3"/>
            </p:custDataLst>
          </p:nvPr>
        </p:nvSpPr>
        <p:spPr>
          <a:xfrm>
            <a:off x="723900" y="1600200"/>
            <a:ext cx="5072063" cy="2415700"/>
          </a:xfrm>
        </p:spPr>
        <p:txBody>
          <a:bodyPr anchor="b" anchorCtr="0"/>
          <a:lstStyle>
            <a:lvl1pPr>
              <a:defRPr sz="8000" b="1">
                <a:solidFill>
                  <a:srgbClr val="AE562C"/>
                </a:solidFill>
              </a:defRPr>
            </a:lvl1pPr>
          </a:lstStyle>
          <a:p>
            <a:pPr lvl="0"/>
            <a:r>
              <a:rPr lang="en-US"/>
              <a:t>00%</a:t>
            </a:r>
          </a:p>
        </p:txBody>
      </p:sp>
      <p:sp>
        <p:nvSpPr>
          <p:cNvPr id="3" name="Date Placeholder 2">
            <a:extLst>
              <a:ext uri="{FF2B5EF4-FFF2-40B4-BE49-F238E27FC236}">
                <a16:creationId xmlns:a16="http://schemas.microsoft.com/office/drawing/2014/main" id="{14EF74DF-FD68-4CDF-B4CE-342E7A165BCB}"/>
              </a:ext>
            </a:extLst>
          </p:cNvPr>
          <p:cNvSpPr>
            <a:spLocks noGrp="1"/>
          </p:cNvSpPr>
          <p:nvPr>
            <p:ph type="dt" sz="half" idx="16"/>
            <p:custDataLst>
              <p:tags r:id="rId4"/>
            </p:custDataLst>
          </p:nvPr>
        </p:nvSpPr>
        <p:spPr/>
        <p:txBody>
          <a:bodyPr/>
          <a:lstStyle/>
          <a:p>
            <a:r>
              <a:rPr lang="en-US"/>
              <a:t>[Date]</a:t>
            </a:r>
          </a:p>
        </p:txBody>
      </p:sp>
      <p:sp>
        <p:nvSpPr>
          <p:cNvPr id="7" name="Footer Placeholder 6">
            <a:extLst>
              <a:ext uri="{FF2B5EF4-FFF2-40B4-BE49-F238E27FC236}">
                <a16:creationId xmlns:a16="http://schemas.microsoft.com/office/drawing/2014/main" id="{89C4B030-1E0B-4CB0-87B4-DF607257368B}"/>
              </a:ext>
            </a:extLst>
          </p:cNvPr>
          <p:cNvSpPr>
            <a:spLocks noGrp="1"/>
          </p:cNvSpPr>
          <p:nvPr>
            <p:ph type="ftr" sz="quarter" idx="17"/>
            <p:custDataLst>
              <p:tags r:id="rId5"/>
            </p:custDataLst>
          </p:nvPr>
        </p:nvSpPr>
        <p:spPr>
          <a:xfrm>
            <a:off x="1127759" y="6423978"/>
            <a:ext cx="5745379" cy="365125"/>
          </a:xfrm>
          <a:prstGeom prst="rect">
            <a:avLst/>
          </a:prstGeom>
        </p:spPr>
        <p:txBody>
          <a:bodyPr/>
          <a:lstStyle/>
          <a:p>
            <a:r>
              <a:rPr lang="en-US"/>
              <a:t>Copyright © 2022, Oracle and/or its affiliates  |  Confidential: Internal/Restricted/Highly Restricted</a:t>
            </a:r>
          </a:p>
        </p:txBody>
      </p:sp>
      <p:sp>
        <p:nvSpPr>
          <p:cNvPr id="8" name="Slide Number Placeholder 7">
            <a:extLst>
              <a:ext uri="{FF2B5EF4-FFF2-40B4-BE49-F238E27FC236}">
                <a16:creationId xmlns:a16="http://schemas.microsoft.com/office/drawing/2014/main" id="{CBADD7B5-9676-40DE-A88A-5EC3D33A6577}"/>
              </a:ext>
            </a:extLst>
          </p:cNvPr>
          <p:cNvSpPr>
            <a:spLocks noGrp="1"/>
          </p:cNvSpPr>
          <p:nvPr>
            <p:ph type="sldNum" sz="quarter" idx="18"/>
            <p:custDataLst>
              <p:tags r:id="rId6"/>
            </p:custDataLst>
          </p:nvPr>
        </p:nvSpPr>
        <p:spPr/>
        <p:txBody>
          <a:bodyPr/>
          <a:lstStyle/>
          <a:p>
            <a:fld id="{345D60D9-5372-5F40-9443-0F9AE5BDC3C8}" type="slidenum">
              <a:rPr lang="en-US" smtClean="0"/>
              <a:t>‹#›</a:t>
            </a:fld>
            <a:endParaRPr lang="en-US"/>
          </a:p>
        </p:txBody>
      </p:sp>
    </p:spTree>
    <p:extLst>
      <p:ext uri="{BB962C8B-B14F-4D97-AF65-F5344CB8AC3E}">
        <p14:creationId xmlns:p14="http://schemas.microsoft.com/office/powerpoint/2010/main" val="86439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Light - Data Texture 07 Blank">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681203-42C6-B54E-A5F8-FE2DAE3C0E09}"/>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custDataLst>
              <p:tags r:id="rId2"/>
            </p:custDataLst>
          </p:nvPr>
        </p:nvSpPr>
        <p:spPr/>
        <p:txBody>
          <a:bodyPr/>
          <a:lstStyle/>
          <a:p>
            <a:r>
              <a:rPr lang="en-US"/>
              <a:t>[Date]</a:t>
            </a:r>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custDataLst>
              <p:tags r:id="rId3"/>
            </p:custDataLst>
          </p:nvPr>
        </p:nvSpPr>
        <p:spPr>
          <a:xfrm>
            <a:off x="1127759" y="6423978"/>
            <a:ext cx="5745379" cy="365125"/>
          </a:xfrm>
          <a:prstGeom prst="rect">
            <a:avLst/>
          </a:prstGeom>
        </p:spPr>
        <p:txBody>
          <a:bodyPr/>
          <a:lstStyle/>
          <a:p>
            <a:r>
              <a:rPr lang="en-US"/>
              <a:t>Copyright © 2022, Oracle and/or its affiliates  |  Confidential: Internal/Restricted/Highly Restricted</a:t>
            </a:r>
          </a:p>
        </p:txBody>
      </p:sp>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custDataLst>
              <p:tags r:id="rId4"/>
            </p:custDataLst>
          </p:nvPr>
        </p:nvSpPr>
        <p:spPr/>
        <p:txBody>
          <a:bodyPr/>
          <a:lstStyle/>
          <a:p>
            <a:fld id="{345D60D9-5372-5F40-9443-0F9AE5BDC3C8}" type="slidenum">
              <a:rPr lang="en-US" smtClean="0"/>
              <a:t>‹#›</a:t>
            </a:fld>
            <a:endParaRPr lang="en-US"/>
          </a:p>
        </p:txBody>
      </p:sp>
    </p:spTree>
    <p:extLst>
      <p:ext uri="{BB962C8B-B14F-4D97-AF65-F5344CB8AC3E}">
        <p14:creationId xmlns:p14="http://schemas.microsoft.com/office/powerpoint/2010/main" val="18999119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Dark - Data Texture 07 Blank">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8B6F3C-673A-2C4F-BDD8-A174DA9D4B4B}"/>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A2DF2B49-8199-43EF-9C31-2EE3E2278A8F}"/>
              </a:ext>
            </a:extLst>
          </p:cNvPr>
          <p:cNvSpPr>
            <a:spLocks noGrp="1"/>
          </p:cNvSpPr>
          <p:nvPr>
            <p:ph type="dt" sz="half" idx="10"/>
            <p:custDataLst>
              <p:tags r:id="rId2"/>
            </p:custDataLst>
          </p:nvPr>
        </p:nvSpPr>
        <p:spPr/>
        <p:txBody>
          <a:bodyPr/>
          <a:lstStyle/>
          <a:p>
            <a:r>
              <a:rPr lang="en-US"/>
              <a:t>[Date]</a:t>
            </a:r>
          </a:p>
        </p:txBody>
      </p:sp>
      <p:sp>
        <p:nvSpPr>
          <p:cNvPr id="6" name="Footer Placeholder 5">
            <a:extLst>
              <a:ext uri="{FF2B5EF4-FFF2-40B4-BE49-F238E27FC236}">
                <a16:creationId xmlns:a16="http://schemas.microsoft.com/office/drawing/2014/main" id="{C290A680-202A-4EB8-8426-F81FE6C12DD2}"/>
              </a:ext>
            </a:extLst>
          </p:cNvPr>
          <p:cNvSpPr>
            <a:spLocks noGrp="1"/>
          </p:cNvSpPr>
          <p:nvPr>
            <p:ph type="ftr" sz="quarter" idx="11"/>
            <p:custDataLst>
              <p:tags r:id="rId3"/>
            </p:custDataLst>
          </p:nvPr>
        </p:nvSpPr>
        <p:spPr>
          <a:xfrm>
            <a:off x="1127759" y="6423978"/>
            <a:ext cx="5745379" cy="365125"/>
          </a:xfrm>
          <a:prstGeom prst="rect">
            <a:avLst/>
          </a:prstGeom>
        </p:spPr>
        <p:txBody>
          <a:bodyPr/>
          <a:lstStyle/>
          <a:p>
            <a:r>
              <a:rPr lang="en-US"/>
              <a:t>Copyright © 2022, Oracle and/or its affiliates  |  Confidential: Internal/Restricted/Highly Restricted</a:t>
            </a:r>
          </a:p>
        </p:txBody>
      </p:sp>
      <p:sp>
        <p:nvSpPr>
          <p:cNvPr id="7" name="Slide Number Placeholder 6">
            <a:extLst>
              <a:ext uri="{FF2B5EF4-FFF2-40B4-BE49-F238E27FC236}">
                <a16:creationId xmlns:a16="http://schemas.microsoft.com/office/drawing/2014/main" id="{81D7B772-BB21-406A-A2FE-5A71474672A4}"/>
              </a:ext>
            </a:extLst>
          </p:cNvPr>
          <p:cNvSpPr>
            <a:spLocks noGrp="1"/>
          </p:cNvSpPr>
          <p:nvPr>
            <p:ph type="sldNum" sz="quarter" idx="12"/>
            <p:custDataLst>
              <p:tags r:id="rId4"/>
            </p:custDataLst>
          </p:nvPr>
        </p:nvSpPr>
        <p:spPr/>
        <p:txBody>
          <a:bodyPr/>
          <a:lstStyle/>
          <a:p>
            <a:fld id="{345D60D9-5372-5F40-9443-0F9AE5BDC3C8}" type="slidenum">
              <a:rPr lang="en-US" smtClean="0"/>
              <a:t>‹#›</a:t>
            </a:fld>
            <a:endParaRPr lang="en-US"/>
          </a:p>
        </p:txBody>
      </p:sp>
    </p:spTree>
    <p:extLst>
      <p:ext uri="{BB962C8B-B14F-4D97-AF65-F5344CB8AC3E}">
        <p14:creationId xmlns:p14="http://schemas.microsoft.com/office/powerpoint/2010/main" val="3126635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Dark - Data Texture 16 Blank">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CF9FCE-AE1C-564C-8F89-B5CD38A47D6F}"/>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custDataLst>
              <p:tags r:id="rId2"/>
            </p:custDataLst>
          </p:nvPr>
        </p:nvSpPr>
        <p:spPr/>
        <p:txBody>
          <a:bodyPr/>
          <a:lstStyle/>
          <a:p>
            <a:r>
              <a:rPr lang="en-US"/>
              <a:t>[Date]</a:t>
            </a:r>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custDataLst>
              <p:tags r:id="rId3"/>
            </p:custDataLst>
          </p:nvPr>
        </p:nvSpPr>
        <p:spPr>
          <a:xfrm>
            <a:off x="1127759" y="6423978"/>
            <a:ext cx="5745379" cy="365125"/>
          </a:xfrm>
          <a:prstGeom prst="rect">
            <a:avLst/>
          </a:prstGeom>
        </p:spPr>
        <p:txBody>
          <a:bodyPr/>
          <a:lstStyle/>
          <a:p>
            <a:r>
              <a:rPr lang="en-US"/>
              <a:t>Copyright © 2022, Oracle and/or its affiliates  |  Confidential: Internal/Restricted/Highly Restricted</a:t>
            </a:r>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custDataLst>
              <p:tags r:id="rId4"/>
            </p:custDataLst>
          </p:nvPr>
        </p:nvSpPr>
        <p:spPr/>
        <p:txBody>
          <a:bodyPr/>
          <a:lstStyle/>
          <a:p>
            <a:fld id="{345D60D9-5372-5F40-9443-0F9AE5BDC3C8}" type="slidenum">
              <a:rPr lang="en-US" smtClean="0"/>
              <a:t>‹#›</a:t>
            </a:fld>
            <a:endParaRPr lang="en-US"/>
          </a:p>
        </p:txBody>
      </p:sp>
    </p:spTree>
    <p:extLst>
      <p:ext uri="{BB962C8B-B14F-4D97-AF65-F5344CB8AC3E}">
        <p14:creationId xmlns:p14="http://schemas.microsoft.com/office/powerpoint/2010/main" val="9615146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ght - Safe Harbor">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F7C5FACA-CB69-F341-96EC-260102929140}"/>
              </a:ext>
            </a:extLst>
          </p:cNvPr>
          <p:cNvSpPr txBox="1"/>
          <p:nvPr userDrawn="1">
            <p:custDataLst>
              <p:tags r:id="rId1"/>
            </p:custDataLst>
          </p:nvPr>
        </p:nvSpPr>
        <p:spPr>
          <a:xfrm>
            <a:off x="766762" y="184150"/>
            <a:ext cx="10671048" cy="822960"/>
          </a:xfrm>
          <a:prstGeom prst="rect">
            <a:avLst/>
          </a:prstGeom>
        </p:spPr>
        <p:txBody>
          <a:bodyPr vert="horz" lIns="0" tIns="0" rIns="0" bIns="0" rtlCol="0" anchor="b">
            <a:noAutofit/>
          </a:bodyPr>
          <a:lstStyle>
            <a:lvl1pPr lvl="0" indent="0">
              <a:lnSpc>
                <a:spcPct val="95000"/>
              </a:lnSpc>
              <a:spcBef>
                <a:spcPts val="1000"/>
              </a:spcBef>
              <a:buFont typeface="Arial" panose="020B0604020202020204" pitchFamily="34" charset="0"/>
              <a:buNone/>
              <a:defRPr sz="2400" b="1" i="0" baseline="0">
                <a:solidFill>
                  <a:schemeClr val="bg1"/>
                </a:solidFill>
                <a:latin typeface="Oracle Sans" panose="020B0503020204020204" pitchFamily="34" charset="0"/>
                <a:cs typeface="Oracle Sans" panose="020B0503020204020204" pitchFamily="34" charset="0"/>
              </a:defRPr>
            </a:lvl1pPr>
          </a:lstStyle>
          <a:p>
            <a:pPr lvl="0"/>
            <a:r>
              <a:rPr lang="en-US">
                <a:solidFill>
                  <a:schemeClr val="tx1"/>
                </a:solidFill>
                <a:latin typeface="+mn-lt"/>
                <a:cs typeface="Oracle Sans Tab" panose="020B0503020204020204" pitchFamily="34" charset="0"/>
              </a:rPr>
              <a:t>Safe harbor statement</a:t>
            </a:r>
          </a:p>
        </p:txBody>
      </p:sp>
      <p:sp>
        <p:nvSpPr>
          <p:cNvPr id="14" name="Text Field">
            <a:extLst>
              <a:ext uri="{FF2B5EF4-FFF2-40B4-BE49-F238E27FC236}">
                <a16:creationId xmlns:a16="http://schemas.microsoft.com/office/drawing/2014/main" id="{EA78FDD8-084D-2D41-A37D-7DE0C431B1DA}"/>
              </a:ext>
            </a:extLst>
          </p:cNvPr>
          <p:cNvSpPr txBox="1"/>
          <p:nvPr userDrawn="1">
            <p:custDataLst>
              <p:tags r:id="rId2"/>
            </p:custDataLst>
          </p:nvPr>
        </p:nvSpPr>
        <p:spPr>
          <a:xfrm>
            <a:off x="766762" y="1608421"/>
            <a:ext cx="7987939" cy="2492990"/>
          </a:xfrm>
          <a:prstGeom prst="rect">
            <a:avLst/>
          </a:prstGeom>
          <a:noFill/>
        </p:spPr>
        <p:txBody>
          <a:bodyPr wrap="square" lIns="0" tIns="0" rIns="0" bIns="0" rtlCol="0">
            <a:spAutoFit/>
          </a:bodyPr>
          <a:lstStyle/>
          <a:p>
            <a:r>
              <a:rPr lang="en-US" sz="1800" b="0" i="0" u="none" strike="noStrike" kern="1200">
                <a:solidFill>
                  <a:schemeClr val="tx1"/>
                </a:solidFill>
                <a:effectLst/>
                <a:latin typeface="+mn-lt"/>
                <a:ea typeface="+mn-ea"/>
                <a:cs typeface="+mn-cs"/>
              </a:rPr>
              <a:t>As of August 2020, for most presentations, a safe harbor statement is no longer required, and you will not need to use this slide.  </a:t>
            </a:r>
            <a:br>
              <a:rPr lang="en-US" sz="1800" b="0" i="0" u="none" strike="noStrike" kern="1200">
                <a:solidFill>
                  <a:schemeClr val="tx1"/>
                </a:solidFill>
                <a:effectLst/>
                <a:latin typeface="+mn-lt"/>
                <a:ea typeface="+mn-ea"/>
                <a:cs typeface="+mn-cs"/>
              </a:rPr>
            </a:br>
            <a:endParaRPr lang="en-US" sz="1800" b="0" i="0" u="none" strike="noStrike" kern="1200">
              <a:solidFill>
                <a:schemeClr val="tx1"/>
              </a:solidFill>
              <a:effectLst/>
              <a:latin typeface="+mn-lt"/>
              <a:ea typeface="+mn-ea"/>
              <a:cs typeface="+mn-cs"/>
            </a:endParaRPr>
          </a:p>
          <a:p>
            <a:r>
              <a:rPr lang="en-US" sz="1800" b="0" i="0" u="none" strike="noStrike" kern="1200">
                <a:solidFill>
                  <a:schemeClr val="tx1"/>
                </a:solidFill>
                <a:effectLst/>
                <a:latin typeface="+mn-lt"/>
                <a:ea typeface="+mn-ea"/>
                <a:cs typeface="+mn-cs"/>
              </a:rPr>
              <a:t>The forward looking statement safe harbor slide is required ONLY for external presentations that pertain to: product launches, executive presentations and keynotes at major events, and any event attended by financial analysts.</a:t>
            </a:r>
          </a:p>
          <a:p>
            <a:endParaRPr lang="en-US" sz="1800" b="0" i="0" u="none" strike="noStrike" kern="1200">
              <a:solidFill>
                <a:schemeClr val="tx1"/>
              </a:solidFill>
              <a:effectLst/>
              <a:latin typeface="+mn-lt"/>
              <a:ea typeface="+mn-ea"/>
              <a:cs typeface="+mn-cs"/>
            </a:endParaRPr>
          </a:p>
          <a:p>
            <a:r>
              <a:rPr lang="en-US"/>
              <a:t>The notice is available at the </a:t>
            </a:r>
            <a:r>
              <a:rPr lang="en-US" u="sng">
                <a:solidFill>
                  <a:srgbClr val="00688C"/>
                </a:solidFill>
                <a:hlinkClick r:id="rId5">
                  <a:extLst>
                    <a:ext uri="{A12FA001-AC4F-418D-AE19-62706E023703}">
                      <ahyp:hlinkClr xmlns:ahyp="http://schemas.microsoft.com/office/drawing/2018/hyperlinkcolor" val="tx"/>
                    </a:ext>
                  </a:extLst>
                </a:hlinkClick>
              </a:rPr>
              <a:t>Safe Harbor Confluence Page</a:t>
            </a:r>
            <a:endParaRPr lang="en-US">
              <a:solidFill>
                <a:srgbClr val="00688C"/>
              </a:solidFill>
            </a:endParaRPr>
          </a:p>
          <a:p>
            <a:r>
              <a:rPr lang="en-US"/>
              <a:t>Contact for Forward Looking Statement: </a:t>
            </a:r>
            <a:r>
              <a:rPr lang="en-US" u="sng">
                <a:solidFill>
                  <a:srgbClr val="00688C"/>
                </a:solidFill>
                <a:hlinkClick r:id="rId6">
                  <a:extLst>
                    <a:ext uri="{A12FA001-AC4F-418D-AE19-62706E023703}">
                      <ahyp:hlinkClr xmlns:ahyp="http://schemas.microsoft.com/office/drawing/2018/hyperlinkcolor" val="tx"/>
                    </a:ext>
                  </a:extLst>
                </a:hlinkClick>
              </a:rPr>
              <a:t>quietperiod_ww_grp@oracle.com</a:t>
            </a:r>
            <a:endParaRPr lang="en-US">
              <a:solidFill>
                <a:srgbClr val="00688C"/>
              </a:solidFill>
            </a:endParaRPr>
          </a:p>
        </p:txBody>
      </p:sp>
      <p:sp>
        <p:nvSpPr>
          <p:cNvPr id="4" name="Slide Number Placeholder 3">
            <a:extLst>
              <a:ext uri="{FF2B5EF4-FFF2-40B4-BE49-F238E27FC236}">
                <a16:creationId xmlns:a16="http://schemas.microsoft.com/office/drawing/2014/main" id="{95C840CC-B289-4EEE-9D6C-A6440E6863B5}"/>
              </a:ext>
            </a:extLst>
          </p:cNvPr>
          <p:cNvSpPr>
            <a:spLocks noGrp="1"/>
          </p:cNvSpPr>
          <p:nvPr>
            <p:ph type="sldNum" sz="quarter" idx="12"/>
            <p:custDataLst>
              <p:tags r:id="rId3"/>
            </p:custDataLst>
          </p:nvPr>
        </p:nvSpPr>
        <p:spPr/>
        <p:txBody>
          <a:bodyPr/>
          <a:lstStyle/>
          <a:p>
            <a:fld id="{345D60D9-5372-5F40-9443-0F9AE5BDC3C8}" type="slidenum">
              <a:rPr lang="en-US" smtClean="0"/>
              <a:t>‹#›</a:t>
            </a:fld>
            <a:endParaRPr lang="en-US"/>
          </a:p>
        </p:txBody>
      </p:sp>
    </p:spTree>
    <p:extLst>
      <p:ext uri="{BB962C8B-B14F-4D97-AF65-F5344CB8AC3E}">
        <p14:creationId xmlns:p14="http://schemas.microsoft.com/office/powerpoint/2010/main" val="236716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ight - Remote Speak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EE69D29-7337-6248-888D-2A0330852627}"/>
              </a:ext>
            </a:extLst>
          </p:cNvPr>
          <p:cNvPicPr>
            <a:picLocks noChangeAspect="1"/>
          </p:cNvPicPr>
          <p:nvPr userDrawn="1">
            <p:custDataLst>
              <p:tags r:id="rId1"/>
            </p:custDataLst>
          </p:nvPr>
        </p:nvPicPr>
        <p:blipFill>
          <a:blip r:embed="rId8">
            <a:extLst>
              <a:ext uri="{28A0092B-C50C-407E-A947-70E740481C1C}">
                <a14:useLocalDpi xmlns:a14="http://schemas.microsoft.com/office/drawing/2010/main" val="0"/>
              </a:ext>
            </a:extLst>
          </a:blip>
          <a:srcRect l="40000"/>
          <a:stretch>
            <a:fillRect/>
          </a:stretch>
        </p:blipFill>
        <p:spPr>
          <a:xfrm>
            <a:off x="4876800" y="0"/>
            <a:ext cx="7315199" cy="6858000"/>
          </a:xfrm>
          <a:prstGeom prst="rect">
            <a:avLst/>
          </a:prstGeom>
        </p:spPr>
      </p:pic>
      <p:sp>
        <p:nvSpPr>
          <p:cNvPr id="20" name="Title">
            <a:extLst>
              <a:ext uri="{FF2B5EF4-FFF2-40B4-BE49-F238E27FC236}">
                <a16:creationId xmlns:a16="http://schemas.microsoft.com/office/drawing/2014/main" id="{D94542D5-A1D6-E542-963D-B72B60EDE019}"/>
              </a:ext>
            </a:extLst>
          </p:cNvPr>
          <p:cNvSpPr>
            <a:spLocks noGrp="1"/>
          </p:cNvSpPr>
          <p:nvPr>
            <p:ph type="title" hasCustomPrompt="1"/>
            <p:custDataLst>
              <p:tags r:id="rId2"/>
            </p:custDataLst>
          </p:nvPr>
        </p:nvSpPr>
        <p:spPr>
          <a:xfrm>
            <a:off x="5385816" y="2351724"/>
            <a:ext cx="6297167" cy="822960"/>
          </a:xfrm>
        </p:spPr>
        <p:txBody>
          <a:bodyPr vert="horz" lIns="0" tIns="0" rIns="0" bIns="0" rtlCol="0" anchor="b">
            <a:noAutofit/>
          </a:bodyPr>
          <a:lstStyle>
            <a:lvl1pPr>
              <a:defRPr lang="en-US" sz="2400" b="1" i="0" baseline="0">
                <a:latin typeface="Oracle Sans Tab" panose="020B0503020204020204" pitchFamily="34" charset="0"/>
                <a:ea typeface="+mn-ea"/>
                <a:cs typeface="Oracle Sans Tab" panose="020B0503020204020204" pitchFamily="34" charset="0"/>
              </a:defRPr>
            </a:lvl1pPr>
          </a:lstStyle>
          <a:p>
            <a:pPr marL="0" lvl="0" indent="0">
              <a:spcBef>
                <a:spcPts val="1000"/>
              </a:spcBef>
              <a:buFont typeface="Arial" panose="020B0604020202020204" pitchFamily="34" charset="0"/>
            </a:pPr>
            <a:r>
              <a:rPr lang="en-US"/>
              <a:t>Add title here. Also remove/replace placeholder image as needed.</a:t>
            </a:r>
          </a:p>
        </p:txBody>
      </p:sp>
      <p:sp>
        <p:nvSpPr>
          <p:cNvPr id="21" name="Text Field">
            <a:extLst>
              <a:ext uri="{FF2B5EF4-FFF2-40B4-BE49-F238E27FC236}">
                <a16:creationId xmlns:a16="http://schemas.microsoft.com/office/drawing/2014/main" id="{517ED098-6976-5549-9CFB-EE89734AF8D4}"/>
              </a:ext>
            </a:extLst>
          </p:cNvPr>
          <p:cNvSpPr>
            <a:spLocks noGrp="1"/>
          </p:cNvSpPr>
          <p:nvPr>
            <p:ph type="body" sz="quarter" idx="16" hasCustomPrompt="1"/>
            <p:custDataLst>
              <p:tags r:id="rId3"/>
            </p:custDataLst>
          </p:nvPr>
        </p:nvSpPr>
        <p:spPr>
          <a:xfrm>
            <a:off x="5385816" y="3662156"/>
            <a:ext cx="6297168" cy="1132486"/>
          </a:xfrm>
          <a:prstGeom prst="rect">
            <a:avLst/>
          </a:prstGeom>
        </p:spPr>
        <p:txBody>
          <a:bodyPr lIns="0" tIns="0" rIns="0" bIns="0">
            <a:normAutofit/>
          </a:bodyPr>
          <a:lstStyle>
            <a:lvl1pPr>
              <a:defRPr sz="2000"/>
            </a:lvl1pPr>
          </a:lstStyle>
          <a:p>
            <a:pPr lvl="0"/>
            <a:r>
              <a:rPr lang="en-US"/>
              <a:t>Title</a:t>
            </a:r>
          </a:p>
          <a:p>
            <a:pPr lvl="0"/>
            <a:r>
              <a:rPr lang="en-US"/>
              <a:t>Company</a:t>
            </a:r>
          </a:p>
          <a:p>
            <a:pPr lvl="0"/>
            <a:r>
              <a:rPr lang="en-US"/>
              <a:t>Date</a:t>
            </a:r>
          </a:p>
        </p:txBody>
      </p:sp>
      <p:sp>
        <p:nvSpPr>
          <p:cNvPr id="3" name="Picture Placeholder 2">
            <a:extLst>
              <a:ext uri="{FF2B5EF4-FFF2-40B4-BE49-F238E27FC236}">
                <a16:creationId xmlns:a16="http://schemas.microsoft.com/office/drawing/2014/main" id="{32F5E131-FF87-4B2F-9DB6-B4DB095B758D}"/>
              </a:ext>
            </a:extLst>
          </p:cNvPr>
          <p:cNvSpPr>
            <a:spLocks noGrp="1"/>
          </p:cNvSpPr>
          <p:nvPr>
            <p:ph type="pic" sz="quarter" idx="20" hasCustomPrompt="1"/>
            <p:custDataLst>
              <p:tags r:id="rId4"/>
            </p:custDataLst>
          </p:nvPr>
        </p:nvSpPr>
        <p:spPr>
          <a:xfrm>
            <a:off x="0" y="0"/>
            <a:ext cx="4876800" cy="6858000"/>
          </a:xfrm>
        </p:spPr>
        <p:txBody>
          <a:bodyPr anchor="ctr" anchorCtr="1"/>
          <a:lstStyle>
            <a:lvl1pPr>
              <a:defRPr/>
            </a:lvl1pPr>
          </a:lstStyle>
          <a:p>
            <a:r>
              <a:rPr lang="en-US"/>
              <a:t>Click to add image</a:t>
            </a:r>
          </a:p>
        </p:txBody>
      </p:sp>
      <p:sp>
        <p:nvSpPr>
          <p:cNvPr id="2" name="Date Placeholder 1">
            <a:extLst>
              <a:ext uri="{FF2B5EF4-FFF2-40B4-BE49-F238E27FC236}">
                <a16:creationId xmlns:a16="http://schemas.microsoft.com/office/drawing/2014/main" id="{BC86FB79-6AF9-4538-98F2-33825A26DECE}"/>
              </a:ext>
            </a:extLst>
          </p:cNvPr>
          <p:cNvSpPr>
            <a:spLocks noGrp="1"/>
          </p:cNvSpPr>
          <p:nvPr>
            <p:ph type="dt" sz="half" idx="21"/>
            <p:custDataLst>
              <p:tags r:id="rId5"/>
            </p:custDataLst>
          </p:nvPr>
        </p:nvSpPr>
        <p:spPr/>
        <p:txBody>
          <a:bodyPr/>
          <a:lstStyle/>
          <a:p>
            <a:r>
              <a:rPr lang="en-US"/>
              <a:t>[Date]</a:t>
            </a:r>
          </a:p>
        </p:txBody>
      </p:sp>
      <p:sp>
        <p:nvSpPr>
          <p:cNvPr id="8" name="Slide Number Placeholder 7">
            <a:extLst>
              <a:ext uri="{FF2B5EF4-FFF2-40B4-BE49-F238E27FC236}">
                <a16:creationId xmlns:a16="http://schemas.microsoft.com/office/drawing/2014/main" id="{6C2FCDC2-FBB6-46F4-9BD5-AE85C1DC3F2C}"/>
              </a:ext>
            </a:extLst>
          </p:cNvPr>
          <p:cNvSpPr>
            <a:spLocks noGrp="1"/>
          </p:cNvSpPr>
          <p:nvPr>
            <p:ph type="sldNum" sz="quarter" idx="23"/>
            <p:custDataLst>
              <p:tags r:id="rId6"/>
            </p:custDataLst>
          </p:nvPr>
        </p:nvSpPr>
        <p:spPr/>
        <p:txBody>
          <a:bodyPr/>
          <a:lstStyle/>
          <a:p>
            <a:fld id="{345D60D9-5372-5F40-9443-0F9AE5BDC3C8}" type="slidenum">
              <a:rPr lang="en-US" smtClean="0"/>
              <a:t>‹#›</a:t>
            </a:fld>
            <a:endParaRPr lang="en-US"/>
          </a:p>
        </p:txBody>
      </p:sp>
    </p:spTree>
    <p:extLst>
      <p:ext uri="{BB962C8B-B14F-4D97-AF65-F5344CB8AC3E}">
        <p14:creationId xmlns:p14="http://schemas.microsoft.com/office/powerpoint/2010/main" val="399010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Light - Closing Slide">
    <p:spTree>
      <p:nvGrpSpPr>
        <p:cNvPr id="1" name=""/>
        <p:cNvGrpSpPr/>
        <p:nvPr/>
      </p:nvGrpSpPr>
      <p:grpSpPr>
        <a:xfrm>
          <a:off x="0" y="0"/>
          <a:ext cx="0" cy="0"/>
          <a:chOff x="0" y="0"/>
          <a:chExt cx="0" cy="0"/>
        </a:xfrm>
      </p:grpSpPr>
      <p:pic>
        <p:nvPicPr>
          <p:cNvPr id="3" name="Oracle Logo" descr="Oracle Logo">
            <a:extLst>
              <a:ext uri="{FF2B5EF4-FFF2-40B4-BE49-F238E27FC236}">
                <a16:creationId xmlns:a16="http://schemas.microsoft.com/office/drawing/2014/main" id="{675A5E3C-9B7E-1248-9024-5EE790FC6832}"/>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47854" y="2915192"/>
            <a:ext cx="4896293" cy="1027617"/>
          </a:xfrm>
          <a:prstGeom prst="rect">
            <a:avLst/>
          </a:prstGeom>
        </p:spPr>
      </p:pic>
    </p:spTree>
    <p:extLst>
      <p:ext uri="{BB962C8B-B14F-4D97-AF65-F5344CB8AC3E}">
        <p14:creationId xmlns:p14="http://schemas.microsoft.com/office/powerpoint/2010/main" val="166431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Light - Title 2 Column">
    <p:bg>
      <p:bgRef idx="1001">
        <a:schemeClr val="bg1"/>
      </p:bgRef>
    </p:bg>
    <p:spTree>
      <p:nvGrpSpPr>
        <p:cNvPr id="1" name=""/>
        <p:cNvGrpSpPr/>
        <p:nvPr/>
      </p:nvGrpSpPr>
      <p:grpSpPr>
        <a:xfrm>
          <a:off x="0" y="0"/>
          <a:ext cx="0" cy="0"/>
          <a:chOff x="0" y="0"/>
          <a:chExt cx="0" cy="0"/>
        </a:xfrm>
      </p:grpSpPr>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8875" y="1608575"/>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userDrawn="1"/>
        </p:nvCxnSpPr>
        <p:spPr>
          <a:xfrm>
            <a:off x="6109577" y="160857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66215" y="1608575"/>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OTag">
            <a:extLst>
              <a:ext uri="{FF2B5EF4-FFF2-40B4-BE49-F238E27FC236}">
                <a16:creationId xmlns:a16="http://schemas.microsoft.com/office/drawing/2014/main" id="{DDE8776E-BE08-D148-AA47-8308E0EAE40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5" name="Title 4">
            <a:extLst>
              <a:ext uri="{FF2B5EF4-FFF2-40B4-BE49-F238E27FC236}">
                <a16:creationId xmlns:a16="http://schemas.microsoft.com/office/drawing/2014/main" id="{D69740FE-E1B8-466B-970A-4E081BCA3143}"/>
              </a:ext>
            </a:extLst>
          </p:cNvPr>
          <p:cNvSpPr>
            <a:spLocks noGrp="1"/>
          </p:cNvSpPr>
          <p:nvPr>
            <p:ph type="title" hasCustomPrompt="1"/>
          </p:nvPr>
        </p:nvSpPr>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3959A2DB-C5C1-4EE1-AACB-216D980708B8}"/>
              </a:ext>
            </a:extLst>
          </p:cNvPr>
          <p:cNvSpPr>
            <a:spLocks noGrp="1"/>
          </p:cNvSpPr>
          <p:nvPr>
            <p:ph type="dt" sz="half" idx="16"/>
          </p:nvPr>
        </p:nvSpPr>
        <p:spPr/>
        <p:txBody>
          <a:bodyPr/>
          <a:lstStyle/>
          <a:p>
            <a:fld id="{74419991-D69A-4520-9BAE-53C3B4CAD144}" type="datetime1">
              <a:rPr lang="en-US" smtClean="0"/>
              <a:t>1/28/25</a:t>
            </a:fld>
            <a:endParaRPr lang="en-US" dirty="0"/>
          </a:p>
        </p:txBody>
      </p:sp>
      <p:sp>
        <p:nvSpPr>
          <p:cNvPr id="3" name="Footer Placeholder 2">
            <a:extLst>
              <a:ext uri="{FF2B5EF4-FFF2-40B4-BE49-F238E27FC236}">
                <a16:creationId xmlns:a16="http://schemas.microsoft.com/office/drawing/2014/main" id="{66DC0504-19F8-4069-8B02-83766B3CAF7F}"/>
              </a:ext>
            </a:extLst>
          </p:cNvPr>
          <p:cNvSpPr>
            <a:spLocks noGrp="1"/>
          </p:cNvSpPr>
          <p:nvPr>
            <p:ph type="ftr" sz="quarter" idx="17"/>
          </p:nvPr>
        </p:nvSpPr>
        <p:spPr/>
        <p:txBody>
          <a:bodyPr/>
          <a:lstStyle/>
          <a:p>
            <a:r>
              <a:rPr lang="en-US"/>
              <a:t>Copyright © 2023, Oracle and/or its affiliates</a:t>
            </a:r>
            <a:endParaRPr lang="en-US" dirty="0"/>
          </a:p>
        </p:txBody>
      </p:sp>
      <p:sp>
        <p:nvSpPr>
          <p:cNvPr id="7" name="Slide Number Placeholder 6">
            <a:extLst>
              <a:ext uri="{FF2B5EF4-FFF2-40B4-BE49-F238E27FC236}">
                <a16:creationId xmlns:a16="http://schemas.microsoft.com/office/drawing/2014/main" id="{064D6D2F-6BC7-48B4-B7A5-AD19749245D6}"/>
              </a:ext>
            </a:extLst>
          </p:cNvPr>
          <p:cNvSpPr>
            <a:spLocks noGrp="1"/>
          </p:cNvSpPr>
          <p:nvPr>
            <p:ph type="sldNum" sz="quarter" idx="18"/>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42303072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Cloud Platform Dark - Title">
    <p:bg>
      <p:bgPr>
        <a:solidFill>
          <a:schemeClr val="accent6">
            <a:lumMod val="50000"/>
          </a:schemeClr>
        </a:solidFill>
        <a:effectLst/>
      </p:bgPr>
    </p:bg>
    <p:spTree>
      <p:nvGrpSpPr>
        <p:cNvPr id="1" name=""/>
        <p:cNvGrpSpPr/>
        <p:nvPr/>
      </p:nvGrpSpPr>
      <p:grpSpPr>
        <a:xfrm>
          <a:off x="0" y="0"/>
          <a:ext cx="0" cy="0"/>
          <a:chOff x="0" y="0"/>
          <a:chExt cx="0" cy="0"/>
        </a:xfrm>
      </p:grpSpPr>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custDataLst>
              <p:tags r:id="rId1"/>
            </p:custDataLst>
          </p:nvPr>
        </p:nvSpPr>
        <p:spPr>
          <a:xfrm>
            <a:off x="1018030" y="2148840"/>
            <a:ext cx="10158984" cy="1280160"/>
          </a:xfrm>
          <a:noFill/>
        </p:spPr>
        <p:txBody>
          <a:bodyPr vert="horz" wrap="square" lIns="0" tIns="0" rIns="0" bIns="91440" rtlCol="0" anchor="b">
            <a:noAutofit/>
          </a:bodyPr>
          <a:lstStyle>
            <a:lvl1pPr>
              <a:defRPr lang="en-US" sz="4000" b="0">
                <a:latin typeface="+mj-lt"/>
              </a:defRPr>
            </a:lvl1pPr>
          </a:lstStyle>
          <a:p>
            <a:pPr lvl="0">
              <a:lnSpc>
                <a:spcPct val="100000"/>
              </a:lnSpc>
            </a:pPr>
            <a:r>
              <a:rPr lang="en-US"/>
              <a:t>Cloud Platform (up to two lines) </a:t>
            </a:r>
            <a:br>
              <a:rPr lang="en-US"/>
            </a:br>
            <a:r>
              <a:rPr lang="en-US"/>
              <a:t>Georgia Regular 40pt</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custDataLst>
              <p:tags r:id="rId2"/>
            </p:custDataLst>
          </p:nvPr>
        </p:nvSpPr>
        <p:spPr>
          <a:xfrm>
            <a:off x="1018030" y="3519553"/>
            <a:ext cx="10158984" cy="34124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sz="2400" b="0">
                <a:solidFill>
                  <a:srgbClr val="86B596"/>
                </a:solidFill>
              </a:defRPr>
            </a:lvl1pPr>
          </a:lstStyle>
          <a:p>
            <a:pPr marL="0" marR="0" lvl="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a:pPr>
            <a:r>
              <a:rPr lang="en-US"/>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custDataLst>
              <p:tags r:id="rId3"/>
            </p:custDataLst>
          </p:nvPr>
        </p:nvSpPr>
        <p:spPr>
          <a:xfrm>
            <a:off x="1018030" y="4544568"/>
            <a:ext cx="5077970" cy="266291"/>
          </a:xfrm>
          <a:prstGeom prst="rect">
            <a:avLst/>
          </a:prstGeom>
          <a:noFill/>
        </p:spPr>
        <p:txBody>
          <a:bodyPr>
            <a:noAutofit/>
          </a:bodyPr>
          <a:lstStyle>
            <a:lvl1pPr>
              <a:defRPr b="1"/>
            </a:lvl1pPr>
          </a:lstStyle>
          <a:p>
            <a:pPr lvl="0"/>
            <a:r>
              <a:rPr lang="en-US"/>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custDataLst>
              <p:tags r:id="rId4"/>
            </p:custDataLst>
          </p:nvPr>
        </p:nvSpPr>
        <p:spPr>
          <a:xfrm>
            <a:off x="1018030" y="4882896"/>
            <a:ext cx="5077970" cy="895181"/>
          </a:xfrm>
          <a:prstGeom prst="rect">
            <a:avLst/>
          </a:prstGeom>
          <a:noFill/>
        </p:spPr>
        <p:txBody>
          <a:bodyPr>
            <a:noAutofit/>
          </a:bodyPr>
          <a:lstStyle>
            <a:lvl1pPr>
              <a:defRPr/>
            </a:lvl1pPr>
          </a:lstStyle>
          <a:p>
            <a:pPr lvl="0"/>
            <a:r>
              <a:rPr lang="en-US"/>
              <a:t>Presenter’s Title</a:t>
            </a:r>
          </a:p>
          <a:p>
            <a:pPr lvl="0"/>
            <a:r>
              <a:rPr lang="en-US"/>
              <a:t>Organization, Division or Business Unit</a:t>
            </a:r>
          </a:p>
          <a:p>
            <a:pPr lvl="0"/>
            <a:r>
              <a:rPr lang="en-US"/>
              <a:t>Month 00, 2019</a:t>
            </a:r>
          </a:p>
        </p:txBody>
      </p:sp>
    </p:spTree>
    <p:extLst>
      <p:ext uri="{BB962C8B-B14F-4D97-AF65-F5344CB8AC3E}">
        <p14:creationId xmlns:p14="http://schemas.microsoft.com/office/powerpoint/2010/main" val="8280847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ark - Title">
    <p:spTree>
      <p:nvGrpSpPr>
        <p:cNvPr id="1" name=""/>
        <p:cNvGrpSpPr/>
        <p:nvPr/>
      </p:nvGrpSpPr>
      <p:grpSpPr>
        <a:xfrm>
          <a:off x="0" y="0"/>
          <a:ext cx="0" cy="0"/>
          <a:chOff x="0" y="0"/>
          <a:chExt cx="0" cy="0"/>
        </a:xfrm>
      </p:grpSpPr>
      <p:pic>
        <p:nvPicPr>
          <p:cNvPr id="15" name="Cloud">
            <a:extLst>
              <a:ext uri="{FF2B5EF4-FFF2-40B4-BE49-F238E27FC236}">
                <a16:creationId xmlns:a16="http://schemas.microsoft.com/office/drawing/2014/main" id="{53E58D20-1E4E-43E2-88A3-52402E9A1B11}"/>
              </a:ext>
              <a:ext uri="{C183D7F6-B498-43B3-948B-1728B52AA6E4}">
                <adec:decorative xmlns:adec="http://schemas.microsoft.com/office/drawing/2017/decorative" val="1"/>
              </a:ext>
            </a:extLst>
          </p:cNvPr>
          <p:cNvPicPr>
            <a:picLocks noChangeAspect="1"/>
          </p:cNvPicPr>
          <p:nvPr userDrawn="1">
            <p:custDataLst>
              <p:tags r:id="rId1"/>
            </p:custDataLst>
          </p:nvPr>
        </p:nvPicPr>
        <p:blipFill>
          <a:blip r:embed="rId10">
            <a:extLst>
              <a:ext uri="{28A0092B-C50C-407E-A947-70E740481C1C}">
                <a14:useLocalDpi xmlns:a14="http://schemas.microsoft.com/office/drawing/2010/main" val="0"/>
              </a:ext>
            </a:extLst>
          </a:blip>
          <a:stretch>
            <a:fillRect/>
          </a:stretch>
        </p:blipFill>
        <p:spPr bwMode="invGray">
          <a:xfrm>
            <a:off x="7862753" y="25409"/>
            <a:ext cx="4326976" cy="2552429"/>
          </a:xfrm>
          <a:prstGeom prst="rect">
            <a:avLst/>
          </a:prstGeom>
        </p:spPr>
      </p:pic>
      <p:pic>
        <p:nvPicPr>
          <p:cNvPr id="18" name="OTag">
            <a:extLst>
              <a:ext uri="{FF2B5EF4-FFF2-40B4-BE49-F238E27FC236}">
                <a16:creationId xmlns:a16="http://schemas.microsoft.com/office/drawing/2014/main" id="{7BFEFC66-2347-E947-A49E-DD43E74CCC27}"/>
              </a:ext>
              <a:ext uri="{C183D7F6-B498-43B3-948B-1728B52AA6E4}">
                <adec:decorative xmlns:adec="http://schemas.microsoft.com/office/drawing/2017/decorative" val="1"/>
              </a:ext>
            </a:extLst>
          </p:cNvPr>
          <p:cNvPicPr>
            <a:picLocks noChangeAspect="1"/>
          </p:cNvPicPr>
          <p:nvPr userDrawn="1">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pic>
        <p:nvPicPr>
          <p:cNvPr id="14" name="Oracle Logo" descr="Oracle Logo">
            <a:extLst>
              <a:ext uri="{FF2B5EF4-FFF2-40B4-BE49-F238E27FC236}">
                <a16:creationId xmlns:a16="http://schemas.microsoft.com/office/drawing/2014/main" id="{90869BEA-7CC8-4176-A565-8203484F77D7}"/>
              </a:ext>
            </a:extLst>
          </p:cNvPr>
          <p:cNvPicPr>
            <a:picLocks noChangeAspect="1"/>
          </p:cNvPicPr>
          <p:nvPr userDrawn="1">
            <p:custDataLst>
              <p:tags r:id="rId3"/>
            </p:custDataLst>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bwMode="invGray">
          <a:xfrm>
            <a:off x="944949" y="1132368"/>
            <a:ext cx="1524893" cy="320039"/>
          </a:xfrm>
          <a:prstGeom prst="rect">
            <a:avLst/>
          </a:prstGeom>
        </p:spPr>
      </p:pic>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custDataLst>
              <p:tags r:id="rId4"/>
            </p:custDataLst>
          </p:nvPr>
        </p:nvSpPr>
        <p:spPr>
          <a:xfrm>
            <a:off x="1018030" y="2148840"/>
            <a:ext cx="10158984" cy="1280160"/>
          </a:xfrm>
          <a:noFill/>
        </p:spPr>
        <p:txBody>
          <a:bodyPr vert="horz" wrap="square" lIns="0" tIns="0" rIns="0" bIns="91440" rtlCol="0" anchor="b">
            <a:noAutofit/>
          </a:bodyPr>
          <a:lstStyle>
            <a:lvl1pPr>
              <a:defRPr lang="en-US" sz="4000" b="0">
                <a:latin typeface="+mj-lt"/>
              </a:defRPr>
            </a:lvl1pPr>
          </a:lstStyle>
          <a:p>
            <a:pPr lvl="0">
              <a:lnSpc>
                <a:spcPct val="100000"/>
              </a:lnSpc>
            </a:pPr>
            <a:r>
              <a:rPr lang="en-US"/>
              <a:t>Title goes here (up to two lines) </a:t>
            </a:r>
            <a:br>
              <a:rPr lang="en-US"/>
            </a:br>
            <a:r>
              <a:rPr lang="en-US"/>
              <a:t>Georgia Regular 40pt</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custDataLst>
              <p:tags r:id="rId5"/>
            </p:custDataLst>
          </p:nvPr>
        </p:nvSpPr>
        <p:spPr>
          <a:xfrm>
            <a:off x="1018030" y="3519553"/>
            <a:ext cx="10158984" cy="34124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sz="2400" b="0">
                <a:solidFill>
                  <a:srgbClr val="759C6C"/>
                </a:solidFill>
              </a:defRPr>
            </a:lvl1pPr>
          </a:lstStyle>
          <a:p>
            <a:pPr marL="0" marR="0" lvl="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a:pPr>
            <a:r>
              <a:rPr lang="en-US"/>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custDataLst>
              <p:tags r:id="rId6"/>
            </p:custDataLst>
          </p:nvPr>
        </p:nvSpPr>
        <p:spPr>
          <a:xfrm>
            <a:off x="1018030" y="4544568"/>
            <a:ext cx="5077970" cy="266291"/>
          </a:xfrm>
          <a:prstGeom prst="rect">
            <a:avLst/>
          </a:prstGeom>
          <a:noFill/>
        </p:spPr>
        <p:txBody>
          <a:bodyPr>
            <a:noAutofit/>
          </a:bodyPr>
          <a:lstStyle>
            <a:lvl1pPr>
              <a:defRPr b="1"/>
            </a:lvl1pPr>
          </a:lstStyle>
          <a:p>
            <a:pPr lvl="0"/>
            <a:r>
              <a:rPr lang="en-US"/>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custDataLst>
              <p:tags r:id="rId7"/>
            </p:custDataLst>
          </p:nvPr>
        </p:nvSpPr>
        <p:spPr>
          <a:xfrm>
            <a:off x="1018030" y="4882896"/>
            <a:ext cx="5077970" cy="895181"/>
          </a:xfrm>
          <a:prstGeom prst="rect">
            <a:avLst/>
          </a:prstGeom>
          <a:noFill/>
        </p:spPr>
        <p:txBody>
          <a:bodyPr>
            <a:noAutofit/>
          </a:bodyPr>
          <a:lstStyle>
            <a:lvl1pPr>
              <a:defRPr/>
            </a:lvl1pPr>
          </a:lstStyle>
          <a:p>
            <a:pPr lvl="0"/>
            <a:r>
              <a:rPr lang="en-US"/>
              <a:t>Presenter’s Title</a:t>
            </a:r>
          </a:p>
          <a:p>
            <a:pPr lvl="0"/>
            <a:r>
              <a:rPr lang="en-US"/>
              <a:t>Organization, Division or Business Unit</a:t>
            </a:r>
          </a:p>
          <a:p>
            <a:pPr lvl="0"/>
            <a:r>
              <a:rPr lang="en-US"/>
              <a:t>Month 00, 2019</a:t>
            </a:r>
          </a:p>
        </p:txBody>
      </p:sp>
      <p:sp>
        <p:nvSpPr>
          <p:cNvPr id="9" name="object 9">
            <a:extLst>
              <a:ext uri="{FF2B5EF4-FFF2-40B4-BE49-F238E27FC236}">
                <a16:creationId xmlns:a16="http://schemas.microsoft.com/office/drawing/2014/main" id="{3F245C91-10B8-42A5-9343-B8007DFEA4E7}"/>
              </a:ext>
            </a:extLst>
          </p:cNvPr>
          <p:cNvSpPr/>
          <p:nvPr userDrawn="1">
            <p:custDataLst>
              <p:tags r:id="rId8"/>
            </p:custDataLst>
          </p:nvPr>
        </p:nvSpPr>
        <p:spPr>
          <a:xfrm>
            <a:off x="0" y="0"/>
            <a:ext cx="190482" cy="6857365"/>
          </a:xfrm>
          <a:prstGeom prst="rect">
            <a:avLst/>
          </a:prstGeom>
          <a:blipFill>
            <a:blip r:embed="rId14">
              <a:extLst>
                <a:ext uri="{28A0092B-C50C-407E-A947-70E740481C1C}">
                  <a14:useLocalDpi xmlns:a14="http://schemas.microsoft.com/office/drawing/2010/main"/>
                </a:ext>
              </a:extLst>
            </a:blip>
            <a:stretch>
              <a:fillRect/>
            </a:stretch>
          </a:blipFill>
        </p:spPr>
        <p:txBody>
          <a:bodyPr wrap="square" lIns="0" tIns="0" rIns="0" bIns="0" rtlCol="0"/>
          <a:lstStyle/>
          <a:p>
            <a:endParaRPr sz="2968"/>
          </a:p>
        </p:txBody>
      </p:sp>
    </p:spTree>
    <p:extLst>
      <p:ext uri="{BB962C8B-B14F-4D97-AF65-F5344CB8AC3E}">
        <p14:creationId xmlns:p14="http://schemas.microsoft.com/office/powerpoint/2010/main" val="10917301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Light - Title 1 Column">
    <p:spTree>
      <p:nvGrpSpPr>
        <p:cNvPr id="1" name=""/>
        <p:cNvGrpSpPr/>
        <p:nvPr/>
      </p:nvGrpSpPr>
      <p:grpSpPr>
        <a:xfrm>
          <a:off x="0" y="0"/>
          <a:ext cx="0" cy="0"/>
          <a:chOff x="0" y="0"/>
          <a:chExt cx="0" cy="0"/>
        </a:xfrm>
      </p:grpSpPr>
      <p:pic>
        <p:nvPicPr>
          <p:cNvPr id="9" name="Cloud">
            <a:extLst>
              <a:ext uri="{FF2B5EF4-FFF2-40B4-BE49-F238E27FC236}">
                <a16:creationId xmlns:a16="http://schemas.microsoft.com/office/drawing/2014/main" id="{AF68B48D-7F95-4DA7-B664-4C9D86C8F3E7}"/>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80000"/>
            <a:extLst>
              <a:ext uri="{28A0092B-C50C-407E-A947-70E740481C1C}">
                <a14:useLocalDpi xmlns:a14="http://schemas.microsoft.com/office/drawing/2010/main" val="0"/>
              </a:ext>
            </a:extLst>
          </a:blip>
          <a:srcRect t="14531" b="29623"/>
          <a:stretch/>
        </p:blipFill>
        <p:spPr>
          <a:xfrm>
            <a:off x="6694964" y="318983"/>
            <a:ext cx="5101904" cy="1509818"/>
          </a:xfrm>
          <a:prstGeom prst="rect">
            <a:avLst/>
          </a:prstGeom>
        </p:spPr>
      </p:pic>
      <p:sp>
        <p:nvSpPr>
          <p:cNvPr id="18" name="Title">
            <a:extLst>
              <a:ext uri="{FF2B5EF4-FFF2-40B4-BE49-F238E27FC236}">
                <a16:creationId xmlns:a16="http://schemas.microsoft.com/office/drawing/2014/main" id="{7EB50C14-95FD-4BA4-AED6-A1D55121D1FC}"/>
              </a:ext>
            </a:extLst>
          </p:cNvPr>
          <p:cNvSpPr>
            <a:spLocks noGrp="1"/>
          </p:cNvSpPr>
          <p:nvPr>
            <p:ph type="title" hasCustomPrompt="1"/>
          </p:nvPr>
        </p:nvSpPr>
        <p:spPr>
          <a:xfrm>
            <a:off x="766871" y="508000"/>
            <a:ext cx="10671048" cy="822960"/>
          </a:xfrm>
          <a:noFill/>
        </p:spPr>
        <p:txBody>
          <a:bodyPr/>
          <a:lstStyle>
            <a:lvl1pPr>
              <a:defRPr/>
            </a:lvl1pPr>
          </a:lstStyle>
          <a:p>
            <a:r>
              <a:rPr lang="en-US" dirty="0"/>
              <a:t>Title</a:t>
            </a:r>
          </a:p>
        </p:txBody>
      </p:sp>
      <p:sp>
        <p:nvSpPr>
          <p:cNvPr id="3" name="Content">
            <a:extLst>
              <a:ext uri="{FF2B5EF4-FFF2-40B4-BE49-F238E27FC236}">
                <a16:creationId xmlns:a16="http://schemas.microsoft.com/office/drawing/2014/main" id="{A7769D6F-94B5-44BC-81E6-D6C499F1AAD8}"/>
              </a:ext>
            </a:extLst>
          </p:cNvPr>
          <p:cNvSpPr>
            <a:spLocks noGrp="1"/>
          </p:cNvSpPr>
          <p:nvPr>
            <p:ph idx="1"/>
          </p:nvPr>
        </p:nvSpPr>
        <p:spPr>
          <a:xfrm>
            <a:off x="766871" y="1830033"/>
            <a:ext cx="10671048" cy="4277080"/>
          </a:xfrm>
          <a:noFill/>
        </p:spPr>
        <p:txBody>
          <a:bodyPr vert="horz" lIns="0" tIns="0" rIns="0" bIns="0" rtlCol="0">
            <a:noAutofit/>
          </a:bodyPr>
          <a:lstStyle>
            <a:lvl1pPr>
              <a:defRPr lang="en-US" sz="1800" b="0" i="0" smtClean="0">
                <a:latin typeface="Oracle Sans" panose="020B0503020204020204" pitchFamily="34" charset="0"/>
                <a:cs typeface="Oracle Sans" panose="020B0503020204020204" pitchFamily="34" charset="0"/>
              </a:defRPr>
            </a:lvl1pPr>
            <a:lvl2pPr>
              <a:defRPr lang="en-US" sz="1800" b="0" i="0" smtClean="0">
                <a:latin typeface="Oracle Sans" panose="020B0503020204020204" pitchFamily="34" charset="0"/>
                <a:cs typeface="Oracle Sans" panose="020B0503020204020204" pitchFamily="34" charset="0"/>
              </a:defRPr>
            </a:lvl2pPr>
            <a:lvl3pPr>
              <a:defRPr lang="en-US" sz="1600" smtClean="0">
                <a:latin typeface="Oracle Sans Light" panose="020B0403020204020204" pitchFamily="34" charset="0"/>
                <a:cs typeface="Oracle Sans Light" panose="020B0403020204020204" pitchFamily="34" charset="0"/>
              </a:defRPr>
            </a:lvl3pPr>
            <a:lvl4pPr>
              <a:defRPr lang="en-US" sz="1400" smtClean="0">
                <a:latin typeface="Oracle Sans Light" panose="020B0403020204020204" pitchFamily="34" charset="0"/>
                <a:cs typeface="Oracle Sans Light" panose="020B0403020204020204" pitchFamily="34" charset="0"/>
              </a:defRPr>
            </a:lvl4pPr>
            <a:lvl5pPr>
              <a:defRPr lang="en-US" sz="1200">
                <a:latin typeface="Oracle Sans Light" panose="020B0403020204020204" pitchFamily="34" charset="0"/>
                <a:cs typeface="Oracle Sans Light" panose="020B0403020204020204" pitchFamily="34" charset="0"/>
              </a:defRPr>
            </a:lvl5pPr>
          </a:lstStyle>
          <a:p>
            <a:pPr marL="0" marR="0" lvl="0" indent="0" fontAlgn="auto">
              <a:lnSpc>
                <a:spcPct val="95000"/>
              </a:lnSpc>
              <a:spcBef>
                <a:spcPts val="600"/>
              </a:spcBef>
              <a:spcAft>
                <a:spcPts val="0"/>
              </a:spcAft>
              <a:buClrTx/>
              <a:buSzTx/>
              <a:buFont typeface="System Font Regular"/>
              <a:buNone/>
              <a:tabLst/>
            </a:pPr>
            <a:r>
              <a:rPr lang="en-US"/>
              <a:t>Click to edit Master text styles</a:t>
            </a:r>
          </a:p>
          <a:p>
            <a:pPr marL="0" marR="0" lvl="1" indent="0" fontAlgn="auto">
              <a:lnSpc>
                <a:spcPct val="95000"/>
              </a:lnSpc>
              <a:spcBef>
                <a:spcPts val="600"/>
              </a:spcBef>
              <a:spcAft>
                <a:spcPts val="0"/>
              </a:spcAft>
              <a:buClrTx/>
              <a:buSzTx/>
              <a:buFont typeface="System Font Regular"/>
              <a:buNone/>
              <a:tabLst/>
            </a:pPr>
            <a:r>
              <a:rPr lang="en-US"/>
              <a:t>Second level</a:t>
            </a:r>
          </a:p>
          <a:p>
            <a:pPr marL="0" marR="0" lvl="2" indent="0" fontAlgn="auto">
              <a:lnSpc>
                <a:spcPct val="95000"/>
              </a:lnSpc>
              <a:spcBef>
                <a:spcPts val="600"/>
              </a:spcBef>
              <a:spcAft>
                <a:spcPts val="0"/>
              </a:spcAft>
              <a:buClrTx/>
              <a:buSzTx/>
              <a:buFont typeface="System Font Regular"/>
              <a:buNone/>
              <a:tabLst/>
            </a:pPr>
            <a:r>
              <a:rPr lang="en-US"/>
              <a:t>Third level</a:t>
            </a:r>
          </a:p>
          <a:p>
            <a:pPr marL="0" marR="0" lvl="3" indent="0" fontAlgn="auto">
              <a:lnSpc>
                <a:spcPct val="95000"/>
              </a:lnSpc>
              <a:spcBef>
                <a:spcPts val="600"/>
              </a:spcBef>
              <a:spcAft>
                <a:spcPts val="0"/>
              </a:spcAft>
              <a:buClrTx/>
              <a:buSzTx/>
              <a:buFont typeface="System Font Regular"/>
              <a:buNone/>
              <a:tabLst/>
            </a:pPr>
            <a:r>
              <a:rPr lang="en-US"/>
              <a:t>Fourth level</a:t>
            </a:r>
          </a:p>
          <a:p>
            <a:pPr marL="0" marR="0" lvl="4" indent="0" fontAlgn="auto">
              <a:lnSpc>
                <a:spcPct val="95000"/>
              </a:lnSpc>
              <a:spcBef>
                <a:spcPts val="600"/>
              </a:spcBef>
              <a:spcAft>
                <a:spcPts val="0"/>
              </a:spcAft>
              <a:buClrTx/>
              <a:buSzTx/>
              <a:buFont typeface="System Font Regular"/>
              <a:buNone/>
              <a:tabLst/>
            </a:pPr>
            <a:r>
              <a:rPr lang="en-US"/>
              <a:t>Fifth level</a:t>
            </a:r>
            <a:endParaRPr lang="en-US" dirty="0"/>
          </a:p>
        </p:txBody>
      </p:sp>
      <p:sp>
        <p:nvSpPr>
          <p:cNvPr id="13" name="Slide Number">
            <a:extLst>
              <a:ext uri="{FF2B5EF4-FFF2-40B4-BE49-F238E27FC236}">
                <a16:creationId xmlns:a16="http://schemas.microsoft.com/office/drawing/2014/main" id="{649C3E4A-56A6-4657-815D-5F0928FEFE14}"/>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12" name="Footer">
            <a:extLst>
              <a:ext uri="{FF2B5EF4-FFF2-40B4-BE49-F238E27FC236}">
                <a16:creationId xmlns:a16="http://schemas.microsoft.com/office/drawing/2014/main" id="{681B7FDB-21AD-43D3-9629-6865ECE7ADC5}"/>
              </a:ext>
            </a:extLst>
          </p:cNvPr>
          <p:cNvSpPr>
            <a:spLocks noGrp="1"/>
          </p:cNvSpPr>
          <p:nvPr>
            <p:ph type="ftr" sz="quarter" idx="11"/>
          </p:nvPr>
        </p:nvSpPr>
        <p:spPr/>
        <p:txBody>
          <a:bodyPr/>
          <a:lstStyle/>
          <a:p>
            <a:r>
              <a:rPr lang="en-US" dirty="0"/>
              <a:t>Copyright © 2020, Oracle and/or its affiliates  |  Confidential: Internal/Restricted/Highly Restricted</a:t>
            </a:r>
          </a:p>
        </p:txBody>
      </p:sp>
      <p:sp>
        <p:nvSpPr>
          <p:cNvPr id="11" name="Date">
            <a:extLst>
              <a:ext uri="{FF2B5EF4-FFF2-40B4-BE49-F238E27FC236}">
                <a16:creationId xmlns:a16="http://schemas.microsoft.com/office/drawing/2014/main" id="{2872A553-B5A6-4603-91A2-FF76401D8DFC}"/>
              </a:ext>
            </a:extLst>
          </p:cNvPr>
          <p:cNvSpPr>
            <a:spLocks noGrp="1"/>
          </p:cNvSpPr>
          <p:nvPr>
            <p:ph type="dt" sz="half" idx="10"/>
          </p:nvPr>
        </p:nvSpPr>
        <p:spPr/>
        <p:txBody>
          <a:bodyPr/>
          <a:lstStyle/>
          <a:p>
            <a:r>
              <a:rPr lang="en-US"/>
              <a:t>[Date]</a:t>
            </a:r>
            <a:endParaRPr lang="en-US" dirty="0"/>
          </a:p>
        </p:txBody>
      </p:sp>
    </p:spTree>
    <p:extLst>
      <p:ext uri="{BB962C8B-B14F-4D97-AF65-F5344CB8AC3E}">
        <p14:creationId xmlns:p14="http://schemas.microsoft.com/office/powerpoint/2010/main" val="120848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Light - Numbered Outline">
    <p:spTree>
      <p:nvGrpSpPr>
        <p:cNvPr id="1" name=""/>
        <p:cNvGrpSpPr/>
        <p:nvPr/>
      </p:nvGrpSpPr>
      <p:grpSpPr>
        <a:xfrm>
          <a:off x="0" y="0"/>
          <a:ext cx="0" cy="0"/>
          <a:chOff x="0" y="0"/>
          <a:chExt cx="0" cy="0"/>
        </a:xfrm>
      </p:grpSpPr>
      <p:pic>
        <p:nvPicPr>
          <p:cNvPr id="28" name="Cloud">
            <a:extLst>
              <a:ext uri="{FF2B5EF4-FFF2-40B4-BE49-F238E27FC236}">
                <a16:creationId xmlns:a16="http://schemas.microsoft.com/office/drawing/2014/main" id="{3CFD71AD-DED9-6542-9425-0CD364D0453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2282" y="4403039"/>
            <a:ext cx="6133750" cy="1695012"/>
          </a:xfrm>
          <a:prstGeom prst="rect">
            <a:avLst/>
          </a:prstGeom>
        </p:spPr>
      </p:pic>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4"/>
            <a:ext cx="10687050" cy="4505325"/>
          </a:xfrm>
          <a:noFill/>
        </p:spPr>
        <p:txBody>
          <a:bodyPr vert="horz" lIns="0" tIns="0" rIns="0" bIns="0" rtlCol="0">
            <a:noAutofit/>
          </a:bodyPr>
          <a:lstStyle>
            <a:lvl1pPr marL="365125" indent="-365125">
              <a:buClr>
                <a:schemeClr val="accent5"/>
              </a:buClr>
              <a:buFont typeface="+mj-lt"/>
              <a:buAutoNum type="arabicPeriod"/>
              <a:defRPr lang="en-US" dirty="0"/>
            </a:lvl1pPr>
            <a:lvl2pPr marL="548640">
              <a:defRPr lang="en-US" dirty="0"/>
            </a:lvl2pPr>
            <a:lvl3pPr marL="731520">
              <a:defRPr lang="en-US" dirty="0"/>
            </a:lvl3pPr>
            <a:lvl4pPr marL="914400">
              <a:defRPr lang="en-US" dirty="0"/>
            </a:lvl4pPr>
            <a:lvl5pPr marL="10972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a:lvl1pPr>
          </a:lstStyle>
          <a:p>
            <a:r>
              <a:rPr lang="en-US" dirty="0"/>
              <a:t>Title</a:t>
            </a:r>
          </a:p>
        </p:txBody>
      </p:sp>
      <p:sp>
        <p:nvSpPr>
          <p:cNvPr id="3" name="Date Placeholder 2">
            <a:extLst>
              <a:ext uri="{FF2B5EF4-FFF2-40B4-BE49-F238E27FC236}">
                <a16:creationId xmlns:a16="http://schemas.microsoft.com/office/drawing/2014/main" id="{2BF46362-5F33-4F04-9B32-535D333E29C7}"/>
              </a:ext>
            </a:extLst>
          </p:cNvPr>
          <p:cNvSpPr>
            <a:spLocks noGrp="1"/>
          </p:cNvSpPr>
          <p:nvPr>
            <p:ph type="dt" sz="half" idx="45"/>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D4561260-593D-4AD6-A0E4-834F8BAAC63D}"/>
              </a:ext>
            </a:extLst>
          </p:cNvPr>
          <p:cNvSpPr>
            <a:spLocks noGrp="1"/>
          </p:cNvSpPr>
          <p:nvPr>
            <p:ph type="ftr" sz="quarter" idx="46"/>
          </p:nvPr>
        </p:nvSpPr>
        <p:spPr/>
        <p:txBody>
          <a:bodyPr/>
          <a:lstStyle/>
          <a:p>
            <a:r>
              <a:rPr lang="en-US"/>
              <a:t>Copyright © 2021,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B9B71F68-88E7-48F0-B084-32D91B0A0BEB}"/>
              </a:ext>
            </a:extLst>
          </p:cNvPr>
          <p:cNvSpPr>
            <a:spLocks noGrp="1"/>
          </p:cNvSpPr>
          <p:nvPr>
            <p:ph type="sldNum" sz="quarter" idx="47"/>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65605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Light - Title/Subtitle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4D9CD-CDC4-4642-8CDA-7351404FC2D2}"/>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709"/>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0201"/>
            <a:ext cx="10671175" cy="450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7A59FA82-C146-45DF-AE7B-4B5698706BEA}"/>
              </a:ext>
            </a:extLst>
          </p:cNvPr>
          <p:cNvSpPr>
            <a:spLocks noGrp="1"/>
          </p:cNvSpPr>
          <p:nvPr>
            <p:ph type="sldNum" sz="quarter" idx="17"/>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E2CE12F3-375D-4B05-A71D-DA14DF8ADB8E}"/>
              </a:ext>
            </a:extLst>
          </p:cNvPr>
          <p:cNvSpPr>
            <a:spLocks noGrp="1"/>
          </p:cNvSpPr>
          <p:nvPr>
            <p:ph type="ftr" sz="quarter" idx="16"/>
          </p:nvPr>
        </p:nvSpPr>
        <p:spPr/>
        <p:txBody>
          <a:bodyPr/>
          <a:lstStyle/>
          <a:p>
            <a:endParaRPr lang="en-US" dirty="0"/>
          </a:p>
        </p:txBody>
      </p:sp>
      <p:sp>
        <p:nvSpPr>
          <p:cNvPr id="5" name="Date Placeholder 4">
            <a:extLst>
              <a:ext uri="{FF2B5EF4-FFF2-40B4-BE49-F238E27FC236}">
                <a16:creationId xmlns:a16="http://schemas.microsoft.com/office/drawing/2014/main" id="{48C5C278-52DE-4C8A-933B-1109B3282E51}"/>
              </a:ext>
            </a:extLst>
          </p:cNvPr>
          <p:cNvSpPr>
            <a:spLocks noGrp="1"/>
          </p:cNvSpPr>
          <p:nvPr>
            <p:ph type="dt" sz="half" idx="15"/>
          </p:nvPr>
        </p:nvSpPr>
        <p:spPr/>
        <p:txBody>
          <a:bodyPr/>
          <a:lstStyle/>
          <a:p>
            <a:r>
              <a:rPr lang="en-US"/>
              <a:t>[Date]</a:t>
            </a:r>
            <a:endParaRPr lang="en-US" dirty="0"/>
          </a:p>
        </p:txBody>
      </p:sp>
    </p:spTree>
    <p:extLst>
      <p:ext uri="{BB962C8B-B14F-4D97-AF65-F5344CB8AC3E}">
        <p14:creationId xmlns:p14="http://schemas.microsoft.com/office/powerpoint/2010/main" val="810758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 - Title/Subtitle 1 Column">
    <p:bg>
      <p:bgRef idx="1001">
        <a:schemeClr val="bg1"/>
      </p:bgRef>
    </p:bg>
    <p:spTree>
      <p:nvGrpSpPr>
        <p:cNvPr id="1" name=""/>
        <p:cNvGrpSpPr/>
        <p:nvPr/>
      </p:nvGrpSpPr>
      <p:grpSpPr>
        <a:xfrm>
          <a:off x="0" y="0"/>
          <a:ext cx="0" cy="0"/>
          <a:chOff x="0" y="0"/>
          <a:chExt cx="0" cy="0"/>
        </a:xfrm>
      </p:grpSpPr>
      <p:pic>
        <p:nvPicPr>
          <p:cNvPr id="9" name="Cloud">
            <a:extLst>
              <a:ext uri="{FF2B5EF4-FFF2-40B4-BE49-F238E27FC236}">
                <a16:creationId xmlns:a16="http://schemas.microsoft.com/office/drawing/2014/main" id="{1AB5E956-2EDB-D344-BA59-AB352F62DC2E}"/>
              </a:ext>
              <a:ext uri="{C183D7F6-B498-43B3-948B-1728B52AA6E4}">
                <adec:decorative xmlns:adec="http://schemas.microsoft.com/office/drawing/2017/decorative" val="1"/>
              </a:ext>
            </a:extLst>
          </p:cNvPr>
          <p:cNvPicPr>
            <a:picLocks noChangeAspect="1"/>
          </p:cNvPicPr>
          <p:nvPr userDrawn="1">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6705731" y="269359"/>
            <a:ext cx="5080369" cy="1559441"/>
          </a:xfrm>
          <a:prstGeom prst="rect">
            <a:avLst/>
          </a:prstGeom>
        </p:spPr>
      </p:pic>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custDataLst>
              <p:tags r:id="rId2"/>
            </p:custDataLst>
          </p:nvPr>
        </p:nvSpPr>
        <p:spPr>
          <a:xfrm>
            <a:off x="766763" y="1009904"/>
            <a:ext cx="10671048" cy="330540"/>
          </a:xfrm>
          <a:prstGeom prst="rect">
            <a:avLst/>
          </a:prstGeom>
        </p:spPr>
        <p:txBody>
          <a:bodyPr lIns="0">
            <a:noAutofit/>
          </a:bodyPr>
          <a:lstStyle>
            <a:lvl1pPr marL="0" indent="0">
              <a:spcAft>
                <a:spcPct val="0"/>
              </a:spcAft>
              <a:buNone/>
              <a:defRPr sz="2000" b="0" i="0">
                <a:latin typeface="Oracle Sans Tab" panose="020B0503020204020204" pitchFamily="34" charset="0"/>
                <a:cs typeface="Oracle Sans Tab" panose="020B0503020204020204" pitchFamily="34" charset="0"/>
              </a:defRPr>
            </a:lvl1pPr>
          </a:lstStyle>
          <a:p>
            <a:pPr lvl="0"/>
            <a:r>
              <a:rPr lang="en-US"/>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custDataLst>
              <p:tags r:id="rId3"/>
            </p:custDataLst>
          </p:nvPr>
        </p:nvSpPr>
        <p:spPr>
          <a:xfrm>
            <a:off x="766763" y="1600199"/>
            <a:ext cx="10671175" cy="45079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3E68516-E3E0-4F22-9EB7-1A85E1D3B5A1}"/>
              </a:ext>
            </a:extLst>
          </p:cNvPr>
          <p:cNvSpPr>
            <a:spLocks noGrp="1"/>
          </p:cNvSpPr>
          <p:nvPr>
            <p:ph type="title" hasCustomPrompt="1"/>
            <p:custDataLst>
              <p:tags r:id="rId4"/>
            </p:custDataLst>
          </p:nvPr>
        </p:nvSpPr>
        <p:spPr/>
        <p:txBody>
          <a:bodyPr/>
          <a:lstStyle>
            <a:lvl1pPr>
              <a:defRPr/>
            </a:lvl1pPr>
          </a:lstStyle>
          <a:p>
            <a:r>
              <a:rPr lang="en-US"/>
              <a:t>Title</a:t>
            </a:r>
          </a:p>
        </p:txBody>
      </p:sp>
      <p:sp>
        <p:nvSpPr>
          <p:cNvPr id="5" name="Date Placeholder 4">
            <a:extLst>
              <a:ext uri="{FF2B5EF4-FFF2-40B4-BE49-F238E27FC236}">
                <a16:creationId xmlns:a16="http://schemas.microsoft.com/office/drawing/2014/main" id="{7A72FE7D-30FF-45E2-9F8B-D073887C33E8}"/>
              </a:ext>
            </a:extLst>
          </p:cNvPr>
          <p:cNvSpPr>
            <a:spLocks noGrp="1"/>
          </p:cNvSpPr>
          <p:nvPr>
            <p:ph type="dt" sz="half" idx="15"/>
            <p:custDataLst>
              <p:tags r:id="rId5"/>
            </p:custDataLst>
          </p:nvPr>
        </p:nvSpPr>
        <p:spPr/>
        <p:txBody>
          <a:bodyPr/>
          <a:lstStyle/>
          <a:p>
            <a:r>
              <a:rPr lang="en-US"/>
              <a:t>[Date]</a:t>
            </a:r>
          </a:p>
        </p:txBody>
      </p:sp>
      <p:sp>
        <p:nvSpPr>
          <p:cNvPr id="8" name="Slide Number Placeholder 7">
            <a:extLst>
              <a:ext uri="{FF2B5EF4-FFF2-40B4-BE49-F238E27FC236}">
                <a16:creationId xmlns:a16="http://schemas.microsoft.com/office/drawing/2014/main" id="{657290E2-8EA8-4572-BB48-C18007201785}"/>
              </a:ext>
            </a:extLst>
          </p:cNvPr>
          <p:cNvSpPr>
            <a:spLocks noGrp="1"/>
          </p:cNvSpPr>
          <p:nvPr>
            <p:ph type="sldNum" sz="quarter" idx="17"/>
            <p:custDataLst>
              <p:tags r:id="rId6"/>
            </p:custDataLst>
          </p:nvPr>
        </p:nvSpPr>
        <p:spPr/>
        <p:txBody>
          <a:bodyPr/>
          <a:lstStyle/>
          <a:p>
            <a:fld id="{345D60D9-5372-5F40-9443-0F9AE5BDC3C8}" type="slidenum">
              <a:rPr lang="en-US" smtClean="0"/>
              <a:t>‹#›</a:t>
            </a:fld>
            <a:endParaRPr lang="en-US"/>
          </a:p>
        </p:txBody>
      </p:sp>
    </p:spTree>
    <p:extLst>
      <p:ext uri="{BB962C8B-B14F-4D97-AF65-F5344CB8AC3E}">
        <p14:creationId xmlns:p14="http://schemas.microsoft.com/office/powerpoint/2010/main" val="8834912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ght - Title/Subtitle 3 Column">
    <p:spTree>
      <p:nvGrpSpPr>
        <p:cNvPr id="1" name=""/>
        <p:cNvGrpSpPr/>
        <p:nvPr/>
      </p:nvGrpSpPr>
      <p:grpSpPr>
        <a:xfrm>
          <a:off x="0" y="0"/>
          <a:ext cx="0" cy="0"/>
          <a:chOff x="0" y="0"/>
          <a:chExt cx="0" cy="0"/>
        </a:xfrm>
      </p:grpSpPr>
      <p:pic>
        <p:nvPicPr>
          <p:cNvPr id="13" name="Cloud">
            <a:extLst>
              <a:ext uri="{FF2B5EF4-FFF2-40B4-BE49-F238E27FC236}">
                <a16:creationId xmlns:a16="http://schemas.microsoft.com/office/drawing/2014/main" id="{D922B281-CE8B-4E47-889A-38B9D11BA0A8}"/>
              </a:ext>
              <a:ext uri="{C183D7F6-B498-43B3-948B-1728B52AA6E4}">
                <adec:decorative xmlns:adec="http://schemas.microsoft.com/office/drawing/2017/decorative" val="1"/>
              </a:ext>
            </a:extLst>
          </p:cNvPr>
          <p:cNvPicPr>
            <a:picLocks noChangeAspect="1"/>
          </p:cNvPicPr>
          <p:nvPr userDrawn="1">
            <p:custDataLst>
              <p:tags r:id="rId1"/>
            </p:custDataLst>
          </p:nvPr>
        </p:nvPicPr>
        <p:blipFill>
          <a:blip r:embed="rId13">
            <a:extLst>
              <a:ext uri="{28A0092B-C50C-407E-A947-70E740481C1C}">
                <a14:useLocalDpi xmlns:a14="http://schemas.microsoft.com/office/drawing/2010/main" val="0"/>
              </a:ext>
            </a:extLst>
          </a:blip>
          <a:stretch>
            <a:fillRect/>
          </a:stretch>
        </p:blipFill>
        <p:spPr>
          <a:xfrm>
            <a:off x="6705731" y="269359"/>
            <a:ext cx="5080369" cy="1559442"/>
          </a:xfrm>
          <a:prstGeom prst="rect">
            <a:avLst/>
          </a:prstGeom>
        </p:spPr>
      </p:pic>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custDataLst>
              <p:tags r:id="rId2"/>
            </p:custDataLst>
          </p:nvPr>
        </p:nvSpPr>
        <p:spPr>
          <a:xfrm>
            <a:off x="766763" y="1014984"/>
            <a:ext cx="10671048" cy="330540"/>
          </a:xfrm>
          <a:prstGeom prst="rect">
            <a:avLst/>
          </a:prstGeom>
        </p:spPr>
        <p:txBody>
          <a:bodyPr lIns="0">
            <a:noAutofit/>
          </a:bodyPr>
          <a:lstStyle>
            <a:lvl1pPr marL="0" indent="0">
              <a:spcAft>
                <a:spcPct val="0"/>
              </a:spcAft>
              <a:buNone/>
              <a:defRPr sz="2000" b="0" i="0">
                <a:latin typeface="Oracle Sans Tab" panose="020B0503020204020204" pitchFamily="34" charset="0"/>
                <a:cs typeface="Oracle Sans Tab" panose="020B0503020204020204" pitchFamily="34" charset="0"/>
              </a:defRPr>
            </a:lvl1pPr>
          </a:lstStyle>
          <a:p>
            <a:pPr lvl="0"/>
            <a:r>
              <a:rPr lang="en-US"/>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custDataLst>
              <p:tags r:id="rId3"/>
            </p:custDataLst>
          </p:nvPr>
        </p:nvSpPr>
        <p:spPr>
          <a:xfrm>
            <a:off x="766763" y="1609724"/>
            <a:ext cx="3300984" cy="45079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Column Divider" descr="Column Divider">
            <a:extLst>
              <a:ext uri="{FF2B5EF4-FFF2-40B4-BE49-F238E27FC236}">
                <a16:creationId xmlns:a16="http://schemas.microsoft.com/office/drawing/2014/main" id="{C3377C95-3E35-473F-8E81-1FDFBEBC758A}"/>
              </a:ext>
            </a:extLst>
          </p:cNvPr>
          <p:cNvCxnSpPr/>
          <p:nvPr userDrawn="1">
            <p:custDataLst>
              <p:tags r:id="rId4"/>
            </p:custDataLst>
          </p:nvPr>
        </p:nvCxnSpPr>
        <p:spPr>
          <a:xfrm flipH="1">
            <a:off x="4261915" y="1609724"/>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custDataLst>
              <p:tags r:id="rId5"/>
            </p:custDataLst>
          </p:nvPr>
        </p:nvSpPr>
        <p:spPr>
          <a:xfrm>
            <a:off x="4456083" y="1609724"/>
            <a:ext cx="3300984" cy="45079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3" name="Column Divider 2" descr="Column Divider">
            <a:extLst>
              <a:ext uri="{FF2B5EF4-FFF2-40B4-BE49-F238E27FC236}">
                <a16:creationId xmlns:a16="http://schemas.microsoft.com/office/drawing/2014/main" id="{A70D9BB7-9BB9-40BD-84D2-8EE238E044D3}"/>
              </a:ext>
            </a:extLst>
          </p:cNvPr>
          <p:cNvCxnSpPr/>
          <p:nvPr userDrawn="1">
            <p:custDataLst>
              <p:tags r:id="rId6"/>
            </p:custDataLst>
          </p:nvPr>
        </p:nvCxnSpPr>
        <p:spPr>
          <a:xfrm flipH="1">
            <a:off x="7951236" y="1609724"/>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21" name="Content 3">
            <a:extLst>
              <a:ext uri="{FF2B5EF4-FFF2-40B4-BE49-F238E27FC236}">
                <a16:creationId xmlns:a16="http://schemas.microsoft.com/office/drawing/2014/main" id="{58EF7396-F6CE-404A-B85F-455D3F5341AE}"/>
              </a:ext>
            </a:extLst>
          </p:cNvPr>
          <p:cNvSpPr>
            <a:spLocks noGrp="1"/>
          </p:cNvSpPr>
          <p:nvPr>
            <p:ph sz="quarter" idx="16"/>
            <p:custDataLst>
              <p:tags r:id="rId7"/>
            </p:custDataLst>
          </p:nvPr>
        </p:nvSpPr>
        <p:spPr>
          <a:xfrm>
            <a:off x="8145405" y="1609724"/>
            <a:ext cx="3300984" cy="45079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226210A-4112-4730-8F81-3CAE5C391FDB}"/>
              </a:ext>
            </a:extLst>
          </p:cNvPr>
          <p:cNvSpPr>
            <a:spLocks noGrp="1"/>
          </p:cNvSpPr>
          <p:nvPr>
            <p:ph type="title" hasCustomPrompt="1"/>
            <p:custDataLst>
              <p:tags r:id="rId8"/>
            </p:custDataLst>
          </p:nvPr>
        </p:nvSpPr>
        <p:spPr/>
        <p:txBody>
          <a:bodyPr/>
          <a:lstStyle>
            <a:lvl1pPr>
              <a:defRPr/>
            </a:lvl1pPr>
          </a:lstStyle>
          <a:p>
            <a:r>
              <a:rPr lang="en-US"/>
              <a:t>Title</a:t>
            </a:r>
          </a:p>
        </p:txBody>
      </p:sp>
      <p:sp>
        <p:nvSpPr>
          <p:cNvPr id="5" name="Date Placeholder 4">
            <a:extLst>
              <a:ext uri="{FF2B5EF4-FFF2-40B4-BE49-F238E27FC236}">
                <a16:creationId xmlns:a16="http://schemas.microsoft.com/office/drawing/2014/main" id="{6CAD3E0A-0143-42FC-B8B6-EBC1FF990000}"/>
              </a:ext>
            </a:extLst>
          </p:cNvPr>
          <p:cNvSpPr>
            <a:spLocks noGrp="1"/>
          </p:cNvSpPr>
          <p:nvPr>
            <p:ph type="dt" sz="half" idx="17"/>
            <p:custDataLst>
              <p:tags r:id="rId9"/>
            </p:custDataLst>
          </p:nvPr>
        </p:nvSpPr>
        <p:spPr/>
        <p:txBody>
          <a:bodyPr/>
          <a:lstStyle/>
          <a:p>
            <a:r>
              <a:rPr lang="en-US"/>
              <a:t>[Date]</a:t>
            </a:r>
          </a:p>
        </p:txBody>
      </p:sp>
      <p:sp>
        <p:nvSpPr>
          <p:cNvPr id="7" name="Footer Placeholder 6">
            <a:extLst>
              <a:ext uri="{FF2B5EF4-FFF2-40B4-BE49-F238E27FC236}">
                <a16:creationId xmlns:a16="http://schemas.microsoft.com/office/drawing/2014/main" id="{7D46B54D-91F2-4210-9BEA-3B59824207D9}"/>
              </a:ext>
            </a:extLst>
          </p:cNvPr>
          <p:cNvSpPr>
            <a:spLocks noGrp="1"/>
          </p:cNvSpPr>
          <p:nvPr>
            <p:ph type="ftr" sz="quarter" idx="18"/>
            <p:custDataLst>
              <p:tags r:id="rId10"/>
            </p:custDataLst>
          </p:nvPr>
        </p:nvSpPr>
        <p:spPr>
          <a:xfrm>
            <a:off x="1127759" y="6423978"/>
            <a:ext cx="5745379" cy="365125"/>
          </a:xfrm>
          <a:prstGeom prst="rect">
            <a:avLst/>
          </a:prstGeom>
        </p:spPr>
        <p:txBody>
          <a:bodyPr/>
          <a:lstStyle/>
          <a:p>
            <a:r>
              <a:rPr lang="en-US"/>
              <a:t>Copyright © 2022, Oracle and/or its affiliates  |  Confidential: Internal/Restricted/Highly Restricted</a:t>
            </a:r>
          </a:p>
        </p:txBody>
      </p:sp>
      <p:sp>
        <p:nvSpPr>
          <p:cNvPr id="8" name="Slide Number Placeholder 7">
            <a:extLst>
              <a:ext uri="{FF2B5EF4-FFF2-40B4-BE49-F238E27FC236}">
                <a16:creationId xmlns:a16="http://schemas.microsoft.com/office/drawing/2014/main" id="{F0900B02-4438-4597-85D3-D93A97B15462}"/>
              </a:ext>
            </a:extLst>
          </p:cNvPr>
          <p:cNvSpPr>
            <a:spLocks noGrp="1"/>
          </p:cNvSpPr>
          <p:nvPr>
            <p:ph type="sldNum" sz="quarter" idx="19"/>
            <p:custDataLst>
              <p:tags r:id="rId11"/>
            </p:custDataLst>
          </p:nvPr>
        </p:nvSpPr>
        <p:spPr/>
        <p:txBody>
          <a:bodyPr/>
          <a:lstStyle/>
          <a:p>
            <a:fld id="{345D60D9-5372-5F40-9443-0F9AE5BDC3C8}" type="slidenum">
              <a:rPr lang="en-US" smtClean="0"/>
              <a:t>‹#›</a:t>
            </a:fld>
            <a:endParaRPr lang="en-US"/>
          </a:p>
        </p:txBody>
      </p:sp>
    </p:spTree>
    <p:extLst>
      <p:ext uri="{BB962C8B-B14F-4D97-AF65-F5344CB8AC3E}">
        <p14:creationId xmlns:p14="http://schemas.microsoft.com/office/powerpoint/2010/main" val="180044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ght - Title 4 Column">
    <p:bg>
      <p:bgRef idx="1001">
        <a:schemeClr val="bg1"/>
      </p:bgRef>
    </p:bg>
    <p:spTree>
      <p:nvGrpSpPr>
        <p:cNvPr id="1" name=""/>
        <p:cNvGrpSpPr/>
        <p:nvPr/>
      </p:nvGrpSpPr>
      <p:grpSpPr>
        <a:xfrm>
          <a:off x="0" y="0"/>
          <a:ext cx="0" cy="0"/>
          <a:chOff x="0" y="0"/>
          <a:chExt cx="0" cy="0"/>
        </a:xfrm>
      </p:grpSpPr>
      <p:pic>
        <p:nvPicPr>
          <p:cNvPr id="20" name="Cloud">
            <a:extLst>
              <a:ext uri="{FF2B5EF4-FFF2-40B4-BE49-F238E27FC236}">
                <a16:creationId xmlns:a16="http://schemas.microsoft.com/office/drawing/2014/main" id="{403EA880-91CB-2F4A-BC00-A9353851358A}"/>
              </a:ext>
              <a:ext uri="{C183D7F6-B498-43B3-948B-1728B52AA6E4}">
                <adec:decorative xmlns:adec="http://schemas.microsoft.com/office/drawing/2017/decorative" val="1"/>
              </a:ext>
            </a:extLst>
          </p:cNvPr>
          <p:cNvPicPr>
            <a:picLocks noChangeAspect="1"/>
          </p:cNvPicPr>
          <p:nvPr userDrawn="1">
            <p:custDataLst>
              <p:tags r:id="rId1"/>
            </p:custDataLst>
          </p:nvPr>
        </p:nvPicPr>
        <p:blipFill>
          <a:blip r:embed="rId14">
            <a:extLst>
              <a:ext uri="{28A0092B-C50C-407E-A947-70E740481C1C}">
                <a14:useLocalDpi xmlns:a14="http://schemas.microsoft.com/office/drawing/2010/main" val="0"/>
              </a:ext>
            </a:extLst>
          </a:blip>
          <a:stretch>
            <a:fillRect/>
          </a:stretch>
        </p:blipFill>
        <p:spPr>
          <a:xfrm>
            <a:off x="6705731" y="269359"/>
            <a:ext cx="5080369" cy="1559442"/>
          </a:xfrm>
          <a:prstGeom prst="rect">
            <a:avLst/>
          </a:prstGeom>
        </p:spPr>
      </p:pic>
      <p:sp>
        <p:nvSpPr>
          <p:cNvPr id="6" name="Content">
            <a:extLst>
              <a:ext uri="{FF2B5EF4-FFF2-40B4-BE49-F238E27FC236}">
                <a16:creationId xmlns:a16="http://schemas.microsoft.com/office/drawing/2014/main" id="{238CEDEE-F37B-4496-9270-0479A31C9762}"/>
              </a:ext>
            </a:extLst>
          </p:cNvPr>
          <p:cNvSpPr>
            <a:spLocks noGrp="1"/>
          </p:cNvSpPr>
          <p:nvPr>
            <p:ph sz="quarter" idx="14"/>
            <p:custDataLst>
              <p:tags r:id="rId2"/>
            </p:custDataLst>
          </p:nvPr>
        </p:nvSpPr>
        <p:spPr>
          <a:xfrm>
            <a:off x="768875" y="1589524"/>
            <a:ext cx="2478024" cy="4525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Column Divider" descr="Column Divider">
            <a:extLst>
              <a:ext uri="{FF2B5EF4-FFF2-40B4-BE49-F238E27FC236}">
                <a16:creationId xmlns:a16="http://schemas.microsoft.com/office/drawing/2014/main" id="{B228B4F2-5D6F-42F4-B132-F908BB527268}"/>
              </a:ext>
            </a:extLst>
          </p:cNvPr>
          <p:cNvCxnSpPr/>
          <p:nvPr userDrawn="1">
            <p:custDataLst>
              <p:tags r:id="rId3"/>
            </p:custDataLst>
          </p:nvPr>
        </p:nvCxnSpPr>
        <p:spPr>
          <a:xfrm flipH="1">
            <a:off x="3374450" y="1590159"/>
            <a:ext cx="0" cy="4525997"/>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7" name="Content 2">
            <a:extLst>
              <a:ext uri="{FF2B5EF4-FFF2-40B4-BE49-F238E27FC236}">
                <a16:creationId xmlns:a16="http://schemas.microsoft.com/office/drawing/2014/main" id="{B35B41AC-36CF-4A0C-BED4-7D06B0F6E2ED}"/>
              </a:ext>
            </a:extLst>
          </p:cNvPr>
          <p:cNvSpPr>
            <a:spLocks noGrp="1"/>
          </p:cNvSpPr>
          <p:nvPr>
            <p:ph sz="quarter" idx="16"/>
            <p:custDataLst>
              <p:tags r:id="rId4"/>
            </p:custDataLst>
          </p:nvPr>
        </p:nvSpPr>
        <p:spPr>
          <a:xfrm>
            <a:off x="3502001" y="1589524"/>
            <a:ext cx="2478024" cy="4525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Column Divider 2" descr="Column Divider">
            <a:extLst>
              <a:ext uri="{FF2B5EF4-FFF2-40B4-BE49-F238E27FC236}">
                <a16:creationId xmlns:a16="http://schemas.microsoft.com/office/drawing/2014/main" id="{43000B2C-7C76-4F07-AF50-5F3019C384BC}"/>
              </a:ext>
            </a:extLst>
          </p:cNvPr>
          <p:cNvCxnSpPr/>
          <p:nvPr userDrawn="1">
            <p:custDataLst>
              <p:tags r:id="rId5"/>
            </p:custDataLst>
          </p:nvPr>
        </p:nvCxnSpPr>
        <p:spPr>
          <a:xfrm flipH="1">
            <a:off x="6107576"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3">
            <a:extLst>
              <a:ext uri="{FF2B5EF4-FFF2-40B4-BE49-F238E27FC236}">
                <a16:creationId xmlns:a16="http://schemas.microsoft.com/office/drawing/2014/main" id="{22A9895A-06CA-46D6-B3EB-7038E6493585}"/>
              </a:ext>
            </a:extLst>
          </p:cNvPr>
          <p:cNvSpPr>
            <a:spLocks noGrp="1"/>
          </p:cNvSpPr>
          <p:nvPr>
            <p:ph sz="quarter" idx="15"/>
            <p:custDataLst>
              <p:tags r:id="rId6"/>
            </p:custDataLst>
          </p:nvPr>
        </p:nvSpPr>
        <p:spPr>
          <a:xfrm>
            <a:off x="6235127" y="1589524"/>
            <a:ext cx="2478024" cy="4525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9" name="Column Divider 3" descr="Column Divider">
            <a:extLst>
              <a:ext uri="{FF2B5EF4-FFF2-40B4-BE49-F238E27FC236}">
                <a16:creationId xmlns:a16="http://schemas.microsoft.com/office/drawing/2014/main" id="{0379F816-270D-4D0F-8838-510AA3E97C28}"/>
              </a:ext>
            </a:extLst>
          </p:cNvPr>
          <p:cNvCxnSpPr/>
          <p:nvPr userDrawn="1">
            <p:custDataLst>
              <p:tags r:id="rId7"/>
            </p:custDataLst>
          </p:nvPr>
        </p:nvCxnSpPr>
        <p:spPr>
          <a:xfrm flipH="1">
            <a:off x="8840702"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5" name="Content 4">
            <a:extLst>
              <a:ext uri="{FF2B5EF4-FFF2-40B4-BE49-F238E27FC236}">
                <a16:creationId xmlns:a16="http://schemas.microsoft.com/office/drawing/2014/main" id="{4FB98D34-E09D-43FC-9515-8F7C37635BFF}"/>
              </a:ext>
            </a:extLst>
          </p:cNvPr>
          <p:cNvSpPr>
            <a:spLocks noGrp="1"/>
          </p:cNvSpPr>
          <p:nvPr>
            <p:ph sz="quarter" idx="17"/>
            <p:custDataLst>
              <p:tags r:id="rId8"/>
            </p:custDataLst>
          </p:nvPr>
        </p:nvSpPr>
        <p:spPr>
          <a:xfrm>
            <a:off x="8968254" y="1589524"/>
            <a:ext cx="2478024" cy="4525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E665C0AC-7132-4356-88D4-79E4A49B2CE4}"/>
              </a:ext>
            </a:extLst>
          </p:cNvPr>
          <p:cNvSpPr>
            <a:spLocks noGrp="1"/>
          </p:cNvSpPr>
          <p:nvPr>
            <p:ph type="title" hasCustomPrompt="1"/>
            <p:custDataLst>
              <p:tags r:id="rId9"/>
            </p:custDataLst>
          </p:nvPr>
        </p:nvSpPr>
        <p:spPr/>
        <p:txBody>
          <a:bodyPr/>
          <a:lstStyle>
            <a:lvl1pPr>
              <a:defRPr/>
            </a:lvl1pPr>
          </a:lstStyle>
          <a:p>
            <a:r>
              <a:rPr lang="en-US"/>
              <a:t>Title</a:t>
            </a:r>
          </a:p>
        </p:txBody>
      </p:sp>
      <p:sp>
        <p:nvSpPr>
          <p:cNvPr id="2" name="Date Placeholder 1">
            <a:extLst>
              <a:ext uri="{FF2B5EF4-FFF2-40B4-BE49-F238E27FC236}">
                <a16:creationId xmlns:a16="http://schemas.microsoft.com/office/drawing/2014/main" id="{1A131A1D-D1FF-4A37-8531-B67D54ED466D}"/>
              </a:ext>
            </a:extLst>
          </p:cNvPr>
          <p:cNvSpPr>
            <a:spLocks noGrp="1"/>
          </p:cNvSpPr>
          <p:nvPr>
            <p:ph type="dt" sz="half" idx="18"/>
            <p:custDataLst>
              <p:tags r:id="rId10"/>
            </p:custDataLst>
          </p:nvPr>
        </p:nvSpPr>
        <p:spPr/>
        <p:txBody>
          <a:bodyPr/>
          <a:lstStyle/>
          <a:p>
            <a:r>
              <a:rPr lang="en-US"/>
              <a:t>[Date]</a:t>
            </a:r>
          </a:p>
        </p:txBody>
      </p:sp>
      <p:sp>
        <p:nvSpPr>
          <p:cNvPr id="5" name="Footer Placeholder 4">
            <a:extLst>
              <a:ext uri="{FF2B5EF4-FFF2-40B4-BE49-F238E27FC236}">
                <a16:creationId xmlns:a16="http://schemas.microsoft.com/office/drawing/2014/main" id="{C8EC9026-CA1C-465B-ADD5-AE1F9B7A0775}"/>
              </a:ext>
            </a:extLst>
          </p:cNvPr>
          <p:cNvSpPr>
            <a:spLocks noGrp="1"/>
          </p:cNvSpPr>
          <p:nvPr>
            <p:ph type="ftr" sz="quarter" idx="19"/>
            <p:custDataLst>
              <p:tags r:id="rId11"/>
            </p:custDataLst>
          </p:nvPr>
        </p:nvSpPr>
        <p:spPr>
          <a:xfrm>
            <a:off x="1127759" y="6423978"/>
            <a:ext cx="5745379" cy="365125"/>
          </a:xfrm>
          <a:prstGeom prst="rect">
            <a:avLst/>
          </a:prstGeom>
        </p:spPr>
        <p:txBody>
          <a:bodyPr/>
          <a:lstStyle/>
          <a:p>
            <a:r>
              <a:rPr lang="en-US"/>
              <a:t>Copyright © 2022, Oracle and/or its affiliates  |  Confidential: Internal/Restricted/Highly Restricted</a:t>
            </a:r>
          </a:p>
        </p:txBody>
      </p:sp>
      <p:sp>
        <p:nvSpPr>
          <p:cNvPr id="7" name="Slide Number Placeholder 6">
            <a:extLst>
              <a:ext uri="{FF2B5EF4-FFF2-40B4-BE49-F238E27FC236}">
                <a16:creationId xmlns:a16="http://schemas.microsoft.com/office/drawing/2014/main" id="{13064CFB-254B-4876-8556-026D173672E6}"/>
              </a:ext>
            </a:extLst>
          </p:cNvPr>
          <p:cNvSpPr>
            <a:spLocks noGrp="1"/>
          </p:cNvSpPr>
          <p:nvPr>
            <p:ph type="sldNum" sz="quarter" idx="20"/>
            <p:custDataLst>
              <p:tags r:id="rId12"/>
            </p:custDataLst>
          </p:nvPr>
        </p:nvSpPr>
        <p:spPr/>
        <p:txBody>
          <a:bodyPr/>
          <a:lstStyle/>
          <a:p>
            <a:fld id="{345D60D9-5372-5F40-9443-0F9AE5BDC3C8}" type="slidenum">
              <a:rPr lang="en-US" smtClean="0"/>
              <a:t>‹#›</a:t>
            </a:fld>
            <a:endParaRPr lang="en-US"/>
          </a:p>
        </p:txBody>
      </p:sp>
    </p:spTree>
    <p:extLst>
      <p:ext uri="{BB962C8B-B14F-4D97-AF65-F5344CB8AC3E}">
        <p14:creationId xmlns:p14="http://schemas.microsoft.com/office/powerpoint/2010/main" val="18491591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Light - Blank">
    <p:spTree>
      <p:nvGrpSpPr>
        <p:cNvPr id="1" name=""/>
        <p:cNvGrpSpPr/>
        <p:nvPr/>
      </p:nvGrpSpPr>
      <p:grpSpPr>
        <a:xfrm>
          <a:off x="0" y="0"/>
          <a:ext cx="0" cy="0"/>
          <a:chOff x="0" y="0"/>
          <a:chExt cx="0" cy="0"/>
        </a:xfrm>
      </p:grpSpPr>
      <p:pic>
        <p:nvPicPr>
          <p:cNvPr id="12" name="Cloud">
            <a:extLst>
              <a:ext uri="{FF2B5EF4-FFF2-40B4-BE49-F238E27FC236}">
                <a16:creationId xmlns:a16="http://schemas.microsoft.com/office/drawing/2014/main" id="{8BD8F955-3E3E-4E6E-A650-C4E0C80495AD}"/>
              </a:ext>
              <a:ext uri="{C183D7F6-B498-43B3-948B-1728B52AA6E4}">
                <adec:decorative xmlns:adec="http://schemas.microsoft.com/office/drawing/2017/decorative" val="1"/>
              </a:ext>
            </a:extLst>
          </p:cNvPr>
          <p:cNvPicPr>
            <a:picLocks noChangeAspect="1"/>
          </p:cNvPicPr>
          <p:nvPr userDrawn="1">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6705731" y="269359"/>
            <a:ext cx="5080369" cy="1559442"/>
          </a:xfrm>
          <a:prstGeom prst="rect">
            <a:avLst/>
          </a:prstGeom>
        </p:spPr>
      </p:pic>
      <p:pic>
        <p:nvPicPr>
          <p:cNvPr id="6" name="OTag">
            <a:extLst>
              <a:ext uri="{FF2B5EF4-FFF2-40B4-BE49-F238E27FC236}">
                <a16:creationId xmlns:a16="http://schemas.microsoft.com/office/drawing/2014/main" id="{0F682282-A332-4D5C-89F4-38480EC33F4D}"/>
              </a:ext>
              <a:ext uri="{C183D7F6-B498-43B3-948B-1728B52AA6E4}">
                <adec:decorative xmlns:adec="http://schemas.microsoft.com/office/drawing/2017/decorative" val="1"/>
              </a:ext>
            </a:extLst>
          </p:cNvPr>
          <p:cNvPicPr>
            <a:picLocks noChangeAspect="1"/>
          </p:cNvPicPr>
          <p:nvPr userDrawn="1">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pic>
        <p:nvPicPr>
          <p:cNvPr id="10" name="OTag">
            <a:extLst>
              <a:ext uri="{FF2B5EF4-FFF2-40B4-BE49-F238E27FC236}">
                <a16:creationId xmlns:a16="http://schemas.microsoft.com/office/drawing/2014/main" id="{00F1077A-D301-437A-8CE7-A0EA6CDECB51}"/>
              </a:ext>
              <a:ext uri="{C183D7F6-B498-43B3-948B-1728B52AA6E4}">
                <adec:decorative xmlns:adec="http://schemas.microsoft.com/office/drawing/2017/decorative" val="1"/>
              </a:ext>
            </a:extLst>
          </p:cNvPr>
          <p:cNvPicPr>
            <a:picLocks noChangeAspect="1"/>
          </p:cNvPicPr>
          <p:nvPr userDrawn="1">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B6E29D2F-E9BE-442D-8048-30D82B0FA2D2}"/>
              </a:ext>
            </a:extLst>
          </p:cNvPr>
          <p:cNvSpPr>
            <a:spLocks noGrp="1"/>
          </p:cNvSpPr>
          <p:nvPr>
            <p:ph type="dt" sz="half" idx="10"/>
            <p:custDataLst>
              <p:tags r:id="rId4"/>
            </p:custDataLst>
          </p:nvPr>
        </p:nvSpPr>
        <p:spPr/>
        <p:txBody>
          <a:bodyPr/>
          <a:lstStyle/>
          <a:p>
            <a:r>
              <a:rPr lang="en-US"/>
              <a:t>[Date]</a:t>
            </a:r>
          </a:p>
        </p:txBody>
      </p:sp>
      <p:sp>
        <p:nvSpPr>
          <p:cNvPr id="4" name="Footer Placeholder 3">
            <a:extLst>
              <a:ext uri="{FF2B5EF4-FFF2-40B4-BE49-F238E27FC236}">
                <a16:creationId xmlns:a16="http://schemas.microsoft.com/office/drawing/2014/main" id="{4249E66D-873C-4E3D-B665-952DA3AD6CCF}"/>
              </a:ext>
            </a:extLst>
          </p:cNvPr>
          <p:cNvSpPr>
            <a:spLocks noGrp="1"/>
          </p:cNvSpPr>
          <p:nvPr>
            <p:ph type="ftr" sz="quarter" idx="11"/>
            <p:custDataLst>
              <p:tags r:id="rId5"/>
            </p:custDataLst>
          </p:nvPr>
        </p:nvSpPr>
        <p:spPr>
          <a:xfrm>
            <a:off x="1127759" y="6423978"/>
            <a:ext cx="5745379" cy="365125"/>
          </a:xfrm>
          <a:prstGeom prst="rect">
            <a:avLst/>
          </a:prstGeom>
        </p:spPr>
        <p:txBody>
          <a:bodyPr/>
          <a:lstStyle/>
          <a:p>
            <a:r>
              <a:rPr lang="en-US"/>
              <a:t>Copyright © 2022, Oracle and/or its affiliates  |  Confidential: Internal/Restricted/Highly Restricted</a:t>
            </a:r>
          </a:p>
        </p:txBody>
      </p:sp>
      <p:sp>
        <p:nvSpPr>
          <p:cNvPr id="5" name="Slide Number Placeholder 4">
            <a:extLst>
              <a:ext uri="{FF2B5EF4-FFF2-40B4-BE49-F238E27FC236}">
                <a16:creationId xmlns:a16="http://schemas.microsoft.com/office/drawing/2014/main" id="{B52D4C26-D77F-4F76-BA95-32055FEC61F8}"/>
              </a:ext>
            </a:extLst>
          </p:cNvPr>
          <p:cNvSpPr>
            <a:spLocks noGrp="1"/>
          </p:cNvSpPr>
          <p:nvPr>
            <p:ph type="sldNum" sz="quarter" idx="12"/>
            <p:custDataLst>
              <p:tags r:id="rId6"/>
            </p:custDataLst>
          </p:nvPr>
        </p:nvSpPr>
        <p:spPr/>
        <p:txBody>
          <a:bodyPr/>
          <a:lstStyle/>
          <a:p>
            <a:fld id="{345D60D9-5372-5F40-9443-0F9AE5BDC3C8}" type="slidenum">
              <a:rPr lang="en-US" smtClean="0"/>
              <a:t>‹#›</a:t>
            </a:fld>
            <a:endParaRPr lang="en-US"/>
          </a:p>
        </p:txBody>
      </p:sp>
    </p:spTree>
    <p:extLst>
      <p:ext uri="{BB962C8B-B14F-4D97-AF65-F5344CB8AC3E}">
        <p14:creationId xmlns:p14="http://schemas.microsoft.com/office/powerpoint/2010/main" val="160849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 Title Only">
    <p:bg>
      <p:bgPr>
        <a:solidFill>
          <a:schemeClr val="bg1"/>
        </a:solidFill>
        <a:effectLst/>
      </p:bgPr>
    </p:bg>
    <p:spTree>
      <p:nvGrpSpPr>
        <p:cNvPr id="1" name=""/>
        <p:cNvGrpSpPr/>
        <p:nvPr/>
      </p:nvGrpSpPr>
      <p:grpSpPr>
        <a:xfrm>
          <a:off x="0" y="0"/>
          <a:ext cx="0" cy="0"/>
          <a:chOff x="0" y="0"/>
          <a:chExt cx="0" cy="0"/>
        </a:xfrm>
      </p:grpSpPr>
      <p:pic>
        <p:nvPicPr>
          <p:cNvPr id="7" name="Cloud">
            <a:extLst>
              <a:ext uri="{FF2B5EF4-FFF2-40B4-BE49-F238E27FC236}">
                <a16:creationId xmlns:a16="http://schemas.microsoft.com/office/drawing/2014/main" id="{A52109B5-4152-894B-9BF6-17B5458CC9C7}"/>
              </a:ext>
              <a:ext uri="{C183D7F6-B498-43B3-948B-1728B52AA6E4}">
                <adec:decorative xmlns:adec="http://schemas.microsoft.com/office/drawing/2017/decorative" val="1"/>
              </a:ext>
            </a:extLst>
          </p:cNvPr>
          <p:cNvPicPr>
            <a:picLocks noChangeAspect="1"/>
          </p:cNvPicPr>
          <p:nvPr userDrawn="1">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9331179" y="182403"/>
            <a:ext cx="2644869" cy="987402"/>
          </a:xfrm>
          <a:prstGeom prst="rect">
            <a:avLst/>
          </a:prstGeom>
          <a:effectLst>
            <a:innerShdw blurRad="63500" dist="50800" dir="16200000">
              <a:schemeClr val="accent2">
                <a:lumMod val="40000"/>
                <a:lumOff val="60000"/>
                <a:alpha val="50000"/>
              </a:schemeClr>
            </a:innerShdw>
          </a:effectLst>
        </p:spPr>
      </p:pic>
      <p:sp>
        <p:nvSpPr>
          <p:cNvPr id="4" name="Title 3">
            <a:extLst>
              <a:ext uri="{FF2B5EF4-FFF2-40B4-BE49-F238E27FC236}">
                <a16:creationId xmlns:a16="http://schemas.microsoft.com/office/drawing/2014/main" id="{F5090641-BB3E-479D-A754-1B2B6F37AEB9}"/>
              </a:ext>
            </a:extLst>
          </p:cNvPr>
          <p:cNvSpPr>
            <a:spLocks noGrp="1"/>
          </p:cNvSpPr>
          <p:nvPr>
            <p:ph type="title" hasCustomPrompt="1"/>
            <p:custDataLst>
              <p:tags r:id="rId2"/>
            </p:custDataLst>
          </p:nvPr>
        </p:nvSpPr>
        <p:spPr/>
        <p:txBody>
          <a:bodyPr/>
          <a:lstStyle>
            <a:lvl1pPr>
              <a:defRPr/>
            </a:lvl1pPr>
          </a:lstStyle>
          <a:p>
            <a:r>
              <a:rPr lang="en-US"/>
              <a:t>Title</a:t>
            </a:r>
          </a:p>
        </p:txBody>
      </p:sp>
      <p:sp>
        <p:nvSpPr>
          <p:cNvPr id="2" name="Date Placeholder 1">
            <a:extLst>
              <a:ext uri="{FF2B5EF4-FFF2-40B4-BE49-F238E27FC236}">
                <a16:creationId xmlns:a16="http://schemas.microsoft.com/office/drawing/2014/main" id="{1153D77D-CD9E-445C-8F26-904F65B519A3}"/>
              </a:ext>
            </a:extLst>
          </p:cNvPr>
          <p:cNvSpPr>
            <a:spLocks noGrp="1"/>
          </p:cNvSpPr>
          <p:nvPr>
            <p:ph type="dt" sz="half" idx="10"/>
            <p:custDataLst>
              <p:tags r:id="rId3"/>
            </p:custDataLst>
          </p:nvPr>
        </p:nvSpPr>
        <p:spPr/>
        <p:txBody>
          <a:bodyPr/>
          <a:lstStyle/>
          <a:p>
            <a:r>
              <a:rPr lang="en-US"/>
              <a:t>[Date]</a:t>
            </a:r>
          </a:p>
        </p:txBody>
      </p:sp>
      <p:sp>
        <p:nvSpPr>
          <p:cNvPr id="5" name="Footer Placeholder 4">
            <a:extLst>
              <a:ext uri="{FF2B5EF4-FFF2-40B4-BE49-F238E27FC236}">
                <a16:creationId xmlns:a16="http://schemas.microsoft.com/office/drawing/2014/main" id="{50DAEFA0-C12C-4365-A532-D29F819542E1}"/>
              </a:ext>
            </a:extLst>
          </p:cNvPr>
          <p:cNvSpPr>
            <a:spLocks noGrp="1"/>
          </p:cNvSpPr>
          <p:nvPr>
            <p:ph type="ftr" sz="quarter" idx="11"/>
            <p:custDataLst>
              <p:tags r:id="rId4"/>
            </p:custDataLst>
          </p:nvPr>
        </p:nvSpPr>
        <p:spPr>
          <a:xfrm>
            <a:off x="1127759" y="6423978"/>
            <a:ext cx="5745379" cy="365125"/>
          </a:xfrm>
          <a:prstGeom prst="rect">
            <a:avLst/>
          </a:prstGeom>
        </p:spPr>
        <p:txBody>
          <a:bodyPr/>
          <a:lstStyle/>
          <a:p>
            <a:r>
              <a:rPr lang="en-US"/>
              <a:t>Copyright © 2022, Oracle and/or its affiliates  |  Confidential: Internal/Restricted/Highly Restricted</a:t>
            </a:r>
          </a:p>
        </p:txBody>
      </p:sp>
      <p:sp>
        <p:nvSpPr>
          <p:cNvPr id="6" name="Slide Number Placeholder 5">
            <a:extLst>
              <a:ext uri="{FF2B5EF4-FFF2-40B4-BE49-F238E27FC236}">
                <a16:creationId xmlns:a16="http://schemas.microsoft.com/office/drawing/2014/main" id="{9E6038FD-33E0-4C25-AC00-13FEB177A45C}"/>
              </a:ext>
            </a:extLst>
          </p:cNvPr>
          <p:cNvSpPr>
            <a:spLocks noGrp="1"/>
          </p:cNvSpPr>
          <p:nvPr>
            <p:ph type="sldNum" sz="quarter" idx="12"/>
            <p:custDataLst>
              <p:tags r:id="rId5"/>
            </p:custDataLst>
          </p:nvPr>
        </p:nvSpPr>
        <p:spPr/>
        <p:txBody>
          <a:bodyPr/>
          <a:lstStyle/>
          <a:p>
            <a:fld id="{345D60D9-5372-5F40-9443-0F9AE5BDC3C8}" type="slidenum">
              <a:rPr lang="en-US" smtClean="0"/>
              <a:t>‹#›</a:t>
            </a:fld>
            <a:endParaRPr lang="en-US"/>
          </a:p>
        </p:txBody>
      </p:sp>
    </p:spTree>
    <p:extLst>
      <p:ext uri="{BB962C8B-B14F-4D97-AF65-F5344CB8AC3E}">
        <p14:creationId xmlns:p14="http://schemas.microsoft.com/office/powerpoint/2010/main" val="166517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 - Title Only">
    <p:spTree>
      <p:nvGrpSpPr>
        <p:cNvPr id="1" name=""/>
        <p:cNvGrpSpPr/>
        <p:nvPr/>
      </p:nvGrpSpPr>
      <p:grpSpPr>
        <a:xfrm>
          <a:off x="0" y="0"/>
          <a:ext cx="0" cy="0"/>
          <a:chOff x="0" y="0"/>
          <a:chExt cx="0" cy="0"/>
        </a:xfrm>
      </p:grpSpPr>
      <p:pic>
        <p:nvPicPr>
          <p:cNvPr id="7" name="Cloud">
            <a:extLst>
              <a:ext uri="{FF2B5EF4-FFF2-40B4-BE49-F238E27FC236}">
                <a16:creationId xmlns:a16="http://schemas.microsoft.com/office/drawing/2014/main" id="{05859F96-E4B3-8747-B027-10CA6EDB3EE7}"/>
              </a:ext>
              <a:ext uri="{C183D7F6-B498-43B3-948B-1728B52AA6E4}">
                <adec:decorative xmlns:adec="http://schemas.microsoft.com/office/drawing/2017/decorative" val="1"/>
              </a:ext>
            </a:extLst>
          </p:cNvPr>
          <p:cNvPicPr>
            <a:picLocks noChangeAspect="1"/>
          </p:cNvPicPr>
          <p:nvPr userDrawn="1">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6705731" y="269359"/>
            <a:ext cx="5080369" cy="1559441"/>
          </a:xfrm>
          <a:prstGeom prst="rect">
            <a:avLst/>
          </a:prstGeom>
        </p:spPr>
      </p:pic>
      <p:sp>
        <p:nvSpPr>
          <p:cNvPr id="4" name="Title 3">
            <a:extLst>
              <a:ext uri="{FF2B5EF4-FFF2-40B4-BE49-F238E27FC236}">
                <a16:creationId xmlns:a16="http://schemas.microsoft.com/office/drawing/2014/main" id="{F495A570-6FAE-4393-89B0-E6BA7AC6B3F9}"/>
              </a:ext>
            </a:extLst>
          </p:cNvPr>
          <p:cNvSpPr>
            <a:spLocks noGrp="1"/>
          </p:cNvSpPr>
          <p:nvPr>
            <p:ph type="title" hasCustomPrompt="1"/>
            <p:custDataLst>
              <p:tags r:id="rId2"/>
            </p:custDataLst>
          </p:nvPr>
        </p:nvSpPr>
        <p:spPr/>
        <p:txBody>
          <a:bodyPr/>
          <a:lstStyle>
            <a:lvl1pPr>
              <a:defRPr/>
            </a:lvl1pPr>
          </a:lstStyle>
          <a:p>
            <a:r>
              <a:rPr lang="en-US"/>
              <a:t>Title</a:t>
            </a:r>
          </a:p>
        </p:txBody>
      </p:sp>
      <p:sp>
        <p:nvSpPr>
          <p:cNvPr id="2" name="Date Placeholder 1">
            <a:extLst>
              <a:ext uri="{FF2B5EF4-FFF2-40B4-BE49-F238E27FC236}">
                <a16:creationId xmlns:a16="http://schemas.microsoft.com/office/drawing/2014/main" id="{10792EEA-DB03-4E8E-B6AB-1122F317F95A}"/>
              </a:ext>
            </a:extLst>
          </p:cNvPr>
          <p:cNvSpPr>
            <a:spLocks noGrp="1"/>
          </p:cNvSpPr>
          <p:nvPr>
            <p:ph type="dt" sz="half" idx="10"/>
            <p:custDataLst>
              <p:tags r:id="rId3"/>
            </p:custDataLst>
          </p:nvPr>
        </p:nvSpPr>
        <p:spPr/>
        <p:txBody>
          <a:bodyPr/>
          <a:lstStyle/>
          <a:p>
            <a:r>
              <a:rPr lang="en-US"/>
              <a:t>[Date]</a:t>
            </a:r>
          </a:p>
        </p:txBody>
      </p:sp>
      <p:sp>
        <p:nvSpPr>
          <p:cNvPr id="5" name="Footer Placeholder 4">
            <a:extLst>
              <a:ext uri="{FF2B5EF4-FFF2-40B4-BE49-F238E27FC236}">
                <a16:creationId xmlns:a16="http://schemas.microsoft.com/office/drawing/2014/main" id="{0EBB5D96-D6C9-4E8C-9D41-A28C7CED92F8}"/>
              </a:ext>
            </a:extLst>
          </p:cNvPr>
          <p:cNvSpPr>
            <a:spLocks noGrp="1"/>
          </p:cNvSpPr>
          <p:nvPr>
            <p:ph type="ftr" sz="quarter" idx="11"/>
            <p:custDataLst>
              <p:tags r:id="rId4"/>
            </p:custDataLst>
          </p:nvPr>
        </p:nvSpPr>
        <p:spPr>
          <a:xfrm>
            <a:off x="1127759" y="6423978"/>
            <a:ext cx="5745379" cy="365125"/>
          </a:xfrm>
          <a:prstGeom prst="rect">
            <a:avLst/>
          </a:prstGeom>
        </p:spPr>
        <p:txBody>
          <a:bodyPr/>
          <a:lstStyle/>
          <a:p>
            <a:r>
              <a:rPr lang="en-US"/>
              <a:t>Copyright © 2022, Oracle and/or its affiliates  |  Confidential: Internal/Restricted/Highly Restricted</a:t>
            </a:r>
          </a:p>
        </p:txBody>
      </p:sp>
      <p:sp>
        <p:nvSpPr>
          <p:cNvPr id="6" name="Slide Number Placeholder 5">
            <a:extLst>
              <a:ext uri="{FF2B5EF4-FFF2-40B4-BE49-F238E27FC236}">
                <a16:creationId xmlns:a16="http://schemas.microsoft.com/office/drawing/2014/main" id="{D760D253-6DDA-4486-89F6-5D5732868115}"/>
              </a:ext>
            </a:extLst>
          </p:cNvPr>
          <p:cNvSpPr>
            <a:spLocks noGrp="1"/>
          </p:cNvSpPr>
          <p:nvPr>
            <p:ph type="sldNum" sz="quarter" idx="12"/>
            <p:custDataLst>
              <p:tags r:id="rId5"/>
            </p:custDataLst>
          </p:nvPr>
        </p:nvSpPr>
        <p:spPr/>
        <p:txBody>
          <a:bodyPr/>
          <a:lstStyle/>
          <a:p>
            <a:fld id="{345D60D9-5372-5F40-9443-0F9AE5BDC3C8}" type="slidenum">
              <a:rPr lang="en-US" smtClean="0"/>
              <a:t>‹#›</a:t>
            </a:fld>
            <a:endParaRPr lang="en-US"/>
          </a:p>
        </p:txBody>
      </p:sp>
    </p:spTree>
    <p:extLst>
      <p:ext uri="{BB962C8B-B14F-4D97-AF65-F5344CB8AC3E}">
        <p14:creationId xmlns:p14="http://schemas.microsoft.com/office/powerpoint/2010/main" val="38176981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ght - Title/Subtitle">
    <p:spTree>
      <p:nvGrpSpPr>
        <p:cNvPr id="1" name=""/>
        <p:cNvGrpSpPr/>
        <p:nvPr/>
      </p:nvGrpSpPr>
      <p:grpSpPr>
        <a:xfrm>
          <a:off x="0" y="0"/>
          <a:ext cx="0" cy="0"/>
          <a:chOff x="0" y="0"/>
          <a:chExt cx="0" cy="0"/>
        </a:xfrm>
      </p:grpSpPr>
      <p:pic>
        <p:nvPicPr>
          <p:cNvPr id="8" name="Cloud">
            <a:extLst>
              <a:ext uri="{FF2B5EF4-FFF2-40B4-BE49-F238E27FC236}">
                <a16:creationId xmlns:a16="http://schemas.microsoft.com/office/drawing/2014/main" id="{EE127CFA-8D5C-584E-9C61-6685B547993D}"/>
              </a:ext>
              <a:ext uri="{C183D7F6-B498-43B3-948B-1728B52AA6E4}">
                <adec:decorative xmlns:adec="http://schemas.microsoft.com/office/drawing/2017/decorative" val="1"/>
              </a:ext>
            </a:extLst>
          </p:cNvPr>
          <p:cNvPicPr>
            <a:picLocks noChangeAspect="1"/>
          </p:cNvPicPr>
          <p:nvPr userDrawn="1">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6705731" y="269359"/>
            <a:ext cx="5080369" cy="1559442"/>
          </a:xfrm>
          <a:prstGeom prst="rect">
            <a:avLst/>
          </a:prstGeom>
        </p:spPr>
      </p:pic>
      <p:sp>
        <p:nvSpPr>
          <p:cNvPr id="15" name="Subtitle">
            <a:extLst>
              <a:ext uri="{FF2B5EF4-FFF2-40B4-BE49-F238E27FC236}">
                <a16:creationId xmlns:a16="http://schemas.microsoft.com/office/drawing/2014/main" id="{FC0004EB-159B-A345-859C-0E83416ED930}"/>
              </a:ext>
            </a:extLst>
          </p:cNvPr>
          <p:cNvSpPr>
            <a:spLocks noGrp="1"/>
          </p:cNvSpPr>
          <p:nvPr>
            <p:ph type="body" sz="quarter" idx="11" hasCustomPrompt="1"/>
            <p:custDataLst>
              <p:tags r:id="rId2"/>
            </p:custDataLst>
          </p:nvPr>
        </p:nvSpPr>
        <p:spPr>
          <a:xfrm>
            <a:off x="762000" y="1024235"/>
            <a:ext cx="10671048" cy="330540"/>
          </a:xfrm>
          <a:prstGeom prst="rect">
            <a:avLst/>
          </a:prstGeom>
        </p:spPr>
        <p:txBody>
          <a:bodyPr lIns="0">
            <a:noAutofit/>
          </a:bodyPr>
          <a:lstStyle>
            <a:lvl1pPr marL="0" indent="0">
              <a:spcAft>
                <a:spcPct val="0"/>
              </a:spcAft>
              <a:buNone/>
              <a:defRPr sz="2000" b="0" i="0">
                <a:latin typeface="Oracle Sans Tab" panose="020B0503020204020204" pitchFamily="34" charset="0"/>
                <a:cs typeface="Oracle Sans Tab" panose="020B0503020204020204" pitchFamily="34" charset="0"/>
              </a:defRPr>
            </a:lvl1pPr>
          </a:lstStyle>
          <a:p>
            <a:pPr lvl="0"/>
            <a:r>
              <a:rPr lang="en-US"/>
              <a:t>Subtitle</a:t>
            </a:r>
          </a:p>
        </p:txBody>
      </p:sp>
      <p:sp>
        <p:nvSpPr>
          <p:cNvPr id="4" name="Title 3">
            <a:extLst>
              <a:ext uri="{FF2B5EF4-FFF2-40B4-BE49-F238E27FC236}">
                <a16:creationId xmlns:a16="http://schemas.microsoft.com/office/drawing/2014/main" id="{AC6A8D35-C90D-428D-8E15-6F958679D947}"/>
              </a:ext>
            </a:extLst>
          </p:cNvPr>
          <p:cNvSpPr>
            <a:spLocks noGrp="1"/>
          </p:cNvSpPr>
          <p:nvPr>
            <p:ph type="title" hasCustomPrompt="1"/>
            <p:custDataLst>
              <p:tags r:id="rId3"/>
            </p:custDataLst>
          </p:nvPr>
        </p:nvSpPr>
        <p:spPr/>
        <p:txBody>
          <a:bodyPr/>
          <a:lstStyle>
            <a:lvl1pPr>
              <a:defRPr/>
            </a:lvl1pPr>
          </a:lstStyle>
          <a:p>
            <a:r>
              <a:rPr lang="en-US"/>
              <a:t>Title</a:t>
            </a:r>
          </a:p>
        </p:txBody>
      </p:sp>
      <p:sp>
        <p:nvSpPr>
          <p:cNvPr id="3" name="Date Placeholder 2">
            <a:extLst>
              <a:ext uri="{FF2B5EF4-FFF2-40B4-BE49-F238E27FC236}">
                <a16:creationId xmlns:a16="http://schemas.microsoft.com/office/drawing/2014/main" id="{56526A55-50C7-43D1-9A4E-DE6E31578685}"/>
              </a:ext>
            </a:extLst>
          </p:cNvPr>
          <p:cNvSpPr>
            <a:spLocks noGrp="1"/>
          </p:cNvSpPr>
          <p:nvPr>
            <p:ph type="dt" sz="half" idx="12"/>
            <p:custDataLst>
              <p:tags r:id="rId4"/>
            </p:custDataLst>
          </p:nvPr>
        </p:nvSpPr>
        <p:spPr/>
        <p:txBody>
          <a:bodyPr/>
          <a:lstStyle/>
          <a:p>
            <a:r>
              <a:rPr lang="en-US"/>
              <a:t>[Date]</a:t>
            </a:r>
          </a:p>
        </p:txBody>
      </p:sp>
      <p:sp>
        <p:nvSpPr>
          <p:cNvPr id="5" name="Footer Placeholder 4">
            <a:extLst>
              <a:ext uri="{FF2B5EF4-FFF2-40B4-BE49-F238E27FC236}">
                <a16:creationId xmlns:a16="http://schemas.microsoft.com/office/drawing/2014/main" id="{947ED885-1287-4046-BFFE-E5DEC702C7AE}"/>
              </a:ext>
            </a:extLst>
          </p:cNvPr>
          <p:cNvSpPr>
            <a:spLocks noGrp="1"/>
          </p:cNvSpPr>
          <p:nvPr>
            <p:ph type="ftr" sz="quarter" idx="13"/>
            <p:custDataLst>
              <p:tags r:id="rId5"/>
            </p:custDataLst>
          </p:nvPr>
        </p:nvSpPr>
        <p:spPr>
          <a:xfrm>
            <a:off x="1127759" y="6423978"/>
            <a:ext cx="5745379" cy="365125"/>
          </a:xfrm>
          <a:prstGeom prst="rect">
            <a:avLst/>
          </a:prstGeom>
        </p:spPr>
        <p:txBody>
          <a:bodyPr/>
          <a:lstStyle/>
          <a:p>
            <a:r>
              <a:rPr lang="en-US"/>
              <a:t>Copyright © 2022, Oracle and/or its affiliates  |  Confidential: Internal/Restricted/Highly Restricted</a:t>
            </a:r>
          </a:p>
        </p:txBody>
      </p:sp>
      <p:sp>
        <p:nvSpPr>
          <p:cNvPr id="6" name="Slide Number Placeholder 5">
            <a:extLst>
              <a:ext uri="{FF2B5EF4-FFF2-40B4-BE49-F238E27FC236}">
                <a16:creationId xmlns:a16="http://schemas.microsoft.com/office/drawing/2014/main" id="{0A9C1380-E61D-4D70-B7A9-EA2CA56D1441}"/>
              </a:ext>
            </a:extLst>
          </p:cNvPr>
          <p:cNvSpPr>
            <a:spLocks noGrp="1"/>
          </p:cNvSpPr>
          <p:nvPr>
            <p:ph type="sldNum" sz="quarter" idx="14"/>
            <p:custDataLst>
              <p:tags r:id="rId6"/>
            </p:custDataLst>
          </p:nvPr>
        </p:nvSpPr>
        <p:spPr/>
        <p:txBody>
          <a:bodyPr/>
          <a:lstStyle/>
          <a:p>
            <a:fld id="{345D60D9-5372-5F40-9443-0F9AE5BDC3C8}" type="slidenum">
              <a:rPr lang="en-US" smtClean="0"/>
              <a:t>‹#›</a:t>
            </a:fld>
            <a:endParaRPr lang="en-US"/>
          </a:p>
        </p:txBody>
      </p:sp>
    </p:spTree>
    <p:extLst>
      <p:ext uri="{BB962C8B-B14F-4D97-AF65-F5344CB8AC3E}">
        <p14:creationId xmlns:p14="http://schemas.microsoft.com/office/powerpoint/2010/main" val="58322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4.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A70F255-3C2A-4AC7-8935-184146E3B6D6}"/>
              </a:ext>
            </a:extLst>
          </p:cNvPr>
          <p:cNvSpPr>
            <a:spLocks noGrp="1"/>
          </p:cNvSpPr>
          <p:nvPr>
            <p:ph type="title"/>
            <p:custDataLst>
              <p:tags r:id="rId24"/>
            </p:custDataLst>
          </p:nvPr>
        </p:nvSpPr>
        <p:spPr>
          <a:xfrm>
            <a:off x="768875" y="182403"/>
            <a:ext cx="10671048" cy="822960"/>
          </a:xfrm>
          <a:prstGeom prst="rect">
            <a:avLst/>
          </a:prstGeom>
        </p:spPr>
        <p:txBody>
          <a:bodyPr vert="horz" lIns="0" tIns="0" rIns="0" bIns="0" rtlCol="0" anchor="b">
            <a:noAutofit/>
          </a:bodyPr>
          <a:lstStyle/>
          <a:p>
            <a:pPr marL="0" lvl="0" indent="0">
              <a:spcBef>
                <a:spcPts val="1000"/>
              </a:spcBef>
              <a:buFont typeface="Arial" panose="020B0604020202020204" pitchFamily="34" charset="0"/>
            </a:pPr>
            <a:r>
              <a:rPr lang="en-US"/>
              <a:t>Title</a:t>
            </a:r>
          </a:p>
        </p:txBody>
      </p:sp>
      <p:sp>
        <p:nvSpPr>
          <p:cNvPr id="4" name="Text Field">
            <a:extLst>
              <a:ext uri="{FF2B5EF4-FFF2-40B4-BE49-F238E27FC236}">
                <a16:creationId xmlns:a16="http://schemas.microsoft.com/office/drawing/2014/main" id="{E46619B6-A626-4CDA-96E2-B94F4637C628}"/>
              </a:ext>
            </a:extLst>
          </p:cNvPr>
          <p:cNvSpPr>
            <a:spLocks noGrp="1"/>
          </p:cNvSpPr>
          <p:nvPr>
            <p:ph type="body" idx="1"/>
            <p:custDataLst>
              <p:tags r:id="rId25"/>
            </p:custDataLst>
          </p:nvPr>
        </p:nvSpPr>
        <p:spPr>
          <a:xfrm>
            <a:off x="768875" y="1600200"/>
            <a:ext cx="10671048" cy="4514850"/>
          </a:xfrm>
          <a:prstGeom prst="rect">
            <a:avLst/>
          </a:prstGeom>
          <a:noFill/>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a:extLst>
              <a:ext uri="{FF2B5EF4-FFF2-40B4-BE49-F238E27FC236}">
                <a16:creationId xmlns:a16="http://schemas.microsoft.com/office/drawing/2014/main" id="{08A3F6CD-49F4-D74B-8C7F-D6CA71EFB13B}"/>
              </a:ext>
            </a:extLst>
          </p:cNvPr>
          <p:cNvSpPr>
            <a:spLocks noGrp="1"/>
          </p:cNvSpPr>
          <p:nvPr>
            <p:ph type="sldNum" sz="quarter" idx="4"/>
            <p:custDataLst>
              <p:tags r:id="rId26"/>
            </p:custDataLst>
          </p:nvPr>
        </p:nvSpPr>
        <p:spPr>
          <a:xfrm>
            <a:off x="762000" y="6423660"/>
            <a:ext cx="365760" cy="365760"/>
          </a:xfrm>
          <a:prstGeom prst="rect">
            <a:avLst/>
          </a:prstGeom>
        </p:spPr>
        <p:txBody>
          <a:bodyPr vert="horz" lIns="0" tIns="0" rIns="0" bIns="0" rtlCol="0" anchor="ctr"/>
          <a:lstStyle>
            <a:lvl1pPr algn="l">
              <a:defRPr sz="900">
                <a:solidFill>
                  <a:srgbClr val="8B8580"/>
                </a:solidFill>
              </a:defRPr>
            </a:lvl1pPr>
          </a:lstStyle>
          <a:p>
            <a:fld id="{345D60D9-5372-5F40-9443-0F9AE5BDC3C8}" type="slidenum">
              <a:rPr lang="en-US" smtClean="0"/>
              <a:t>‹#›</a:t>
            </a:fld>
            <a:endParaRPr lang="en-US"/>
          </a:p>
        </p:txBody>
      </p:sp>
      <p:sp>
        <p:nvSpPr>
          <p:cNvPr id="20" name="Date">
            <a:extLst>
              <a:ext uri="{FF2B5EF4-FFF2-40B4-BE49-F238E27FC236}">
                <a16:creationId xmlns:a16="http://schemas.microsoft.com/office/drawing/2014/main" id="{65BA88F5-EF53-415B-8446-19188BE675D3}"/>
              </a:ext>
            </a:extLst>
          </p:cNvPr>
          <p:cNvSpPr>
            <a:spLocks noGrp="1"/>
          </p:cNvSpPr>
          <p:nvPr>
            <p:ph type="dt" sz="half" idx="2"/>
            <p:custDataLst>
              <p:tags r:id="rId27"/>
            </p:custDataLst>
          </p:nvPr>
        </p:nvSpPr>
        <p:spPr>
          <a:xfrm>
            <a:off x="6873138" y="6425604"/>
            <a:ext cx="2743200" cy="363500"/>
          </a:xfrm>
          <a:prstGeom prst="rect">
            <a:avLst/>
          </a:prstGeom>
        </p:spPr>
        <p:txBody>
          <a:bodyPr vert="horz" lIns="0" tIns="0" rIns="0" bIns="0" rtlCol="0" anchor="ctr"/>
          <a:lstStyle>
            <a:lvl1pPr>
              <a:defRPr lang="en-US" sz="900" smtClean="0">
                <a:solidFill>
                  <a:srgbClr val="8B8580"/>
                </a:solidFill>
              </a:defRPr>
            </a:lvl1pPr>
          </a:lstStyle>
          <a:p>
            <a:r>
              <a:rPr lang="en-US"/>
              <a:t>[Date]</a:t>
            </a:r>
          </a:p>
        </p:txBody>
      </p:sp>
    </p:spTree>
    <p:extLst>
      <p:ext uri="{BB962C8B-B14F-4D97-AF65-F5344CB8AC3E}">
        <p14:creationId xmlns:p14="http://schemas.microsoft.com/office/powerpoint/2010/main" val="3632300099"/>
      </p:ext>
    </p:extLst>
  </p:cSld>
  <p:clrMap bg1="lt1" tx1="dk1" bg2="lt2" tx2="dk2" accent1="accent1" accent2="accent2" accent3="accent3" accent4="accent4" accent5="accent5" accent6="accent6" hlink="hlink" folHlink="folHlink"/>
  <p:sldLayoutIdLst>
    <p:sldLayoutId id="2147483917" r:id="rId1"/>
    <p:sldLayoutId id="2147483893" r:id="rId2"/>
    <p:sldLayoutId id="2147483919" r:id="rId3"/>
    <p:sldLayoutId id="2147483936" r:id="rId4"/>
    <p:sldLayoutId id="2147483933" r:id="rId5"/>
    <p:sldLayoutId id="2147483756" r:id="rId6"/>
    <p:sldLayoutId id="2147483754" r:id="rId7"/>
    <p:sldLayoutId id="2147483915" r:id="rId8"/>
    <p:sldLayoutId id="2147483778" r:id="rId9"/>
    <p:sldLayoutId id="2147483916" r:id="rId10"/>
    <p:sldLayoutId id="2147483762" r:id="rId11"/>
    <p:sldLayoutId id="2147483766" r:id="rId12"/>
    <p:sldLayoutId id="2147483894" r:id="rId13"/>
    <p:sldLayoutId id="2147483895" r:id="rId14"/>
    <p:sldLayoutId id="2147483814" r:id="rId15"/>
    <p:sldLayoutId id="2147483749" r:id="rId16"/>
    <p:sldLayoutId id="2147483744" r:id="rId17"/>
    <p:sldLayoutId id="2147483937" r:id="rId18"/>
    <p:sldLayoutId id="2147483938" r:id="rId19"/>
    <p:sldLayoutId id="2147483940" r:id="rId20"/>
    <p:sldLayoutId id="2147483942" r:id="rId21"/>
    <p:sldLayoutId id="2147483944" r:id="rId22"/>
  </p:sldLayoutIdLst>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hf hdr="0"/>
  <p:txStyles>
    <p:title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p:titleStyle>
    <p:bodyStyle>
      <a:lvl1pPr marL="0" marR="0" indent="0" algn="l" defTabSz="914400" rtl="0" eaLnBrk="1" fontAlgn="auto" latinLnBrk="0" hangingPunct="1">
        <a:lnSpc>
          <a:spcPct val="95000"/>
        </a:lnSpc>
        <a:spcBef>
          <a:spcPts val="600"/>
        </a:spcBef>
        <a:spcAft>
          <a:spcPct val="0"/>
        </a:spcAft>
        <a:buClrTx/>
        <a:buSzTx/>
        <a:buFont typeface="System Font Regular"/>
        <a:buNone/>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ct val="0"/>
        </a:spcAft>
        <a:buClrTx/>
        <a:buSzTx/>
        <a:buFont typeface="Arial" panose="020B0604020202020204" pitchFamily="34" charset="0"/>
        <a:buChar char="•"/>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ct val="0"/>
        </a:spcAft>
        <a:buClrTx/>
        <a:buSzTx/>
        <a:buFont typeface="Arial" panose="020B0604020202020204" pitchFamily="34" charset="0"/>
        <a:buChar char="•"/>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ct val="0"/>
        </a:spcAft>
        <a:buClrTx/>
        <a:buSzTx/>
        <a:buFont typeface="Arial" panose="020B0604020202020204" pitchFamily="34" charset="0"/>
        <a:buChar char="•"/>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ct val="0"/>
        </a:spcAft>
        <a:buClrTx/>
        <a:buSzTx/>
        <a:buFont typeface="System Font Regular"/>
        <a:buChar char="•"/>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ct val="0"/>
        </a:spcAft>
        <a:buSzTx/>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ct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1008" userDrawn="1">
          <p15:clr>
            <a:srgbClr val="F26B43"/>
          </p15:clr>
        </p15:guide>
        <p15:guide id="4" orient="horz" pos="3852" userDrawn="1">
          <p15:clr>
            <a:srgbClr val="F26B43"/>
          </p15:clr>
        </p15:guide>
        <p15:guide id="5" pos="480" userDrawn="1">
          <p15:clr>
            <a:srgbClr val="F26B43"/>
          </p15:clr>
        </p15:guide>
        <p15:guide id="6" orient="horz" pos="795" userDrawn="1">
          <p15:clr>
            <a:srgbClr val="F26B43"/>
          </p15:clr>
        </p15:guide>
        <p15:guide id="7" orient="horz" pos="590" userDrawn="1">
          <p15:clr>
            <a:srgbClr val="F26B43"/>
          </p15:clr>
        </p15:guide>
        <p15:guide id="8" pos="721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119.xml"/><Relationship Id="rId1" Type="http://schemas.openxmlformats.org/officeDocument/2006/relationships/tags" Target="../tags/tag1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20.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dol.gov/general/ppii" TargetMode="External"/><Relationship Id="rId1" Type="http://schemas.openxmlformats.org/officeDocument/2006/relationships/slideLayout" Target="../slideLayouts/slideLayout18.xml"/><Relationship Id="rId4" Type="http://schemas.openxmlformats.org/officeDocument/2006/relationships/image" Target="../media/image48.sv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125.xml"/><Relationship Id="rId1" Type="http://schemas.openxmlformats.org/officeDocument/2006/relationships/tags" Target="../tags/tag124.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1.xml"/><Relationship Id="rId6" Type="http://schemas.openxmlformats.org/officeDocument/2006/relationships/image" Target="../media/image57.jp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60.jpe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image" Target="../media/image61.png"/><Relationship Id="rId1" Type="http://schemas.openxmlformats.org/officeDocument/2006/relationships/slideLayout" Target="../slideLayouts/slideLayout22.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1.png"/><Relationship Id="rId1" Type="http://schemas.openxmlformats.org/officeDocument/2006/relationships/slideLayout" Target="../slideLayouts/slideLayout22.xml"/><Relationship Id="rId5" Type="http://schemas.openxmlformats.org/officeDocument/2006/relationships/image" Target="../media/image67.jpeg"/><Relationship Id="rId4" Type="http://schemas.openxmlformats.org/officeDocument/2006/relationships/image" Target="../media/image65.svg"/></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1.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127.xml"/><Relationship Id="rId1" Type="http://schemas.openxmlformats.org/officeDocument/2006/relationships/tags" Target="../tags/tag126.xml"/></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jpg"/><Relationship Id="rId3" Type="http://schemas.openxmlformats.org/officeDocument/2006/relationships/notesSlide" Target="../notesSlides/notesSlide9.xml"/><Relationship Id="rId7" Type="http://schemas.openxmlformats.org/officeDocument/2006/relationships/image" Target="../media/image70.png"/><Relationship Id="rId12" Type="http://schemas.openxmlformats.org/officeDocument/2006/relationships/image" Target="../media/image75.jpg"/><Relationship Id="rId2" Type="http://schemas.openxmlformats.org/officeDocument/2006/relationships/slideLayout" Target="../slideLayouts/slideLayout5.xml"/><Relationship Id="rId1" Type="http://schemas.openxmlformats.org/officeDocument/2006/relationships/tags" Target="../tags/tag128.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jpg"/><Relationship Id="rId10" Type="http://schemas.openxmlformats.org/officeDocument/2006/relationships/image" Target="../media/image73.jpg"/><Relationship Id="rId4" Type="http://schemas.openxmlformats.org/officeDocument/2006/relationships/image" Target="../media/image3.emf"/><Relationship Id="rId9" Type="http://schemas.openxmlformats.org/officeDocument/2006/relationships/image" Target="../media/image72.tif"/></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134.xml"/><Relationship Id="rId7" Type="http://schemas.openxmlformats.org/officeDocument/2006/relationships/image" Target="../media/image23.png"/><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slideLayout" Target="../slideLayouts/slideLayout18.xml"/><Relationship Id="rId11" Type="http://schemas.openxmlformats.org/officeDocument/2006/relationships/image" Target="../media/image78.emf"/><Relationship Id="rId5" Type="http://schemas.openxmlformats.org/officeDocument/2006/relationships/tags" Target="../tags/tag136.xml"/><Relationship Id="rId10" Type="http://schemas.openxmlformats.org/officeDocument/2006/relationships/oleObject" Target="../embeddings/oleObject2.bin"/><Relationship Id="rId4" Type="http://schemas.openxmlformats.org/officeDocument/2006/relationships/tags" Target="../tags/tag135.xml"/><Relationship Id="rId9" Type="http://schemas.openxmlformats.org/officeDocument/2006/relationships/image" Target="../media/image77.emf"/></Relationships>
</file>

<file path=ppt/slides/_rels/slide28.xml.rels><?xml version="1.0" encoding="UTF-8" standalone="yes"?>
<Relationships xmlns="http://schemas.openxmlformats.org/package/2006/relationships"><Relationship Id="rId3" Type="http://schemas.openxmlformats.org/officeDocument/2006/relationships/tags" Target="../tags/tag139.xml"/><Relationship Id="rId7" Type="http://schemas.openxmlformats.org/officeDocument/2006/relationships/image" Target="../media/image80.png"/><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image" Target="../media/image79.png"/><Relationship Id="rId5" Type="http://schemas.openxmlformats.org/officeDocument/2006/relationships/slideLayout" Target="../slideLayouts/slideLayout18.xml"/><Relationship Id="rId4" Type="http://schemas.openxmlformats.org/officeDocument/2006/relationships/tags" Target="../tags/tag140.xml"/></Relationships>
</file>

<file path=ppt/slides/_rels/slide29.xml.rels><?xml version="1.0" encoding="UTF-8" standalone="yes"?>
<Relationships xmlns="http://schemas.openxmlformats.org/package/2006/relationships"><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tags" Target="../tags/tag141.xml"/><Relationship Id="rId5" Type="http://schemas.openxmlformats.org/officeDocument/2006/relationships/slideLayout" Target="../slideLayouts/slideLayout18.xml"/><Relationship Id="rId4" Type="http://schemas.openxmlformats.org/officeDocument/2006/relationships/tags" Target="../tags/tag144.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tags" Target="../tags/tag152.xml"/><Relationship Id="rId3" Type="http://schemas.openxmlformats.org/officeDocument/2006/relationships/tags" Target="../tags/tag147.xml"/><Relationship Id="rId7" Type="http://schemas.openxmlformats.org/officeDocument/2006/relationships/tags" Target="../tags/tag151.xml"/><Relationship Id="rId12" Type="http://schemas.openxmlformats.org/officeDocument/2006/relationships/image" Target="../media/image83.png"/><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tags" Target="../tags/tag150.xml"/><Relationship Id="rId11" Type="http://schemas.openxmlformats.org/officeDocument/2006/relationships/image" Target="../media/image82.png"/><Relationship Id="rId5" Type="http://schemas.openxmlformats.org/officeDocument/2006/relationships/tags" Target="../tags/tag149.xml"/><Relationship Id="rId10" Type="http://schemas.openxmlformats.org/officeDocument/2006/relationships/image" Target="../media/image81.png"/><Relationship Id="rId4" Type="http://schemas.openxmlformats.org/officeDocument/2006/relationships/tags" Target="../tags/tag148.xml"/><Relationship Id="rId9"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tags" Target="../tags/tag155.xml"/><Relationship Id="rId7" Type="http://schemas.openxmlformats.org/officeDocument/2006/relationships/image" Target="../media/image84.png"/><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slideLayout" Target="../slideLayouts/slideLayout18.xml"/><Relationship Id="rId5" Type="http://schemas.openxmlformats.org/officeDocument/2006/relationships/tags" Target="../tags/tag157.xml"/><Relationship Id="rId4" Type="http://schemas.openxmlformats.org/officeDocument/2006/relationships/tags" Target="../tags/tag156.xml"/><Relationship Id="rId9" Type="http://schemas.openxmlformats.org/officeDocument/2006/relationships/image" Target="../media/image86.png"/></Relationships>
</file>

<file path=ppt/slides/_rels/slide3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tags" Target="../tags/tag160.xml"/><Relationship Id="rId7" Type="http://schemas.openxmlformats.org/officeDocument/2006/relationships/notesSlide" Target="../notesSlides/notesSlide10.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slideLayout" Target="../slideLayouts/slideLayout18.xml"/><Relationship Id="rId5" Type="http://schemas.openxmlformats.org/officeDocument/2006/relationships/tags" Target="../tags/tag162.xml"/><Relationship Id="rId4" Type="http://schemas.openxmlformats.org/officeDocument/2006/relationships/tags" Target="../tags/tag161.xml"/><Relationship Id="rId9"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tags" Target="../tags/tag165.xml"/><Relationship Id="rId7" Type="http://schemas.openxmlformats.org/officeDocument/2006/relationships/image" Target="../media/image90.png"/><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image" Target="../media/image89.png"/><Relationship Id="rId5" Type="http://schemas.openxmlformats.org/officeDocument/2006/relationships/slideLayout" Target="../slideLayouts/slideLayout18.xml"/><Relationship Id="rId4" Type="http://schemas.openxmlformats.org/officeDocument/2006/relationships/tags" Target="../tags/tag16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20.xml"/><Relationship Id="rId5" Type="http://schemas.openxmlformats.org/officeDocument/2006/relationships/image" Target="../media/image22.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4.xml"/><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12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123.xml"/><Relationship Id="rId1" Type="http://schemas.openxmlformats.org/officeDocument/2006/relationships/tags" Target="../tags/tag122.xml"/></Relationships>
</file>

<file path=ppt/slides/_rels/slide8.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diagramLayout" Target="../diagrams/layout1.xml"/><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diagramData" Target="../diagrams/data1.xml"/><Relationship Id="rId16" Type="http://schemas.openxmlformats.org/officeDocument/2006/relationships/image" Target="../media/image39.svg"/><Relationship Id="rId1" Type="http://schemas.openxmlformats.org/officeDocument/2006/relationships/slideLayout" Target="../slideLayouts/slideLayout20.xml"/><Relationship Id="rId6" Type="http://schemas.microsoft.com/office/2007/relationships/diagramDrawing" Target="../diagrams/drawing1.xml"/><Relationship Id="rId11" Type="http://schemas.openxmlformats.org/officeDocument/2006/relationships/image" Target="../media/image34.png"/><Relationship Id="rId5" Type="http://schemas.openxmlformats.org/officeDocument/2006/relationships/diagramColors" Target="../diagrams/colors1.xml"/><Relationship Id="rId15" Type="http://schemas.openxmlformats.org/officeDocument/2006/relationships/image" Target="../media/image38.png"/><Relationship Id="rId10" Type="http://schemas.openxmlformats.org/officeDocument/2006/relationships/image" Target="../media/image33.svg"/><Relationship Id="rId4" Type="http://schemas.openxmlformats.org/officeDocument/2006/relationships/diagramQuickStyle" Target="../diagrams/quickStyle1.xml"/><Relationship Id="rId9" Type="http://schemas.openxmlformats.org/officeDocument/2006/relationships/image" Target="../media/image32.png"/><Relationship Id="rId14" Type="http://schemas.openxmlformats.org/officeDocument/2006/relationships/image" Target="../media/image37.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21C3E81-C17E-DD46-89A1-CBEAA21B8FC0}"/>
              </a:ext>
            </a:extLst>
          </p:cNvPr>
          <p:cNvSpPr>
            <a:spLocks noGrp="1"/>
          </p:cNvSpPr>
          <p:nvPr>
            <p:ph type="ctrTitle"/>
            <p:custDataLst>
              <p:tags r:id="rId1"/>
            </p:custDataLst>
          </p:nvPr>
        </p:nvSpPr>
        <p:spPr>
          <a:xfrm>
            <a:off x="1018030" y="2148840"/>
            <a:ext cx="10158984" cy="1280160"/>
          </a:xfrm>
        </p:spPr>
        <p:txBody>
          <a:bodyPr/>
          <a:lstStyle/>
          <a:p>
            <a:r>
              <a:rPr lang="en-US" dirty="0" err="1"/>
              <a:t>Intelligenza</a:t>
            </a:r>
            <a:r>
              <a:rPr lang="en-US" dirty="0"/>
              <a:t> </a:t>
            </a:r>
            <a:r>
              <a:rPr lang="en-US" dirty="0" err="1"/>
              <a:t>Artificiale</a:t>
            </a:r>
            <a:br>
              <a:rPr lang="en-US" dirty="0"/>
            </a:br>
            <a:endParaRPr lang="en-US" sz="2000" dirty="0"/>
          </a:p>
        </p:txBody>
      </p:sp>
      <p:sp>
        <p:nvSpPr>
          <p:cNvPr id="20" name="Text Placeholder 19">
            <a:extLst>
              <a:ext uri="{FF2B5EF4-FFF2-40B4-BE49-F238E27FC236}">
                <a16:creationId xmlns:a16="http://schemas.microsoft.com/office/drawing/2014/main" id="{2D1B215E-A115-3A42-B305-3DB768BE6E3C}"/>
              </a:ext>
            </a:extLst>
          </p:cNvPr>
          <p:cNvSpPr>
            <a:spLocks noGrp="1"/>
          </p:cNvSpPr>
          <p:nvPr>
            <p:ph type="body" sz="quarter" idx="33"/>
            <p:custDataLst>
              <p:tags r:id="rId2"/>
            </p:custDataLst>
          </p:nvPr>
        </p:nvSpPr>
        <p:spPr/>
        <p:txBody>
          <a:bodyPr/>
          <a:lstStyle/>
          <a:p>
            <a:r>
              <a:rPr lang="en-US" dirty="0" err="1"/>
              <a:t>Lezione</a:t>
            </a:r>
            <a:r>
              <a:rPr lang="en-US" dirty="0"/>
              <a:t> 3 - AI Vision</a:t>
            </a:r>
          </a:p>
        </p:txBody>
      </p:sp>
    </p:spTree>
    <p:extLst>
      <p:ext uri="{BB962C8B-B14F-4D97-AF65-F5344CB8AC3E}">
        <p14:creationId xmlns:p14="http://schemas.microsoft.com/office/powerpoint/2010/main" val="14940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24F73-90F9-42BB-8519-43C2B9756333}"/>
              </a:ext>
            </a:extLst>
          </p:cNvPr>
          <p:cNvSpPr>
            <a:spLocks noGrp="1"/>
          </p:cNvSpPr>
          <p:nvPr>
            <p:ph type="title"/>
          </p:nvPr>
        </p:nvSpPr>
        <p:spPr/>
        <p:txBody>
          <a:bodyPr/>
          <a:lstStyle/>
          <a:p>
            <a:pPr algn="l" rtl="0"/>
            <a:r>
              <a:rPr lang="en-US" dirty="0"/>
              <a:t>Riconoscimento di </a:t>
            </a:r>
            <a:r>
              <a:rPr lang="en-US" dirty="0" err="1"/>
              <a:t>entità</a:t>
            </a:r>
            <a:r>
              <a:rPr lang="en-US" dirty="0"/>
              <a:t> “denominate”</a:t>
            </a:r>
          </a:p>
        </p:txBody>
      </p:sp>
      <p:sp>
        <p:nvSpPr>
          <p:cNvPr id="3" name="Content Placeholder 2">
            <a:extLst>
              <a:ext uri="{FF2B5EF4-FFF2-40B4-BE49-F238E27FC236}">
                <a16:creationId xmlns:a16="http://schemas.microsoft.com/office/drawing/2014/main" id="{719D3902-D3B8-4710-9274-A9182465DD60}"/>
              </a:ext>
            </a:extLst>
          </p:cNvPr>
          <p:cNvSpPr>
            <a:spLocks noGrp="1"/>
          </p:cNvSpPr>
          <p:nvPr>
            <p:ph idx="1"/>
          </p:nvPr>
        </p:nvSpPr>
        <p:spPr>
          <a:xfrm>
            <a:off x="766870" y="1830033"/>
            <a:ext cx="6968953" cy="4277080"/>
          </a:xfrm>
        </p:spPr>
        <p:txBody>
          <a:bodyPr/>
          <a:lstStyle/>
          <a:p>
            <a:pPr algn="l" rtl="0"/>
            <a:r>
              <a:rPr lang="en-US" sz="2400" dirty="0"/>
              <a:t>Identificare entità specifiche come nomi di persone, organizzazioni, luoghi, date e orari. </a:t>
            </a:r>
            <a:r>
              <a:rPr lang="en-US" sz="2400" dirty="0" err="1"/>
              <a:t>Ogni</a:t>
            </a:r>
            <a:r>
              <a:rPr lang="en-US" sz="2400" dirty="0"/>
              <a:t> </a:t>
            </a:r>
            <a:r>
              <a:rPr lang="en-US" sz="2400" dirty="0" err="1"/>
              <a:t>elemento</a:t>
            </a:r>
            <a:r>
              <a:rPr lang="en-US" sz="2400" dirty="0"/>
              <a:t> è </a:t>
            </a:r>
            <a:r>
              <a:rPr lang="en-US" sz="2400" dirty="0" err="1"/>
              <a:t>restituito</a:t>
            </a:r>
            <a:r>
              <a:rPr lang="en-US" sz="2400" dirty="0"/>
              <a:t> con un punteggio di confidenza.</a:t>
            </a:r>
          </a:p>
          <a:p>
            <a:pPr algn="l" rtl="0"/>
            <a:endParaRPr lang="en-US" sz="2400" dirty="0"/>
          </a:p>
          <a:p>
            <a:pPr algn="l" rtl="0"/>
            <a:r>
              <a:rPr lang="en-US" sz="2400" b="1" dirty="0"/>
              <a:t>Casi d'uso</a:t>
            </a:r>
            <a:br>
              <a:rPr lang="en-US" sz="2400" b="1" dirty="0"/>
            </a:br>
            <a:br>
              <a:rPr lang="en-US" sz="2400" b="1" dirty="0"/>
            </a:br>
            <a:r>
              <a:rPr lang="en-US" sz="2400" dirty="0"/>
              <a:t>Avviso di informazioni private </a:t>
            </a:r>
            <a:r>
              <a:rPr lang="en-US" sz="2400" dirty="0" err="1"/>
              <a:t>identificabili</a:t>
            </a:r>
            <a:r>
              <a:rPr lang="en-US" sz="2400" dirty="0"/>
              <a:t> (PII)</a:t>
            </a:r>
          </a:p>
          <a:p>
            <a:pPr algn="l" rtl="0"/>
            <a:endParaRPr lang="en-US" sz="2400" dirty="0"/>
          </a:p>
        </p:txBody>
      </p:sp>
      <p:sp>
        <p:nvSpPr>
          <p:cNvPr id="4" name="Slide Number Placeholder 3">
            <a:extLst>
              <a:ext uri="{FF2B5EF4-FFF2-40B4-BE49-F238E27FC236}">
                <a16:creationId xmlns:a16="http://schemas.microsoft.com/office/drawing/2014/main" id="{17140612-993D-4ED7-BC2A-6DB8622A4A98}"/>
              </a:ext>
            </a:extLst>
          </p:cNvPr>
          <p:cNvSpPr>
            <a:spLocks noGrp="1"/>
          </p:cNvSpPr>
          <p:nvPr>
            <p:ph type="sldNum" sz="quarter" idx="12"/>
          </p:nvPr>
        </p:nvSpPr>
        <p:spPr/>
        <p:txBody>
          <a:bodyPr/>
          <a:lstStyle/>
          <a:p>
            <a:pPr algn="l" rtl="0"/>
            <a:fld id="{345D60D9-5372-5F40-9443-0F9AE5BDC3C8}" type="slidenum">
              <a:rPr lang="en-US" smtClean="0"/>
              <a:pPr algn="l" rtl="0"/>
              <a:t>10</a:t>
            </a:fld>
            <a:endParaRPr lang="en-US" dirty="0"/>
          </a:p>
        </p:txBody>
      </p:sp>
      <p:graphicFrame>
        <p:nvGraphicFramePr>
          <p:cNvPr id="7" name="Table 6">
            <a:extLst>
              <a:ext uri="{FF2B5EF4-FFF2-40B4-BE49-F238E27FC236}">
                <a16:creationId xmlns:a16="http://schemas.microsoft.com/office/drawing/2014/main" id="{48DE618D-F236-4B9C-8283-2EE763A070D3}"/>
              </a:ext>
            </a:extLst>
          </p:cNvPr>
          <p:cNvGraphicFramePr>
            <a:graphicFrameLocks noGrp="1"/>
          </p:cNvGraphicFramePr>
          <p:nvPr/>
        </p:nvGraphicFramePr>
        <p:xfrm>
          <a:off x="8392161" y="672362"/>
          <a:ext cx="3288380" cy="5442097"/>
        </p:xfrm>
        <a:graphic>
          <a:graphicData uri="http://schemas.openxmlformats.org/drawingml/2006/table">
            <a:tbl>
              <a:tblPr firstRow="1" bandRow="1">
                <a:tableStyleId>{5C22544A-7EE6-4342-B048-85BDC9FD1C3A}</a:tableStyleId>
              </a:tblPr>
              <a:tblGrid>
                <a:gridCol w="3288380">
                  <a:extLst>
                    <a:ext uri="{9D8B030D-6E8A-4147-A177-3AD203B41FA5}">
                      <a16:colId xmlns:a16="http://schemas.microsoft.com/office/drawing/2014/main" val="2969694000"/>
                    </a:ext>
                  </a:extLst>
                </a:gridCol>
              </a:tblGrid>
              <a:tr h="235332">
                <a:tc>
                  <a:txBody>
                    <a:bodyPr/>
                    <a:lstStyle/>
                    <a:p>
                      <a:pPr marL="0" marR="0" algn="l" rtl="0">
                        <a:lnSpc>
                          <a:spcPct val="107000"/>
                        </a:lnSpc>
                        <a:spcBef>
                          <a:spcPts val="0"/>
                        </a:spcBef>
                        <a:spcAft>
                          <a:spcPts val="0"/>
                        </a:spcAft>
                      </a:pPr>
                      <a:r>
                        <a:rPr lang="en-US" sz="1000" dirty="0">
                          <a:effectLst/>
                        </a:rPr>
                        <a:t>Tipi di entità</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813" marR="54813" marT="73084" marB="73084" anchor="b"/>
                </a:tc>
                <a:extLst>
                  <a:ext uri="{0D108BD9-81ED-4DB2-BD59-A6C34878D82A}">
                    <a16:rowId xmlns:a16="http://schemas.microsoft.com/office/drawing/2014/main" val="2062004254"/>
                  </a:ext>
                </a:extLst>
              </a:tr>
              <a:tr h="224522">
                <a:tc>
                  <a:txBody>
                    <a:bodyPr/>
                    <a:lstStyle/>
                    <a:p>
                      <a:pPr marL="0" marR="0" algn="l" rtl="0">
                        <a:lnSpc>
                          <a:spcPct val="107000"/>
                        </a:lnSpc>
                        <a:spcBef>
                          <a:spcPts val="0"/>
                        </a:spcBef>
                        <a:spcAft>
                          <a:spcPts val="0"/>
                        </a:spcAft>
                      </a:pPr>
                      <a:r>
                        <a:rPr lang="en-US" sz="900" dirty="0">
                          <a:effectLst/>
                        </a:rPr>
                        <a:t>DATA</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813" marR="54813" marT="73084" marB="73084"/>
                </a:tc>
                <a:extLst>
                  <a:ext uri="{0D108BD9-81ED-4DB2-BD59-A6C34878D82A}">
                    <a16:rowId xmlns:a16="http://schemas.microsoft.com/office/drawing/2014/main" val="1466238258"/>
                  </a:ext>
                </a:extLst>
              </a:tr>
              <a:tr h="224522">
                <a:tc>
                  <a:txBody>
                    <a:bodyPr/>
                    <a:lstStyle/>
                    <a:p>
                      <a:pPr marL="0" marR="0" algn="l" rtl="0">
                        <a:lnSpc>
                          <a:spcPct val="107000"/>
                        </a:lnSpc>
                        <a:spcBef>
                          <a:spcPts val="0"/>
                        </a:spcBef>
                        <a:spcAft>
                          <a:spcPts val="0"/>
                        </a:spcAft>
                      </a:pPr>
                      <a:r>
                        <a:rPr lang="en-US" sz="900" dirty="0">
                          <a:effectLst/>
                        </a:rPr>
                        <a:t>E-MAIL</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813" marR="54813" marT="73084" marB="73084"/>
                </a:tc>
                <a:extLst>
                  <a:ext uri="{0D108BD9-81ED-4DB2-BD59-A6C34878D82A}">
                    <a16:rowId xmlns:a16="http://schemas.microsoft.com/office/drawing/2014/main" val="2889739014"/>
                  </a:ext>
                </a:extLst>
              </a:tr>
              <a:tr h="224522">
                <a:tc>
                  <a:txBody>
                    <a:bodyPr/>
                    <a:lstStyle/>
                    <a:p>
                      <a:pPr marL="0" marR="0" algn="l" rtl="0">
                        <a:lnSpc>
                          <a:spcPct val="107000"/>
                        </a:lnSpc>
                        <a:spcBef>
                          <a:spcPts val="0"/>
                        </a:spcBef>
                        <a:spcAft>
                          <a:spcPts val="0"/>
                        </a:spcAft>
                      </a:pPr>
                      <a:r>
                        <a:rPr lang="en-US" sz="900" dirty="0">
                          <a:effectLst/>
                        </a:rPr>
                        <a:t>EVENTO</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813" marR="54813" marT="73084" marB="73084"/>
                </a:tc>
                <a:extLst>
                  <a:ext uri="{0D108BD9-81ED-4DB2-BD59-A6C34878D82A}">
                    <a16:rowId xmlns:a16="http://schemas.microsoft.com/office/drawing/2014/main" val="3019885625"/>
                  </a:ext>
                </a:extLst>
              </a:tr>
              <a:tr h="224522">
                <a:tc>
                  <a:txBody>
                    <a:bodyPr/>
                    <a:lstStyle/>
                    <a:p>
                      <a:pPr marL="0" marR="0" algn="l" rtl="0">
                        <a:lnSpc>
                          <a:spcPct val="107000"/>
                        </a:lnSpc>
                        <a:spcBef>
                          <a:spcPts val="0"/>
                        </a:spcBef>
                        <a:spcAft>
                          <a:spcPts val="0"/>
                        </a:spcAft>
                      </a:pPr>
                      <a:r>
                        <a:rPr lang="en-US" sz="900">
                          <a:effectLst/>
                        </a:rPr>
                        <a:t>FACILITÀ</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813" marR="54813" marT="73084" marB="73084"/>
                </a:tc>
                <a:extLst>
                  <a:ext uri="{0D108BD9-81ED-4DB2-BD59-A6C34878D82A}">
                    <a16:rowId xmlns:a16="http://schemas.microsoft.com/office/drawing/2014/main" val="3528386481"/>
                  </a:ext>
                </a:extLst>
              </a:tr>
              <a:tr h="224522">
                <a:tc>
                  <a:txBody>
                    <a:bodyPr/>
                    <a:lstStyle/>
                    <a:p>
                      <a:pPr marL="0" marR="0" algn="l" rtl="0">
                        <a:lnSpc>
                          <a:spcPct val="107000"/>
                        </a:lnSpc>
                        <a:spcBef>
                          <a:spcPts val="0"/>
                        </a:spcBef>
                        <a:spcAft>
                          <a:spcPts val="0"/>
                        </a:spcAft>
                      </a:pPr>
                      <a:r>
                        <a:rPr lang="en-US" sz="900" dirty="0">
                          <a:effectLst/>
                        </a:rPr>
                        <a:t>ENTITÀ GEOPOLITICA</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813" marR="54813" marT="73084" marB="73084"/>
                </a:tc>
                <a:extLst>
                  <a:ext uri="{0D108BD9-81ED-4DB2-BD59-A6C34878D82A}">
                    <a16:rowId xmlns:a16="http://schemas.microsoft.com/office/drawing/2014/main" val="1985541583"/>
                  </a:ext>
                </a:extLst>
              </a:tr>
              <a:tr h="224522">
                <a:tc>
                  <a:txBody>
                    <a:bodyPr/>
                    <a:lstStyle/>
                    <a:p>
                      <a:pPr marL="0" marR="0" algn="l" rtl="0">
                        <a:lnSpc>
                          <a:spcPct val="107000"/>
                        </a:lnSpc>
                        <a:spcBef>
                          <a:spcPts val="0"/>
                        </a:spcBef>
                        <a:spcAft>
                          <a:spcPts val="0"/>
                        </a:spcAft>
                      </a:pPr>
                      <a:r>
                        <a:rPr lang="en-US" sz="900" dirty="0">
                          <a:effectLst/>
                        </a:rPr>
                        <a:t>INDIRIZZO IP</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813" marR="54813" marT="73084" marB="73084"/>
                </a:tc>
                <a:extLst>
                  <a:ext uri="{0D108BD9-81ED-4DB2-BD59-A6C34878D82A}">
                    <a16:rowId xmlns:a16="http://schemas.microsoft.com/office/drawing/2014/main" val="3795452328"/>
                  </a:ext>
                </a:extLst>
              </a:tr>
              <a:tr h="224522">
                <a:tc>
                  <a:txBody>
                    <a:bodyPr/>
                    <a:lstStyle/>
                    <a:p>
                      <a:pPr marL="0" marR="0" algn="l" rtl="0">
                        <a:lnSpc>
                          <a:spcPct val="107000"/>
                        </a:lnSpc>
                        <a:spcBef>
                          <a:spcPts val="0"/>
                        </a:spcBef>
                        <a:spcAft>
                          <a:spcPts val="0"/>
                        </a:spcAft>
                      </a:pPr>
                      <a:r>
                        <a:rPr lang="en-US" sz="900" dirty="0">
                          <a:effectLst/>
                        </a:rPr>
                        <a:t>LINGUA</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813" marR="54813" marT="73084" marB="73084"/>
                </a:tc>
                <a:extLst>
                  <a:ext uri="{0D108BD9-81ED-4DB2-BD59-A6C34878D82A}">
                    <a16:rowId xmlns:a16="http://schemas.microsoft.com/office/drawing/2014/main" val="455611525"/>
                  </a:ext>
                </a:extLst>
              </a:tr>
              <a:tr h="224522">
                <a:tc>
                  <a:txBody>
                    <a:bodyPr/>
                    <a:lstStyle/>
                    <a:p>
                      <a:pPr marL="0" marR="0" algn="l" rtl="0">
                        <a:lnSpc>
                          <a:spcPct val="107000"/>
                        </a:lnSpc>
                        <a:spcBef>
                          <a:spcPts val="0"/>
                        </a:spcBef>
                        <a:spcAft>
                          <a:spcPts val="0"/>
                        </a:spcAft>
                      </a:pPr>
                      <a:r>
                        <a:rPr lang="en-US" sz="900" dirty="0">
                          <a:effectLst/>
                        </a:rPr>
                        <a:t>POSIZIONE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813" marR="54813" marT="73084" marB="73084"/>
                </a:tc>
                <a:extLst>
                  <a:ext uri="{0D108BD9-81ED-4DB2-BD59-A6C34878D82A}">
                    <a16:rowId xmlns:a16="http://schemas.microsoft.com/office/drawing/2014/main" val="3851302838"/>
                  </a:ext>
                </a:extLst>
              </a:tr>
              <a:tr h="224522">
                <a:tc>
                  <a:txBody>
                    <a:bodyPr/>
                    <a:lstStyle/>
                    <a:p>
                      <a:pPr marL="0" marR="0" algn="l" rtl="0">
                        <a:lnSpc>
                          <a:spcPct val="107000"/>
                        </a:lnSpc>
                        <a:spcBef>
                          <a:spcPts val="0"/>
                        </a:spcBef>
                        <a:spcAft>
                          <a:spcPts val="0"/>
                        </a:spcAft>
                      </a:pPr>
                      <a:r>
                        <a:rPr lang="en-US" sz="900">
                          <a:effectLst/>
                        </a:rPr>
                        <a:t>SOLDI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813" marR="54813" marT="73084" marB="73084"/>
                </a:tc>
                <a:extLst>
                  <a:ext uri="{0D108BD9-81ED-4DB2-BD59-A6C34878D82A}">
                    <a16:rowId xmlns:a16="http://schemas.microsoft.com/office/drawing/2014/main" val="3955046717"/>
                  </a:ext>
                </a:extLst>
              </a:tr>
              <a:tr h="224522">
                <a:tc>
                  <a:txBody>
                    <a:bodyPr/>
                    <a:lstStyle/>
                    <a:p>
                      <a:pPr marL="0" marR="0" algn="l" rtl="0">
                        <a:lnSpc>
                          <a:spcPct val="107000"/>
                        </a:lnSpc>
                        <a:spcBef>
                          <a:spcPts val="0"/>
                        </a:spcBef>
                        <a:spcAft>
                          <a:spcPts val="0"/>
                        </a:spcAft>
                      </a:pPr>
                      <a:r>
                        <a:rPr lang="en-US" sz="900" dirty="0">
                          <a:effectLst/>
                        </a:rPr>
                        <a:t>NAZIONALITÀ, GRUPPI RELIGIOSI e POLITICI</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813" marR="54813" marT="73084" marB="73084"/>
                </a:tc>
                <a:extLst>
                  <a:ext uri="{0D108BD9-81ED-4DB2-BD59-A6C34878D82A}">
                    <a16:rowId xmlns:a16="http://schemas.microsoft.com/office/drawing/2014/main" val="366529397"/>
                  </a:ext>
                </a:extLst>
              </a:tr>
              <a:tr h="224522">
                <a:tc>
                  <a:txBody>
                    <a:bodyPr/>
                    <a:lstStyle/>
                    <a:p>
                      <a:pPr marL="0" marR="0" algn="l" rtl="0">
                        <a:lnSpc>
                          <a:spcPct val="107000"/>
                        </a:lnSpc>
                        <a:spcBef>
                          <a:spcPts val="0"/>
                        </a:spcBef>
                        <a:spcAft>
                          <a:spcPts val="0"/>
                        </a:spcAft>
                      </a:pPr>
                      <a:r>
                        <a:rPr lang="en-US" sz="900">
                          <a:effectLst/>
                        </a:rPr>
                        <a:t>ORGANIZZAZIONE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813" marR="54813" marT="73084" marB="73084"/>
                </a:tc>
                <a:extLst>
                  <a:ext uri="{0D108BD9-81ED-4DB2-BD59-A6C34878D82A}">
                    <a16:rowId xmlns:a16="http://schemas.microsoft.com/office/drawing/2014/main" val="1381330536"/>
                  </a:ext>
                </a:extLst>
              </a:tr>
              <a:tr h="224522">
                <a:tc>
                  <a:txBody>
                    <a:bodyPr/>
                    <a:lstStyle/>
                    <a:p>
                      <a:pPr marL="0" marR="0" algn="l" rtl="0">
                        <a:lnSpc>
                          <a:spcPct val="107000"/>
                        </a:lnSpc>
                        <a:spcBef>
                          <a:spcPts val="0"/>
                        </a:spcBef>
                        <a:spcAft>
                          <a:spcPts val="0"/>
                        </a:spcAft>
                      </a:pPr>
                      <a:r>
                        <a:rPr lang="en-US" sz="900">
                          <a:effectLst/>
                        </a:rPr>
                        <a:t>PER CENTO</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813" marR="54813" marT="73084" marB="73084"/>
                </a:tc>
                <a:extLst>
                  <a:ext uri="{0D108BD9-81ED-4DB2-BD59-A6C34878D82A}">
                    <a16:rowId xmlns:a16="http://schemas.microsoft.com/office/drawing/2014/main" val="1493152342"/>
                  </a:ext>
                </a:extLst>
              </a:tr>
              <a:tr h="224522">
                <a:tc>
                  <a:txBody>
                    <a:bodyPr/>
                    <a:lstStyle/>
                    <a:p>
                      <a:pPr marL="0" marR="0" algn="l" rtl="0">
                        <a:lnSpc>
                          <a:spcPct val="107000"/>
                        </a:lnSpc>
                        <a:spcBef>
                          <a:spcPts val="0"/>
                        </a:spcBef>
                        <a:spcAft>
                          <a:spcPts val="0"/>
                        </a:spcAft>
                      </a:pPr>
                      <a:r>
                        <a:rPr lang="en-US" sz="900">
                          <a:effectLst/>
                        </a:rPr>
                        <a:t>PERSONA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813" marR="54813" marT="73084" marB="73084"/>
                </a:tc>
                <a:extLst>
                  <a:ext uri="{0D108BD9-81ED-4DB2-BD59-A6C34878D82A}">
                    <a16:rowId xmlns:a16="http://schemas.microsoft.com/office/drawing/2014/main" val="465561591"/>
                  </a:ext>
                </a:extLst>
              </a:tr>
              <a:tr h="224522">
                <a:tc>
                  <a:txBody>
                    <a:bodyPr/>
                    <a:lstStyle/>
                    <a:p>
                      <a:pPr marL="0" marR="0" algn="l" rtl="0">
                        <a:lnSpc>
                          <a:spcPct val="107000"/>
                        </a:lnSpc>
                        <a:spcBef>
                          <a:spcPts val="0"/>
                        </a:spcBef>
                        <a:spcAft>
                          <a:spcPts val="0"/>
                        </a:spcAft>
                      </a:pPr>
                      <a:r>
                        <a:rPr lang="en-US" sz="900">
                          <a:effectLst/>
                        </a:rPr>
                        <a:t>NUMERO DI TELEFONO</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813" marR="54813" marT="73084" marB="73084"/>
                </a:tc>
                <a:extLst>
                  <a:ext uri="{0D108BD9-81ED-4DB2-BD59-A6C34878D82A}">
                    <a16:rowId xmlns:a16="http://schemas.microsoft.com/office/drawing/2014/main" val="2694775489"/>
                  </a:ext>
                </a:extLst>
              </a:tr>
              <a:tr h="224522">
                <a:tc>
                  <a:txBody>
                    <a:bodyPr/>
                    <a:lstStyle/>
                    <a:p>
                      <a:pPr marL="0" marR="0" algn="l" rtl="0">
                        <a:lnSpc>
                          <a:spcPct val="107000"/>
                        </a:lnSpc>
                        <a:spcBef>
                          <a:spcPts val="0"/>
                        </a:spcBef>
                        <a:spcAft>
                          <a:spcPts val="0"/>
                        </a:spcAft>
                      </a:pPr>
                      <a:r>
                        <a:rPr lang="en-US" sz="900">
                          <a:effectLst/>
                        </a:rPr>
                        <a:t>PRODOTTO</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813" marR="54813" marT="73084" marB="73084"/>
                </a:tc>
                <a:extLst>
                  <a:ext uri="{0D108BD9-81ED-4DB2-BD59-A6C34878D82A}">
                    <a16:rowId xmlns:a16="http://schemas.microsoft.com/office/drawing/2014/main" val="10674657"/>
                  </a:ext>
                </a:extLst>
              </a:tr>
              <a:tr h="224522">
                <a:tc>
                  <a:txBody>
                    <a:bodyPr/>
                    <a:lstStyle/>
                    <a:p>
                      <a:pPr marL="0" marR="0" algn="l" rtl="0">
                        <a:lnSpc>
                          <a:spcPct val="107000"/>
                        </a:lnSpc>
                        <a:spcBef>
                          <a:spcPts val="0"/>
                        </a:spcBef>
                        <a:spcAft>
                          <a:spcPts val="0"/>
                        </a:spcAft>
                      </a:pPr>
                      <a:r>
                        <a:rPr lang="en-US" sz="900">
                          <a:effectLst/>
                        </a:rPr>
                        <a:t>QUANTITÀ</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813" marR="54813" marT="73084" marB="73084"/>
                </a:tc>
                <a:extLst>
                  <a:ext uri="{0D108BD9-81ED-4DB2-BD59-A6C34878D82A}">
                    <a16:rowId xmlns:a16="http://schemas.microsoft.com/office/drawing/2014/main" val="1137980295"/>
                  </a:ext>
                </a:extLst>
              </a:tr>
              <a:tr h="224522">
                <a:tc>
                  <a:txBody>
                    <a:bodyPr/>
                    <a:lstStyle/>
                    <a:p>
                      <a:pPr marL="0" marR="0" algn="l" rtl="0">
                        <a:lnSpc>
                          <a:spcPct val="107000"/>
                        </a:lnSpc>
                        <a:spcBef>
                          <a:spcPts val="0"/>
                        </a:spcBef>
                        <a:spcAft>
                          <a:spcPts val="0"/>
                        </a:spcAft>
                      </a:pPr>
                      <a:r>
                        <a:rPr lang="en-US" sz="900">
                          <a:effectLst/>
                        </a:rPr>
                        <a:t>TEMPO</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4813" marR="54813" marT="73084" marB="73084"/>
                </a:tc>
                <a:extLst>
                  <a:ext uri="{0D108BD9-81ED-4DB2-BD59-A6C34878D82A}">
                    <a16:rowId xmlns:a16="http://schemas.microsoft.com/office/drawing/2014/main" val="2008425078"/>
                  </a:ext>
                </a:extLst>
              </a:tr>
              <a:tr h="224522">
                <a:tc>
                  <a:txBody>
                    <a:bodyPr/>
                    <a:lstStyle/>
                    <a:p>
                      <a:pPr marL="0" marR="0" algn="l" rtl="0">
                        <a:lnSpc>
                          <a:spcPct val="107000"/>
                        </a:lnSpc>
                        <a:spcBef>
                          <a:spcPts val="0"/>
                        </a:spcBef>
                        <a:spcAft>
                          <a:spcPts val="0"/>
                        </a:spcAft>
                      </a:pPr>
                      <a:r>
                        <a:rPr lang="en-US" sz="900" dirty="0">
                          <a:effectLst/>
                        </a:rPr>
                        <a:t>URL</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813" marR="54813" marT="73084" marB="73084"/>
                </a:tc>
                <a:extLst>
                  <a:ext uri="{0D108BD9-81ED-4DB2-BD59-A6C34878D82A}">
                    <a16:rowId xmlns:a16="http://schemas.microsoft.com/office/drawing/2014/main" val="1931250577"/>
                  </a:ext>
                </a:extLst>
              </a:tr>
            </a:tbl>
          </a:graphicData>
        </a:graphic>
      </p:graphicFrame>
      <p:sp>
        <p:nvSpPr>
          <p:cNvPr id="8" name="Footer Placeholder 4">
            <a:extLst>
              <a:ext uri="{FF2B5EF4-FFF2-40B4-BE49-F238E27FC236}">
                <a16:creationId xmlns:a16="http://schemas.microsoft.com/office/drawing/2014/main" id="{F2844CB1-2092-B81E-A494-30FA6BFFFFBC}"/>
              </a:ext>
            </a:extLst>
          </p:cNvPr>
          <p:cNvSpPr txBox="1">
            <a:spLocks/>
          </p:cNvSpPr>
          <p:nvPr/>
        </p:nvSpPr>
        <p:spPr>
          <a:xfrm>
            <a:off x="1127759" y="6423978"/>
            <a:ext cx="5745379" cy="36512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0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900" dirty="0">
                <a:solidFill>
                  <a:srgbClr val="8B8580"/>
                </a:solidFill>
                <a:latin typeface="+mn-lt"/>
                <a:cs typeface="+mn-cs"/>
              </a:rPr>
              <a:t>Diritto d'autore</a:t>
            </a:r>
            <a:r>
              <a:rPr lang="en-US" dirty="0"/>
              <a:t> </a:t>
            </a:r>
            <a:r>
              <a:rPr lang="en-US" sz="900" dirty="0">
                <a:solidFill>
                  <a:srgbClr val="8B8580"/>
                </a:solidFill>
                <a:latin typeface="+mn-lt"/>
                <a:cs typeface="+mn-cs"/>
              </a:rPr>
              <a:t>© 2023, Oracle e/o sue affiliate</a:t>
            </a:r>
          </a:p>
        </p:txBody>
      </p:sp>
    </p:spTree>
    <p:extLst>
      <p:ext uri="{BB962C8B-B14F-4D97-AF65-F5344CB8AC3E}">
        <p14:creationId xmlns:p14="http://schemas.microsoft.com/office/powerpoint/2010/main" val="94003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lock Arc 14">
            <a:extLst>
              <a:ext uri="{FF2B5EF4-FFF2-40B4-BE49-F238E27FC236}">
                <a16:creationId xmlns:a16="http://schemas.microsoft.com/office/drawing/2014/main" id="{8275D23F-0117-4C39-9BC3-BDF21ABD2017}"/>
              </a:ext>
            </a:extLst>
          </p:cNvPr>
          <p:cNvSpPr/>
          <p:nvPr/>
        </p:nvSpPr>
        <p:spPr>
          <a:xfrm>
            <a:off x="8762570" y="2586446"/>
            <a:ext cx="1941066" cy="2194559"/>
          </a:xfrm>
          <a:prstGeom prst="blockArc">
            <a:avLst>
              <a:gd name="adj1" fmla="val 10717201"/>
              <a:gd name="adj2" fmla="val 14932713"/>
              <a:gd name="adj3" fmla="val 982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chemeClr val="tx1"/>
              </a:solidFill>
            </a:endParaRPr>
          </a:p>
        </p:txBody>
      </p:sp>
      <p:sp>
        <p:nvSpPr>
          <p:cNvPr id="13" name="Block Arc 12">
            <a:extLst>
              <a:ext uri="{FF2B5EF4-FFF2-40B4-BE49-F238E27FC236}">
                <a16:creationId xmlns:a16="http://schemas.microsoft.com/office/drawing/2014/main" id="{12F55665-8C8D-4866-A650-F8D36250D94D}"/>
              </a:ext>
            </a:extLst>
          </p:cNvPr>
          <p:cNvSpPr/>
          <p:nvPr/>
        </p:nvSpPr>
        <p:spPr>
          <a:xfrm>
            <a:off x="8763945" y="2586446"/>
            <a:ext cx="1941066" cy="2194559"/>
          </a:xfrm>
          <a:prstGeom prst="blockArc">
            <a:avLst>
              <a:gd name="adj1" fmla="val 17474434"/>
              <a:gd name="adj2" fmla="val 84884"/>
              <a:gd name="adj3" fmla="val 9173"/>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chemeClr val="tx1"/>
              </a:solidFill>
            </a:endParaRPr>
          </a:p>
        </p:txBody>
      </p:sp>
      <p:pic>
        <p:nvPicPr>
          <p:cNvPr id="12" name="Graphic 11" descr="Gauge">
            <a:extLst>
              <a:ext uri="{FF2B5EF4-FFF2-40B4-BE49-F238E27FC236}">
                <a16:creationId xmlns:a16="http://schemas.microsoft.com/office/drawing/2014/main" id="{3B215393-5EC3-4087-9B56-67C7C13BBC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8484" y="1975595"/>
            <a:ext cx="2313394" cy="2313394"/>
          </a:xfrm>
          <a:prstGeom prst="rect">
            <a:avLst/>
          </a:prstGeom>
        </p:spPr>
      </p:pic>
      <p:sp>
        <p:nvSpPr>
          <p:cNvPr id="2" name="Title 1">
            <a:extLst>
              <a:ext uri="{FF2B5EF4-FFF2-40B4-BE49-F238E27FC236}">
                <a16:creationId xmlns:a16="http://schemas.microsoft.com/office/drawing/2014/main" id="{020203AE-5848-4B83-BDED-1ECD21236F3A}"/>
              </a:ext>
            </a:extLst>
          </p:cNvPr>
          <p:cNvSpPr>
            <a:spLocks noGrp="1"/>
          </p:cNvSpPr>
          <p:nvPr>
            <p:ph type="title"/>
          </p:nvPr>
        </p:nvSpPr>
        <p:spPr/>
        <p:txBody>
          <a:bodyPr/>
          <a:lstStyle/>
          <a:p>
            <a:pPr algn="l" rtl="0"/>
            <a:r>
              <a:rPr lang="en-US" dirty="0"/>
              <a:t>Analisi del sentiment</a:t>
            </a:r>
          </a:p>
        </p:txBody>
      </p:sp>
      <p:sp>
        <p:nvSpPr>
          <p:cNvPr id="3" name="Content Placeholder 2">
            <a:extLst>
              <a:ext uri="{FF2B5EF4-FFF2-40B4-BE49-F238E27FC236}">
                <a16:creationId xmlns:a16="http://schemas.microsoft.com/office/drawing/2014/main" id="{9A0D3C07-4C0D-40B0-A5F3-AE411837E357}"/>
              </a:ext>
            </a:extLst>
          </p:cNvPr>
          <p:cNvSpPr>
            <a:spLocks noGrp="1"/>
          </p:cNvSpPr>
          <p:nvPr>
            <p:ph idx="1"/>
          </p:nvPr>
        </p:nvSpPr>
        <p:spPr>
          <a:xfrm>
            <a:off x="766871" y="1830033"/>
            <a:ext cx="7900335" cy="4593310"/>
          </a:xfrm>
        </p:spPr>
        <p:txBody>
          <a:bodyPr/>
          <a:lstStyle/>
          <a:p>
            <a:pPr algn="l" rtl="0"/>
            <a:r>
              <a:rPr lang="en-US" i="1" dirty="0"/>
              <a:t>Sentimento</a:t>
            </a:r>
            <a:br>
              <a:rPr lang="en-US" dirty="0"/>
            </a:br>
            <a:r>
              <a:rPr lang="en-US" dirty="0"/>
              <a:t>“Un indicatore dell’umore o del tono. Come qualcuno si sente riguardo a </a:t>
            </a:r>
            <a:r>
              <a:rPr lang="en-US" dirty="0" err="1"/>
              <a:t>qualcosa</a:t>
            </a:r>
            <a:r>
              <a:rPr lang="en-US" dirty="0"/>
              <a:t>.”</a:t>
            </a:r>
          </a:p>
          <a:p>
            <a:pPr algn="l" rtl="0"/>
            <a:endParaRPr lang="en-US" dirty="0"/>
          </a:p>
          <a:p>
            <a:pPr algn="l" rtl="0"/>
            <a:r>
              <a:rPr lang="en-US" dirty="0"/>
              <a:t>Espressioni classificate con un punteggio di confidenza per sentimento positivo, neutro o negativo. Sentiment assegnato ad un “aspetto”</a:t>
            </a:r>
          </a:p>
          <a:p>
            <a:pPr marL="285750" indent="-285750" algn="l" rtl="0">
              <a:buFont typeface="Arial" panose="020B0604020202020204" pitchFamily="34" charset="0"/>
              <a:buChar char="•"/>
            </a:pPr>
            <a:endParaRPr lang="en-US" dirty="0"/>
          </a:p>
          <a:p>
            <a:pPr algn="l" rtl="0"/>
            <a:r>
              <a:rPr lang="en-US" b="1" dirty="0"/>
              <a:t>Casi d'uso di esempio</a:t>
            </a:r>
          </a:p>
          <a:p>
            <a:pPr marL="285750" indent="-285750" algn="l" rtl="0">
              <a:buFont typeface="Arial" panose="020B0604020202020204" pitchFamily="34" charset="0"/>
              <a:buChar char="•"/>
            </a:pPr>
            <a:r>
              <a:rPr lang="en-US" dirty="0"/>
              <a:t>Monitoraggio del marchio</a:t>
            </a:r>
          </a:p>
          <a:p>
            <a:pPr marL="285750" indent="-285750" algn="l" rtl="0">
              <a:buFont typeface="Arial" panose="020B0604020202020204" pitchFamily="34" charset="0"/>
              <a:buChar char="•"/>
            </a:pPr>
            <a:r>
              <a:rPr lang="en-US" dirty="0"/>
              <a:t>Ricerca di mercato</a:t>
            </a:r>
          </a:p>
          <a:p>
            <a:pPr marL="285750" indent="-285750" algn="l" rtl="0">
              <a:buFont typeface="Arial" panose="020B0604020202020204" pitchFamily="34" charset="0"/>
              <a:buChar char="•"/>
            </a:pPr>
            <a:r>
              <a:rPr lang="en-US" dirty="0"/>
              <a:t>Analisi del feedback dei dipendenti</a:t>
            </a:r>
          </a:p>
          <a:p>
            <a:pPr marL="285750" indent="-285750" algn="l" rtl="0">
              <a:buFont typeface="Arial" panose="020B0604020202020204" pitchFamily="34" charset="0"/>
              <a:buChar char="•"/>
            </a:pPr>
            <a:r>
              <a:rPr lang="en-US" dirty="0"/>
              <a:t>Recensioni dei clienti</a:t>
            </a:r>
          </a:p>
          <a:p>
            <a:pPr marL="285750" indent="-285750" algn="l" rtl="0">
              <a:buFont typeface="Arial" panose="020B0604020202020204" pitchFamily="34" charset="0"/>
              <a:buChar char="•"/>
            </a:pPr>
            <a:r>
              <a:rPr lang="en-US" dirty="0"/>
              <a:t>Indagini sui prodotti</a:t>
            </a:r>
          </a:p>
          <a:p>
            <a:pPr marL="285750" indent="-285750" algn="l" rtl="0">
              <a:buFont typeface="Arial" panose="020B0604020202020204" pitchFamily="34" charset="0"/>
              <a:buChar char="•"/>
            </a:pPr>
            <a:r>
              <a:rPr lang="en-US" dirty="0"/>
              <a:t>Monitoraggio delle discussioni del call center</a:t>
            </a:r>
          </a:p>
          <a:p>
            <a:pPr algn="l" rtl="0"/>
            <a:endParaRPr lang="en-US" dirty="0"/>
          </a:p>
        </p:txBody>
      </p:sp>
      <p:sp>
        <p:nvSpPr>
          <p:cNvPr id="4" name="Slide Number Placeholder 3">
            <a:extLst>
              <a:ext uri="{FF2B5EF4-FFF2-40B4-BE49-F238E27FC236}">
                <a16:creationId xmlns:a16="http://schemas.microsoft.com/office/drawing/2014/main" id="{31ED45C9-DB4E-4245-BED7-FF775B8C4022}"/>
              </a:ext>
            </a:extLst>
          </p:cNvPr>
          <p:cNvSpPr>
            <a:spLocks noGrp="1"/>
          </p:cNvSpPr>
          <p:nvPr>
            <p:ph type="sldNum" sz="quarter" idx="12"/>
          </p:nvPr>
        </p:nvSpPr>
        <p:spPr/>
        <p:txBody>
          <a:bodyPr/>
          <a:lstStyle/>
          <a:p>
            <a:pPr algn="l" rtl="0"/>
            <a:fld id="{345D60D9-5372-5F40-9443-0F9AE5BDC3C8}" type="slidenum">
              <a:rPr lang="en-US" smtClean="0"/>
              <a:pPr algn="l" rtl="0"/>
              <a:t>11</a:t>
            </a:fld>
            <a:endParaRPr lang="en-US" dirty="0"/>
          </a:p>
        </p:txBody>
      </p:sp>
      <p:pic>
        <p:nvPicPr>
          <p:cNvPr id="8" name="Graphic 7" descr="Smiling face with no fill">
            <a:extLst>
              <a:ext uri="{FF2B5EF4-FFF2-40B4-BE49-F238E27FC236}">
                <a16:creationId xmlns:a16="http://schemas.microsoft.com/office/drawing/2014/main" id="{B2E9E4EC-1906-4D55-98AB-A6E22314475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91878" y="3132291"/>
            <a:ext cx="688949" cy="688949"/>
          </a:xfrm>
          <a:prstGeom prst="rect">
            <a:avLst/>
          </a:prstGeom>
        </p:spPr>
      </p:pic>
      <p:pic>
        <p:nvPicPr>
          <p:cNvPr id="10" name="Graphic 9" descr="Sad face with no fill">
            <a:extLst>
              <a:ext uri="{FF2B5EF4-FFF2-40B4-BE49-F238E27FC236}">
                <a16:creationId xmlns:a16="http://schemas.microsoft.com/office/drawing/2014/main" id="{BEBF15F3-F512-468D-A641-E4B9FE2F34D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89535" y="3132291"/>
            <a:ext cx="688949" cy="688949"/>
          </a:xfrm>
          <a:prstGeom prst="rect">
            <a:avLst/>
          </a:prstGeom>
        </p:spPr>
      </p:pic>
      <p:sp>
        <p:nvSpPr>
          <p:cNvPr id="6" name="Footer Placeholder 4">
            <a:extLst>
              <a:ext uri="{FF2B5EF4-FFF2-40B4-BE49-F238E27FC236}">
                <a16:creationId xmlns:a16="http://schemas.microsoft.com/office/drawing/2014/main" id="{6E0EA37C-B4EC-438F-A3AE-CB58890B391F}"/>
              </a:ext>
            </a:extLst>
          </p:cNvPr>
          <p:cNvSpPr txBox="1">
            <a:spLocks/>
          </p:cNvSpPr>
          <p:nvPr/>
        </p:nvSpPr>
        <p:spPr>
          <a:xfrm>
            <a:off x="1127759" y="6423978"/>
            <a:ext cx="5745379" cy="36512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0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900" dirty="0">
                <a:solidFill>
                  <a:srgbClr val="8B8580"/>
                </a:solidFill>
                <a:latin typeface="+mn-lt"/>
                <a:cs typeface="+mn-cs"/>
              </a:rPr>
              <a:t>Diritto d'autore</a:t>
            </a:r>
            <a:r>
              <a:rPr lang="en-US" dirty="0"/>
              <a:t> </a:t>
            </a:r>
            <a:r>
              <a:rPr lang="en-US" sz="900" dirty="0">
                <a:solidFill>
                  <a:srgbClr val="8B8580"/>
                </a:solidFill>
                <a:latin typeface="+mn-lt"/>
                <a:cs typeface="+mn-cs"/>
              </a:rPr>
              <a:t>© 2023, Oracle e/o sue affiliate</a:t>
            </a:r>
          </a:p>
        </p:txBody>
      </p:sp>
    </p:spTree>
    <p:extLst>
      <p:ext uri="{BB962C8B-B14F-4D97-AF65-F5344CB8AC3E}">
        <p14:creationId xmlns:p14="http://schemas.microsoft.com/office/powerpoint/2010/main" val="297101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0D3C07-4C0D-40B0-A5F3-AE411837E357}"/>
              </a:ext>
            </a:extLst>
          </p:cNvPr>
          <p:cNvSpPr>
            <a:spLocks noGrp="1"/>
          </p:cNvSpPr>
          <p:nvPr>
            <p:ph idx="1"/>
          </p:nvPr>
        </p:nvSpPr>
        <p:spPr>
          <a:xfrm>
            <a:off x="762000" y="2048109"/>
            <a:ext cx="7023817" cy="4277080"/>
          </a:xfrm>
        </p:spPr>
        <p:txBody>
          <a:bodyPr/>
          <a:lstStyle/>
          <a:p>
            <a:pPr marL="285750" indent="-285750" algn="l" rtl="0">
              <a:buFont typeface="Arial" panose="020B0604020202020204" pitchFamily="34" charset="0"/>
              <a:buChar char="•"/>
            </a:pPr>
            <a:endParaRPr lang="en-US" dirty="0"/>
          </a:p>
          <a:p>
            <a:pPr marL="285750" indent="-285750" algn="l" rtl="0">
              <a:buFont typeface="Arial" panose="020B0604020202020204" pitchFamily="34" charset="0"/>
              <a:buChar char="•"/>
            </a:pPr>
            <a:endParaRPr lang="en-US" dirty="0"/>
          </a:p>
          <a:p>
            <a:pPr marL="285750" indent="-285750" algn="l" rtl="0">
              <a:buFont typeface="Arial" panose="020B0604020202020204" pitchFamily="34" charset="0"/>
              <a:buChar char="•"/>
            </a:pPr>
            <a:endParaRPr lang="en-US" dirty="0"/>
          </a:p>
          <a:p>
            <a:pPr marL="285750" indent="-285750" algn="l" rtl="0">
              <a:buFont typeface="Arial" panose="020B0604020202020204" pitchFamily="34" charset="0"/>
              <a:buChar char="•"/>
            </a:pPr>
            <a:endParaRPr lang="en-US" dirty="0"/>
          </a:p>
          <a:p>
            <a:pPr algn="l" rtl="0"/>
            <a:endParaRPr lang="en-US" dirty="0"/>
          </a:p>
          <a:p>
            <a:pPr algn="l" rtl="0"/>
            <a:r>
              <a:rPr lang="en-US" dirty="0">
                <a:solidFill>
                  <a:srgbClr val="AE562C"/>
                </a:solidFill>
              </a:rPr>
              <a:t>Acquisto verificato</a:t>
            </a:r>
          </a:p>
          <a:p>
            <a:pPr algn="l" rtl="0"/>
            <a:r>
              <a:rPr lang="en-US" dirty="0"/>
              <a:t>Ottima padella antiaderente e proprio della dimensione di cui avevo bisogno. MA il piatto ribaltabile è troppo piccolo. Devo svuotarlo alcune volte durante la cottura della pancetta ed è super scomodo. Elimina il vassoio riscaldante e ingrandisci il vassoio raccogligocce. </a:t>
            </a:r>
          </a:p>
          <a:p>
            <a:pPr algn="l" rtl="0"/>
            <a:endParaRPr lang="en-US" dirty="0"/>
          </a:p>
          <a:p>
            <a:pPr algn="l" rtl="0"/>
            <a:r>
              <a:rPr lang="en-US" dirty="0"/>
              <a:t>-Mario Rossi</a:t>
            </a:r>
          </a:p>
        </p:txBody>
      </p:sp>
      <p:grpSp>
        <p:nvGrpSpPr>
          <p:cNvPr id="12" name="Group 11">
            <a:extLst>
              <a:ext uri="{FF2B5EF4-FFF2-40B4-BE49-F238E27FC236}">
                <a16:creationId xmlns:a16="http://schemas.microsoft.com/office/drawing/2014/main" id="{FEEE1262-04E7-4FDB-B42E-497C8FF07E9C}"/>
              </a:ext>
            </a:extLst>
          </p:cNvPr>
          <p:cNvGrpSpPr/>
          <p:nvPr/>
        </p:nvGrpSpPr>
        <p:grpSpPr>
          <a:xfrm>
            <a:off x="1704336" y="4067277"/>
            <a:ext cx="5853235" cy="1062075"/>
            <a:chOff x="1704336" y="3975833"/>
            <a:chExt cx="5853235" cy="1062075"/>
          </a:xfrm>
        </p:grpSpPr>
        <p:sp>
          <p:nvSpPr>
            <p:cNvPr id="8" name="Rectangle: Rounded Corners 7">
              <a:extLst>
                <a:ext uri="{FF2B5EF4-FFF2-40B4-BE49-F238E27FC236}">
                  <a16:creationId xmlns:a16="http://schemas.microsoft.com/office/drawing/2014/main" id="{B95960F0-4A10-457E-9274-C1A6F5754D43}"/>
                </a:ext>
              </a:extLst>
            </p:cNvPr>
            <p:cNvSpPr/>
            <p:nvPr/>
          </p:nvSpPr>
          <p:spPr>
            <a:xfrm>
              <a:off x="2296623" y="3975833"/>
              <a:ext cx="1349960" cy="261257"/>
            </a:xfrm>
            <a:prstGeom prst="roundRect">
              <a:avLst/>
            </a:prstGeom>
            <a:solidFill>
              <a:srgbClr val="92D05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9" name="Rectangle: Rounded Corners 8">
              <a:extLst>
                <a:ext uri="{FF2B5EF4-FFF2-40B4-BE49-F238E27FC236}">
                  <a16:creationId xmlns:a16="http://schemas.microsoft.com/office/drawing/2014/main" id="{5FC3CD84-F54C-4210-B395-22E66E1B4475}"/>
                </a:ext>
              </a:extLst>
            </p:cNvPr>
            <p:cNvSpPr/>
            <p:nvPr/>
          </p:nvSpPr>
          <p:spPr>
            <a:xfrm>
              <a:off x="2248693" y="4237090"/>
              <a:ext cx="1728396" cy="261257"/>
            </a:xfrm>
            <a:prstGeom prst="roundRect">
              <a:avLst/>
            </a:prstGeom>
            <a:solidFill>
              <a:srgbClr val="FF000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 name="Rectangle: Rounded Corners 9">
              <a:extLst>
                <a:ext uri="{FF2B5EF4-FFF2-40B4-BE49-F238E27FC236}">
                  <a16:creationId xmlns:a16="http://schemas.microsoft.com/office/drawing/2014/main" id="{6870D76B-8A59-41F7-AFE2-7A08D154AC5C}"/>
                </a:ext>
              </a:extLst>
            </p:cNvPr>
            <p:cNvSpPr/>
            <p:nvPr/>
          </p:nvSpPr>
          <p:spPr>
            <a:xfrm>
              <a:off x="5265642" y="4776651"/>
              <a:ext cx="2291929" cy="261257"/>
            </a:xfrm>
            <a:prstGeom prst="roundRect">
              <a:avLst/>
            </a:prstGeom>
            <a:solidFill>
              <a:srgbClr val="FF000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Rectangle: Rounded Corners 10">
              <a:extLst>
                <a:ext uri="{FF2B5EF4-FFF2-40B4-BE49-F238E27FC236}">
                  <a16:creationId xmlns:a16="http://schemas.microsoft.com/office/drawing/2014/main" id="{21D8BA8B-A4E5-42E3-9A65-245EDBD95511}"/>
                </a:ext>
              </a:extLst>
            </p:cNvPr>
            <p:cNvSpPr/>
            <p:nvPr/>
          </p:nvSpPr>
          <p:spPr>
            <a:xfrm>
              <a:off x="1704336" y="4776651"/>
              <a:ext cx="2063433" cy="261257"/>
            </a:xfrm>
            <a:prstGeom prst="roundRect">
              <a:avLst/>
            </a:prstGeom>
            <a:solidFill>
              <a:srgbClr val="FF000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le 1">
            <a:extLst>
              <a:ext uri="{FF2B5EF4-FFF2-40B4-BE49-F238E27FC236}">
                <a16:creationId xmlns:a16="http://schemas.microsoft.com/office/drawing/2014/main" id="{020203AE-5848-4B83-BDED-1ECD21236F3A}"/>
              </a:ext>
            </a:extLst>
          </p:cNvPr>
          <p:cNvSpPr>
            <a:spLocks noGrp="1"/>
          </p:cNvSpPr>
          <p:nvPr>
            <p:ph type="title"/>
          </p:nvPr>
        </p:nvSpPr>
        <p:spPr/>
        <p:txBody>
          <a:bodyPr/>
          <a:lstStyle/>
          <a:p>
            <a:pPr algn="l" rtl="0"/>
            <a:r>
              <a:rPr lang="en-US" dirty="0"/>
              <a:t>Analisi del sentiment </a:t>
            </a:r>
            <a:r>
              <a:rPr lang="en-US" dirty="0" err="1"/>
              <a:t>focalizzata</a:t>
            </a:r>
            <a:endParaRPr lang="en-US" dirty="0"/>
          </a:p>
        </p:txBody>
      </p:sp>
      <p:sp>
        <p:nvSpPr>
          <p:cNvPr id="4" name="Slide Number Placeholder 3">
            <a:extLst>
              <a:ext uri="{FF2B5EF4-FFF2-40B4-BE49-F238E27FC236}">
                <a16:creationId xmlns:a16="http://schemas.microsoft.com/office/drawing/2014/main" id="{31ED45C9-DB4E-4245-BED7-FF775B8C4022}"/>
              </a:ext>
            </a:extLst>
          </p:cNvPr>
          <p:cNvSpPr>
            <a:spLocks noGrp="1"/>
          </p:cNvSpPr>
          <p:nvPr>
            <p:ph type="sldNum" sz="quarter" idx="12"/>
          </p:nvPr>
        </p:nvSpPr>
        <p:spPr/>
        <p:txBody>
          <a:bodyPr/>
          <a:lstStyle/>
          <a:p>
            <a:pPr algn="l" rtl="0"/>
            <a:fld id="{345D60D9-5372-5F40-9443-0F9AE5BDC3C8}" type="slidenum">
              <a:rPr lang="en-US" smtClean="0"/>
              <a:pPr algn="l" rtl="0"/>
              <a:t>12</a:t>
            </a:fld>
            <a:endParaRPr lang="en-US" dirty="0"/>
          </a:p>
        </p:txBody>
      </p:sp>
      <p:pic>
        <p:nvPicPr>
          <p:cNvPr id="7" name="Picture 6">
            <a:extLst>
              <a:ext uri="{FF2B5EF4-FFF2-40B4-BE49-F238E27FC236}">
                <a16:creationId xmlns:a16="http://schemas.microsoft.com/office/drawing/2014/main" id="{2F63007C-4218-41CC-9E9E-7B04D7ADEE1F}"/>
              </a:ext>
            </a:extLst>
          </p:cNvPr>
          <p:cNvPicPr>
            <a:picLocks noChangeAspect="1"/>
          </p:cNvPicPr>
          <p:nvPr/>
        </p:nvPicPr>
        <p:blipFill>
          <a:blip r:embed="rId3"/>
          <a:stretch>
            <a:fillRect/>
          </a:stretch>
        </p:blipFill>
        <p:spPr>
          <a:xfrm>
            <a:off x="816187" y="1976024"/>
            <a:ext cx="2468880" cy="1366513"/>
          </a:xfrm>
          <a:prstGeom prst="rect">
            <a:avLst/>
          </a:prstGeom>
        </p:spPr>
      </p:pic>
      <p:sp>
        <p:nvSpPr>
          <p:cNvPr id="13" name="Footer Placeholder 4">
            <a:extLst>
              <a:ext uri="{FF2B5EF4-FFF2-40B4-BE49-F238E27FC236}">
                <a16:creationId xmlns:a16="http://schemas.microsoft.com/office/drawing/2014/main" id="{6312FC18-3C44-A873-3FAE-DE6A7D24085F}"/>
              </a:ext>
            </a:extLst>
          </p:cNvPr>
          <p:cNvSpPr txBox="1">
            <a:spLocks/>
          </p:cNvSpPr>
          <p:nvPr/>
        </p:nvSpPr>
        <p:spPr>
          <a:xfrm>
            <a:off x="1127759" y="6423978"/>
            <a:ext cx="5745379" cy="36512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0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900" dirty="0">
                <a:solidFill>
                  <a:srgbClr val="8B8580"/>
                </a:solidFill>
                <a:latin typeface="+mn-lt"/>
                <a:cs typeface="+mn-cs"/>
              </a:rPr>
              <a:t>Diritto d'autore</a:t>
            </a:r>
            <a:r>
              <a:rPr lang="en-US" dirty="0"/>
              <a:t> </a:t>
            </a:r>
            <a:r>
              <a:rPr lang="en-US" sz="900" dirty="0">
                <a:solidFill>
                  <a:srgbClr val="8B8580"/>
                </a:solidFill>
                <a:latin typeface="+mn-lt"/>
                <a:cs typeface="+mn-cs"/>
              </a:rPr>
              <a:t>© 2023, Oracle e/o sue affiliate</a:t>
            </a:r>
          </a:p>
        </p:txBody>
      </p:sp>
    </p:spTree>
    <p:extLst>
      <p:ext uri="{BB962C8B-B14F-4D97-AF65-F5344CB8AC3E}">
        <p14:creationId xmlns:p14="http://schemas.microsoft.com/office/powerpoint/2010/main" val="130904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203AE-5848-4B83-BDED-1ECD21236F3A}"/>
              </a:ext>
            </a:extLst>
          </p:cNvPr>
          <p:cNvSpPr>
            <a:spLocks noGrp="1"/>
          </p:cNvSpPr>
          <p:nvPr>
            <p:ph type="title"/>
          </p:nvPr>
        </p:nvSpPr>
        <p:spPr>
          <a:xfrm>
            <a:off x="768875" y="508000"/>
            <a:ext cx="10671048" cy="822960"/>
          </a:xfrm>
        </p:spPr>
        <p:txBody>
          <a:bodyPr anchor="b">
            <a:normAutofit/>
          </a:bodyPr>
          <a:lstStyle/>
          <a:p>
            <a:pPr algn="l" rtl="0"/>
            <a:r>
              <a:rPr lang="en-US" dirty="0"/>
              <a:t>Rilevamento PII e deidentificazione</a:t>
            </a:r>
          </a:p>
        </p:txBody>
      </p:sp>
      <p:sp>
        <p:nvSpPr>
          <p:cNvPr id="3" name="Content Placeholder 2">
            <a:extLst>
              <a:ext uri="{FF2B5EF4-FFF2-40B4-BE49-F238E27FC236}">
                <a16:creationId xmlns:a16="http://schemas.microsoft.com/office/drawing/2014/main" id="{9A0D3C07-4C0D-40B0-A5F3-AE411837E357}"/>
              </a:ext>
            </a:extLst>
          </p:cNvPr>
          <p:cNvSpPr>
            <a:spLocks noGrp="1"/>
          </p:cNvSpPr>
          <p:nvPr>
            <p:ph sz="quarter" idx="14"/>
          </p:nvPr>
        </p:nvSpPr>
        <p:spPr>
          <a:xfrm>
            <a:off x="768875" y="1828166"/>
            <a:ext cx="5084064" cy="4278946"/>
          </a:xfrm>
        </p:spPr>
        <p:txBody>
          <a:bodyPr>
            <a:normAutofit/>
          </a:bodyPr>
          <a:lstStyle/>
          <a:p>
            <a:pPr algn="l" rtl="0"/>
            <a:r>
              <a:rPr lang="en-US" sz="1500" b="1" dirty="0"/>
              <a:t>Informazioni di identificazione personale (PII):</a:t>
            </a:r>
            <a:r>
              <a:rPr lang="en-US" sz="1500" dirty="0"/>
              <a:t> </a:t>
            </a:r>
          </a:p>
          <a:p>
            <a:pPr algn="l" rtl="0"/>
            <a:r>
              <a:rPr lang="en-US" sz="1500" i="1" dirty="0"/>
              <a:t>Qualsiasi rappresentazione di informazioni che consenta di dedurre ragionevolmente l'identità di un individuo a cui si riferiscono le informazioni con mezzi diretti o </a:t>
            </a:r>
            <a:r>
              <a:rPr lang="en-US" sz="1500" i="1" dirty="0" err="1"/>
              <a:t>indiretti</a:t>
            </a:r>
            <a:r>
              <a:rPr lang="en-US" sz="1500" i="1" dirty="0"/>
              <a:t> </a:t>
            </a:r>
            <a:r>
              <a:rPr lang="en-US" sz="1500" i="1" dirty="0">
                <a:hlinkClick r:id="rId2"/>
              </a:rPr>
              <a:t>(definita dal Dipartimento del Lavoro degli Stati Uniti)</a:t>
            </a:r>
            <a:endParaRPr lang="en-US" sz="1500" i="1" dirty="0"/>
          </a:p>
          <a:p>
            <a:pPr algn="l" rtl="0"/>
            <a:endParaRPr lang="en-US" sz="1500" dirty="0"/>
          </a:p>
          <a:p>
            <a:pPr algn="l" rtl="0"/>
            <a:r>
              <a:rPr lang="en-US" sz="1500" dirty="0"/>
              <a:t>Si </a:t>
            </a:r>
            <a:r>
              <a:rPr lang="en-US" sz="1500" dirty="0" err="1"/>
              <a:t>usano</a:t>
            </a:r>
            <a:r>
              <a:rPr lang="en-US" sz="1500" dirty="0"/>
              <a:t> </a:t>
            </a:r>
            <a:r>
              <a:rPr lang="en-US" sz="1500" dirty="0" err="1"/>
              <a:t>modelli</a:t>
            </a:r>
            <a:r>
              <a:rPr lang="en-US" sz="1500" dirty="0"/>
              <a:t> ML per identificare e </a:t>
            </a:r>
            <a:r>
              <a:rPr lang="en-US" sz="1500" dirty="0" err="1"/>
              <a:t>offuscare</a:t>
            </a:r>
            <a:r>
              <a:rPr lang="en-US" sz="1500" dirty="0"/>
              <a:t> informazioni private di varie categorie</a:t>
            </a:r>
          </a:p>
          <a:p>
            <a:pPr algn="l" rtl="0"/>
            <a:endParaRPr lang="en-US" sz="1500" dirty="0"/>
          </a:p>
          <a:p>
            <a:pPr algn="l" rtl="0"/>
            <a:r>
              <a:rPr lang="en-US" sz="1500" b="1" dirty="0"/>
              <a:t>Casi d'uso di esempio</a:t>
            </a:r>
          </a:p>
          <a:p>
            <a:pPr marL="285750" indent="-285750" algn="l" rtl="0">
              <a:buFont typeface="Arial" panose="020B0604020202020204" pitchFamily="34" charset="0"/>
              <a:buChar char="•"/>
            </a:pPr>
            <a:r>
              <a:rPr lang="en-US" sz="1500" dirty="0"/>
              <a:t>Determinare il livello di sensibilità dei dati</a:t>
            </a:r>
          </a:p>
          <a:p>
            <a:pPr marL="285750" indent="-285750" algn="l" rtl="0">
              <a:buFont typeface="Arial" panose="020B0604020202020204" pitchFamily="34" charset="0"/>
              <a:buChar char="•"/>
            </a:pPr>
            <a:r>
              <a:rPr lang="en-US" sz="1500" dirty="0" err="1"/>
              <a:t>Anonimizzare</a:t>
            </a:r>
            <a:r>
              <a:rPr lang="en-US" sz="1500" dirty="0"/>
              <a:t> il testo prima di una diffusione più ampia</a:t>
            </a:r>
          </a:p>
          <a:p>
            <a:pPr marL="285750" indent="-285750" algn="l" rtl="0">
              <a:buFont typeface="Arial" panose="020B0604020202020204" pitchFamily="34" charset="0"/>
              <a:buChar char="•"/>
            </a:pPr>
            <a:r>
              <a:rPr lang="en-US" sz="1500" dirty="0" err="1"/>
              <a:t>Anonimizzare</a:t>
            </a:r>
            <a:r>
              <a:rPr lang="en-US" sz="1500" dirty="0"/>
              <a:t> il testo prima di memorizzarlo nel tuo sistema</a:t>
            </a:r>
          </a:p>
          <a:p>
            <a:pPr marL="285750" indent="-285750" algn="l" rtl="0">
              <a:buFont typeface="Arial" panose="020B0604020202020204" pitchFamily="34" charset="0"/>
              <a:buChar char="•"/>
            </a:pPr>
            <a:r>
              <a:rPr lang="en-IN" sz="1500" dirty="0" err="1"/>
              <a:t>Rimuovere</a:t>
            </a:r>
            <a:r>
              <a:rPr lang="en-IN" sz="1500" dirty="0"/>
              <a:t> le informazioni private dalle trascrizioni</a:t>
            </a:r>
            <a:endParaRPr lang="en-US" sz="1500" dirty="0"/>
          </a:p>
          <a:p>
            <a:pPr algn="l" rtl="0"/>
            <a:endParaRPr lang="en-US" sz="1500" dirty="0"/>
          </a:p>
        </p:txBody>
      </p:sp>
      <p:pic>
        <p:nvPicPr>
          <p:cNvPr id="6" name="Picture Placeholder 56">
            <a:extLst>
              <a:ext uri="{FF2B5EF4-FFF2-40B4-BE49-F238E27FC236}">
                <a16:creationId xmlns:a16="http://schemas.microsoft.com/office/drawing/2014/main" id="{68DA760B-2522-467C-A8DB-7DC90DCB6F0D}"/>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p:blipFill>
        <p:spPr>
          <a:xfrm>
            <a:off x="7342726" y="1828166"/>
            <a:ext cx="3685943" cy="3685943"/>
          </a:xfrm>
          <a:prstGeom prst="rect">
            <a:avLst/>
          </a:prstGeom>
        </p:spPr>
      </p:pic>
      <p:sp>
        <p:nvSpPr>
          <p:cNvPr id="4" name="Slide Number Placeholder 3">
            <a:extLst>
              <a:ext uri="{FF2B5EF4-FFF2-40B4-BE49-F238E27FC236}">
                <a16:creationId xmlns:a16="http://schemas.microsoft.com/office/drawing/2014/main" id="{31ED45C9-DB4E-4245-BED7-FF775B8C4022}"/>
              </a:ext>
            </a:extLst>
          </p:cNvPr>
          <p:cNvSpPr>
            <a:spLocks noGrp="1"/>
          </p:cNvSpPr>
          <p:nvPr>
            <p:ph type="sldNum" sz="quarter" idx="4"/>
          </p:nvPr>
        </p:nvSpPr>
        <p:spPr>
          <a:xfrm>
            <a:off x="762000" y="6423660"/>
            <a:ext cx="365760" cy="365760"/>
          </a:xfrm>
          <a:prstGeom prst="rect">
            <a:avLst/>
          </a:prstGeom>
        </p:spPr>
        <p:txBody>
          <a:bodyPr vert="horz" lIns="0" tIns="0" rIns="0" bIns="0" rtlCol="0" anchor="ctr">
            <a:normAutofit/>
          </a:bodyPr>
          <a:lstStyle>
            <a:defPPr>
              <a:defRPr lang="en-US"/>
            </a:defPPr>
            <a:lvl1pPr marL="0" algn="l" defTabSz="914400" rtl="0" eaLnBrk="1" latinLnBrk="0" hangingPunct="1">
              <a:defRPr sz="10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a:spcAft>
                <a:spcPts val="600"/>
              </a:spcAft>
            </a:pPr>
            <a:fld id="{345D60D9-5372-5F40-9443-0F9AE5BDC3C8}" type="slidenum">
              <a:rPr lang="en-US" smtClean="0"/>
              <a:pPr algn="l" rtl="0">
                <a:spcAft>
                  <a:spcPts val="600"/>
                </a:spcAft>
              </a:pPr>
              <a:t>13</a:t>
            </a:fld>
            <a:endParaRPr lang="en-US"/>
          </a:p>
        </p:txBody>
      </p:sp>
      <p:sp>
        <p:nvSpPr>
          <p:cNvPr id="7" name="Footer Placeholder 4">
            <a:extLst>
              <a:ext uri="{FF2B5EF4-FFF2-40B4-BE49-F238E27FC236}">
                <a16:creationId xmlns:a16="http://schemas.microsoft.com/office/drawing/2014/main" id="{FE463C34-9645-E5E6-7C16-4DEEF3FF96C4}"/>
              </a:ext>
            </a:extLst>
          </p:cNvPr>
          <p:cNvSpPr txBox="1">
            <a:spLocks/>
          </p:cNvSpPr>
          <p:nvPr/>
        </p:nvSpPr>
        <p:spPr>
          <a:xfrm>
            <a:off x="1127759" y="6423978"/>
            <a:ext cx="5745379" cy="36512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0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900" dirty="0">
                <a:solidFill>
                  <a:srgbClr val="8B8580"/>
                </a:solidFill>
                <a:latin typeface="+mn-lt"/>
                <a:cs typeface="+mn-cs"/>
              </a:rPr>
              <a:t>Diritto d'autore</a:t>
            </a:r>
            <a:r>
              <a:rPr lang="en-US" dirty="0"/>
              <a:t> </a:t>
            </a:r>
            <a:r>
              <a:rPr lang="en-US" sz="900" dirty="0">
                <a:solidFill>
                  <a:srgbClr val="8B8580"/>
                </a:solidFill>
                <a:latin typeface="+mn-lt"/>
                <a:cs typeface="+mn-cs"/>
              </a:rPr>
              <a:t>© 2024, Oracle e/o sue affiliate</a:t>
            </a:r>
          </a:p>
        </p:txBody>
      </p:sp>
    </p:spTree>
    <p:extLst>
      <p:ext uri="{BB962C8B-B14F-4D97-AF65-F5344CB8AC3E}">
        <p14:creationId xmlns:p14="http://schemas.microsoft.com/office/powerpoint/2010/main" val="3717678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2F0027FB-8425-E806-2F84-7D32544558C6}"/>
              </a:ext>
            </a:extLst>
          </p:cNvPr>
          <p:cNvGraphicFramePr>
            <a:graphicFrameLocks noGrp="1"/>
          </p:cNvGraphicFramePr>
          <p:nvPr>
            <p:extLst>
              <p:ext uri="{D42A27DB-BD31-4B8C-83A1-F6EECF244321}">
                <p14:modId xmlns:p14="http://schemas.microsoft.com/office/powerpoint/2010/main" val="970548948"/>
              </p:ext>
            </p:extLst>
          </p:nvPr>
        </p:nvGraphicFramePr>
        <p:xfrm>
          <a:off x="416426" y="4183866"/>
          <a:ext cx="4272296" cy="2346960"/>
        </p:xfrm>
        <a:graphic>
          <a:graphicData uri="http://schemas.openxmlformats.org/drawingml/2006/table">
            <a:tbl>
              <a:tblPr firstRow="1" firstCol="1" bandRow="1">
                <a:tableStyleId>{5C22544A-7EE6-4342-B048-85BDC9FD1C3A}</a:tableStyleId>
              </a:tblPr>
              <a:tblGrid>
                <a:gridCol w="4272296">
                  <a:extLst>
                    <a:ext uri="{9D8B030D-6E8A-4147-A177-3AD203B41FA5}">
                      <a16:colId xmlns:a16="http://schemas.microsoft.com/office/drawing/2014/main" val="2043472129"/>
                    </a:ext>
                  </a:extLst>
                </a:gridCol>
              </a:tblGrid>
              <a:tr h="2033241">
                <a:tc>
                  <a:txBody>
                    <a:bodyPr/>
                    <a:lstStyle/>
                    <a:p>
                      <a:pPr algn="l" rtl="0"/>
                      <a:r>
                        <a:rPr lang="en-US" sz="1400" b="0" dirty="0">
                          <a:solidFill>
                            <a:schemeClr val="tx1"/>
                          </a:solidFill>
                          <a:effectLst/>
                        </a:rPr>
                        <a:t>Ciao team di supporto,</a:t>
                      </a:r>
                      <a:endParaRPr lang="en-IN" sz="1600" b="0" dirty="0">
                        <a:solidFill>
                          <a:schemeClr val="tx1"/>
                        </a:solidFill>
                        <a:effectLst/>
                      </a:endParaRPr>
                    </a:p>
                    <a:p>
                      <a:pPr algn="l" rtl="0"/>
                      <a:r>
                        <a:rPr lang="en-US" sz="1400" b="0" dirty="0">
                          <a:solidFill>
                            <a:schemeClr val="tx1"/>
                          </a:solidFill>
                          <a:effectLst/>
                        </a:rPr>
                        <a:t>Ti contatto per chiedere aiuto con il numero della mia carta di credito </a:t>
                      </a:r>
                      <a:r>
                        <a:rPr lang="en-US" sz="1400" b="1" dirty="0">
                          <a:solidFill>
                            <a:schemeClr val="tx1"/>
                          </a:solidFill>
                          <a:effectLst/>
                        </a:rPr>
                        <a:t>1234 5678 9873 2345 </a:t>
                      </a:r>
                      <a:r>
                        <a:rPr lang="en-US" sz="1400" b="0" dirty="0">
                          <a:solidFill>
                            <a:schemeClr val="tx1"/>
                          </a:solidFill>
                          <a:effectLst/>
                        </a:rPr>
                        <a:t>con scadenza </a:t>
                      </a:r>
                      <a:r>
                        <a:rPr lang="en-US" sz="1400" b="1" dirty="0">
                          <a:solidFill>
                            <a:schemeClr val="tx1"/>
                          </a:solidFill>
                          <a:effectLst/>
                        </a:rPr>
                        <a:t>il 23/11</a:t>
                      </a:r>
                      <a:r>
                        <a:rPr lang="en-US" sz="1400" b="0" dirty="0">
                          <a:solidFill>
                            <a:schemeClr val="tx1"/>
                          </a:solidFill>
                          <a:effectLst/>
                        </a:rPr>
                        <a:t>. Si è verificata una transazione sospetta il </a:t>
                      </a:r>
                      <a:r>
                        <a:rPr lang="en-US" sz="1400" b="1" dirty="0">
                          <a:solidFill>
                            <a:schemeClr val="tx1"/>
                          </a:solidFill>
                          <a:effectLst/>
                        </a:rPr>
                        <a:t>12 agosto 2022 </a:t>
                      </a:r>
                      <a:r>
                        <a:rPr lang="en-US" sz="1400" b="0" dirty="0">
                          <a:solidFill>
                            <a:schemeClr val="tx1"/>
                          </a:solidFill>
                          <a:effectLst/>
                        </a:rPr>
                        <a:t>che ho segnalato chiamando dal mio numero di cellulare </a:t>
                      </a:r>
                      <a:r>
                        <a:rPr lang="en-US" sz="1400" b="1" dirty="0">
                          <a:solidFill>
                            <a:schemeClr val="tx1"/>
                          </a:solidFill>
                          <a:effectLst/>
                        </a:rPr>
                        <a:t>+1 (423) 111-9999</a:t>
                      </a:r>
                      <a:r>
                        <a:rPr lang="en-US" sz="1400" b="0" dirty="0">
                          <a:solidFill>
                            <a:schemeClr val="tx1"/>
                          </a:solidFill>
                          <a:effectLst/>
                        </a:rPr>
                        <a:t> e ho anche inviato un'e-mail dal mio ID e-mail </a:t>
                      </a:r>
                      <a:r>
                        <a:rPr lang="en-US" sz="1400" b="1" dirty="0">
                          <a:solidFill>
                            <a:schemeClr val="tx1"/>
                          </a:solidFill>
                          <a:effectLst/>
                        </a:rPr>
                        <a:t>sarah.jones1234@hotmail.com </a:t>
                      </a:r>
                      <a:r>
                        <a:rPr lang="en-US" sz="1400" b="0" dirty="0">
                          <a:solidFill>
                            <a:schemeClr val="tx1"/>
                          </a:solidFill>
                          <a:effectLst/>
                        </a:rPr>
                        <a:t>. Potresti per favore farmi sapere lo stato del rimborso?</a:t>
                      </a:r>
                      <a:endParaRPr lang="en-IN" sz="1600" b="0" dirty="0">
                        <a:solidFill>
                          <a:schemeClr val="tx1"/>
                        </a:solidFill>
                        <a:effectLst/>
                      </a:endParaRPr>
                    </a:p>
                    <a:p>
                      <a:pPr algn="l" rtl="0"/>
                      <a:r>
                        <a:rPr lang="en-US" sz="1400" b="0" dirty="0">
                          <a:solidFill>
                            <a:schemeClr val="tx1"/>
                          </a:solidFill>
                          <a:effectLst/>
                        </a:rPr>
                        <a:t>Saluti,</a:t>
                      </a:r>
                      <a:endParaRPr lang="en-IN" sz="1600" b="0" dirty="0">
                        <a:solidFill>
                          <a:schemeClr val="tx1"/>
                        </a:solidFill>
                        <a:effectLst/>
                      </a:endParaRPr>
                    </a:p>
                    <a:p>
                      <a:pPr algn="l" rtl="0"/>
                      <a:r>
                        <a:rPr lang="en-US" sz="1400" b="1" dirty="0">
                          <a:solidFill>
                            <a:schemeClr val="tx1"/>
                          </a:solidFill>
                          <a:effectLst/>
                        </a:rPr>
                        <a:t>Sara</a:t>
                      </a:r>
                      <a:endParaRPr lang="en-IN"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535543923"/>
                  </a:ext>
                </a:extLst>
              </a:tr>
            </a:tbl>
          </a:graphicData>
        </a:graphic>
      </p:graphicFrame>
      <p:sp>
        <p:nvSpPr>
          <p:cNvPr id="2" name="Title 1">
            <a:extLst>
              <a:ext uri="{FF2B5EF4-FFF2-40B4-BE49-F238E27FC236}">
                <a16:creationId xmlns:a16="http://schemas.microsoft.com/office/drawing/2014/main" id="{EE816068-8765-4A9C-924C-252AC5F4F08A}"/>
              </a:ext>
            </a:extLst>
          </p:cNvPr>
          <p:cNvSpPr>
            <a:spLocks noGrp="1"/>
          </p:cNvSpPr>
          <p:nvPr>
            <p:ph type="title"/>
          </p:nvPr>
        </p:nvSpPr>
        <p:spPr/>
        <p:txBody>
          <a:bodyPr/>
          <a:lstStyle/>
          <a:p>
            <a:pPr algn="l" rtl="0"/>
            <a:r>
              <a:rPr lang="en-US" dirty="0"/>
              <a:t>Rilevamento PII e </a:t>
            </a:r>
            <a:r>
              <a:rPr lang="en-US" dirty="0" err="1"/>
              <a:t>deidentificazione</a:t>
            </a:r>
            <a:r>
              <a:rPr lang="en-US" dirty="0"/>
              <a:t> (</a:t>
            </a:r>
            <a:r>
              <a:rPr lang="en-US" dirty="0" err="1"/>
              <a:t>offuscamento</a:t>
            </a:r>
            <a:r>
              <a:rPr lang="en-US" dirty="0"/>
              <a:t>)</a:t>
            </a:r>
          </a:p>
        </p:txBody>
      </p:sp>
      <p:sp>
        <p:nvSpPr>
          <p:cNvPr id="4" name="Slide Number Placeholder 3">
            <a:extLst>
              <a:ext uri="{FF2B5EF4-FFF2-40B4-BE49-F238E27FC236}">
                <a16:creationId xmlns:a16="http://schemas.microsoft.com/office/drawing/2014/main" id="{34768440-E064-449B-8B98-61F3976BA63E}"/>
              </a:ext>
            </a:extLst>
          </p:cNvPr>
          <p:cNvSpPr>
            <a:spLocks noGrp="1"/>
          </p:cNvSpPr>
          <p:nvPr>
            <p:ph type="sldNum" sz="quarter" idx="12"/>
          </p:nvPr>
        </p:nvSpPr>
        <p:spPr/>
        <p:txBody>
          <a:bodyPr/>
          <a:lstStyle/>
          <a:p>
            <a:pPr algn="l" rtl="0"/>
            <a:fld id="{345D60D9-5372-5F40-9443-0F9AE5BDC3C8}" type="slidenum">
              <a:rPr lang="en-US" smtClean="0"/>
              <a:pPr algn="l" rtl="0"/>
              <a:t>14</a:t>
            </a:fld>
            <a:endParaRPr lang="en-US" dirty="0"/>
          </a:p>
        </p:txBody>
      </p:sp>
      <p:sp>
        <p:nvSpPr>
          <p:cNvPr id="7" name="Rectangle 6">
            <a:extLst>
              <a:ext uri="{FF2B5EF4-FFF2-40B4-BE49-F238E27FC236}">
                <a16:creationId xmlns:a16="http://schemas.microsoft.com/office/drawing/2014/main" id="{F4D5F1BA-F1D2-4ED1-B684-82BC971E2282}"/>
              </a:ext>
            </a:extLst>
          </p:cNvPr>
          <p:cNvSpPr/>
          <p:nvPr/>
        </p:nvSpPr>
        <p:spPr>
          <a:xfrm>
            <a:off x="5056742" y="4616750"/>
            <a:ext cx="1768127" cy="7405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dirty="0"/>
              <a:t>Servizio PII</a:t>
            </a:r>
          </a:p>
        </p:txBody>
      </p:sp>
      <p:cxnSp>
        <p:nvCxnSpPr>
          <p:cNvPr id="9" name="Straight Arrow Connector 8">
            <a:extLst>
              <a:ext uri="{FF2B5EF4-FFF2-40B4-BE49-F238E27FC236}">
                <a16:creationId xmlns:a16="http://schemas.microsoft.com/office/drawing/2014/main" id="{69772E6A-F7BC-4CAF-A2E2-E68ADFB697FD}"/>
              </a:ext>
            </a:extLst>
          </p:cNvPr>
          <p:cNvCxnSpPr>
            <a:cxnSpLocks/>
          </p:cNvCxnSpPr>
          <p:nvPr/>
        </p:nvCxnSpPr>
        <p:spPr>
          <a:xfrm>
            <a:off x="4215301" y="4987048"/>
            <a:ext cx="522510" cy="0"/>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DAE1BC92-87F5-47A6-9099-469AF66BF68F}"/>
              </a:ext>
            </a:extLst>
          </p:cNvPr>
          <p:cNvCxnSpPr>
            <a:cxnSpLocks/>
          </p:cNvCxnSpPr>
          <p:nvPr/>
        </p:nvCxnSpPr>
        <p:spPr>
          <a:xfrm>
            <a:off x="7018911" y="4987048"/>
            <a:ext cx="522510" cy="0"/>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pic>
        <p:nvPicPr>
          <p:cNvPr id="17" name="Picture 16">
            <a:extLst>
              <a:ext uri="{FF2B5EF4-FFF2-40B4-BE49-F238E27FC236}">
                <a16:creationId xmlns:a16="http://schemas.microsoft.com/office/drawing/2014/main" id="{7350AA31-4964-A002-FCFC-70B8248BD531}"/>
              </a:ext>
            </a:extLst>
          </p:cNvPr>
          <p:cNvPicPr>
            <a:picLocks noChangeAspect="1"/>
          </p:cNvPicPr>
          <p:nvPr/>
        </p:nvPicPr>
        <p:blipFill>
          <a:blip r:embed="rId3"/>
          <a:stretch>
            <a:fillRect/>
          </a:stretch>
        </p:blipFill>
        <p:spPr>
          <a:xfrm>
            <a:off x="7924802" y="4292386"/>
            <a:ext cx="3724997" cy="1389323"/>
          </a:xfrm>
          <a:prstGeom prst="rect">
            <a:avLst/>
          </a:prstGeom>
        </p:spPr>
      </p:pic>
      <p:sp>
        <p:nvSpPr>
          <p:cNvPr id="20" name="Content Placeholder 2">
            <a:extLst>
              <a:ext uri="{FF2B5EF4-FFF2-40B4-BE49-F238E27FC236}">
                <a16:creationId xmlns:a16="http://schemas.microsoft.com/office/drawing/2014/main" id="{0F9D0B31-99CB-5F3B-BB22-F0D46AE9FF1F}"/>
              </a:ext>
            </a:extLst>
          </p:cNvPr>
          <p:cNvSpPr txBox="1">
            <a:spLocks/>
          </p:cNvSpPr>
          <p:nvPr/>
        </p:nvSpPr>
        <p:spPr>
          <a:xfrm>
            <a:off x="465515" y="1839845"/>
            <a:ext cx="6250036" cy="2293258"/>
          </a:xfrm>
          <a:prstGeom prst="rect">
            <a:avLst/>
          </a:prstGeom>
        </p:spPr>
        <p:txBody>
          <a:bodyPr>
            <a:normAutofit lnSpcReduction="10000"/>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1500" b="1" dirty="0"/>
              <a:t>Categorie PII rilevate:</a:t>
            </a:r>
          </a:p>
          <a:p>
            <a:pPr marL="285750" indent="-285750" algn="l" rtl="0">
              <a:buFont typeface="Arial" panose="020B0604020202020204" pitchFamily="34" charset="0"/>
              <a:buChar char="•"/>
            </a:pPr>
            <a:r>
              <a:rPr lang="en-US" sz="1500" b="1" dirty="0"/>
              <a:t>Dettagli della persona: </a:t>
            </a:r>
            <a:r>
              <a:rPr lang="en-US" sz="1500" dirty="0" err="1"/>
              <a:t>nome</a:t>
            </a:r>
            <a:r>
              <a:rPr lang="en-US" sz="1500" dirty="0"/>
              <a:t>, indirizzo, età, data e ora</a:t>
            </a:r>
          </a:p>
          <a:p>
            <a:pPr marL="285750" indent="-285750" algn="l" rtl="0">
              <a:buFont typeface="Arial" panose="020B0604020202020204" pitchFamily="34" charset="0"/>
              <a:buChar char="•"/>
            </a:pPr>
            <a:r>
              <a:rPr lang="en-US" sz="1500" b="1" dirty="0"/>
              <a:t>Identificatori </a:t>
            </a:r>
            <a:r>
              <a:rPr lang="en-US" sz="1500" b="1" dirty="0" err="1"/>
              <a:t>personali</a:t>
            </a:r>
            <a:r>
              <a:rPr lang="en-US" sz="1500" b="1" dirty="0"/>
              <a:t>: </a:t>
            </a:r>
            <a:r>
              <a:rPr lang="en-US" sz="1500" dirty="0"/>
              <a:t>CF, numero di passaporto, numero di telefono, ID autista</a:t>
            </a:r>
          </a:p>
          <a:p>
            <a:pPr marL="285750" indent="-285750" algn="l" rtl="0">
              <a:buFont typeface="Arial" panose="020B0604020202020204" pitchFamily="34" charset="0"/>
              <a:buChar char="•"/>
            </a:pPr>
            <a:r>
              <a:rPr lang="en-US" sz="1500" b="1" dirty="0" err="1"/>
              <a:t>Informazioni</a:t>
            </a:r>
            <a:r>
              <a:rPr lang="en-US" sz="1500" b="1" dirty="0"/>
              <a:t> </a:t>
            </a:r>
            <a:r>
              <a:rPr lang="en-US" sz="1500" b="1" dirty="0" err="1"/>
              <a:t>finanziarie</a:t>
            </a:r>
            <a:r>
              <a:rPr lang="en-US" sz="1500" b="1" dirty="0"/>
              <a:t>: </a:t>
            </a:r>
            <a:r>
              <a:rPr lang="en-US" sz="1500" dirty="0" err="1"/>
              <a:t>numero</a:t>
            </a:r>
            <a:r>
              <a:rPr lang="en-US" sz="1500" dirty="0"/>
              <a:t> di conto bancario, numeri di carte di credito/debito, identificatori SWIFT</a:t>
            </a:r>
          </a:p>
          <a:p>
            <a:pPr marL="285750" indent="-285750" algn="l" rtl="0">
              <a:buFont typeface="Arial" panose="020B0604020202020204" pitchFamily="34" charset="0"/>
              <a:buChar char="•"/>
            </a:pPr>
            <a:r>
              <a:rPr lang="en-US" sz="1500" b="1" dirty="0"/>
              <a:t>Identificatori della </a:t>
            </a:r>
            <a:r>
              <a:rPr lang="en-US" sz="1500" b="1" dirty="0" err="1"/>
              <a:t>macchina</a:t>
            </a:r>
            <a:r>
              <a:rPr lang="en-US" sz="1500" b="1" dirty="0"/>
              <a:t>: </a:t>
            </a:r>
            <a:r>
              <a:rPr lang="en-US" sz="1500" dirty="0" err="1"/>
              <a:t>Indirizzo</a:t>
            </a:r>
            <a:r>
              <a:rPr lang="en-US" sz="1500" dirty="0"/>
              <a:t> IP, indirizzo MAC, token, chiave privata, dettagli </a:t>
            </a:r>
            <a:r>
              <a:rPr lang="en-US" sz="1500" dirty="0" err="1"/>
              <a:t>dell'account</a:t>
            </a:r>
            <a:r>
              <a:rPr lang="en-US" sz="1500" dirty="0"/>
              <a:t> come utente, ID di locazione, ecc.</a:t>
            </a:r>
          </a:p>
        </p:txBody>
      </p:sp>
      <p:sp>
        <p:nvSpPr>
          <p:cNvPr id="21" name="Content Placeholder 2">
            <a:extLst>
              <a:ext uri="{FF2B5EF4-FFF2-40B4-BE49-F238E27FC236}">
                <a16:creationId xmlns:a16="http://schemas.microsoft.com/office/drawing/2014/main" id="{07A311D6-BBB7-0A8C-FC91-51879EDAAD37}"/>
              </a:ext>
            </a:extLst>
          </p:cNvPr>
          <p:cNvSpPr txBox="1">
            <a:spLocks/>
          </p:cNvSpPr>
          <p:nvPr/>
        </p:nvSpPr>
        <p:spPr>
          <a:xfrm>
            <a:off x="7280166" y="1838523"/>
            <a:ext cx="4369633" cy="2293258"/>
          </a:xfrm>
          <a:prstGeom prst="rect">
            <a:avLst/>
          </a:prstGeom>
        </p:spPr>
        <p:txBody>
          <a:bodyPr>
            <a:norm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1500" b="1" dirty="0"/>
              <a:t>Opzioni di mascheramento:</a:t>
            </a:r>
          </a:p>
          <a:p>
            <a:pPr marL="285750" indent="-285750" algn="l" rtl="0">
              <a:buFont typeface="Arial" panose="020B0604020202020204" pitchFamily="34" charset="0"/>
              <a:buChar char="•"/>
            </a:pPr>
            <a:r>
              <a:rPr lang="en-US" sz="1500" b="1" dirty="0"/>
              <a:t>Maschera: </a:t>
            </a:r>
            <a:r>
              <a:rPr lang="en-US" sz="1500" dirty="0" err="1"/>
              <a:t>sostituire</a:t>
            </a:r>
            <a:r>
              <a:rPr lang="en-US" sz="1500" dirty="0"/>
              <a:t> l'entità con il carattere specificato</a:t>
            </a:r>
          </a:p>
          <a:p>
            <a:pPr marL="285750" indent="-285750" algn="l" rtl="0">
              <a:buFont typeface="Arial" panose="020B0604020202020204" pitchFamily="34" charset="0"/>
              <a:buChar char="•"/>
            </a:pPr>
            <a:r>
              <a:rPr lang="en-US" sz="1500" b="1" dirty="0" err="1"/>
              <a:t>Sostituire</a:t>
            </a:r>
            <a:r>
              <a:rPr lang="en-US" sz="1500" b="1" dirty="0"/>
              <a:t>: </a:t>
            </a:r>
            <a:r>
              <a:rPr lang="en-US" sz="1500" dirty="0" err="1"/>
              <a:t>sostituire</a:t>
            </a:r>
            <a:r>
              <a:rPr lang="en-US" sz="1500" dirty="0"/>
              <a:t> l'entità rilevata con il tipo di entità, ad esempio &lt;PERSON&gt;</a:t>
            </a:r>
          </a:p>
          <a:p>
            <a:pPr marL="285750" indent="-285750" algn="l" rtl="0">
              <a:buFont typeface="Arial" panose="020B0604020202020204" pitchFamily="34" charset="0"/>
              <a:buChar char="•"/>
            </a:pPr>
            <a:r>
              <a:rPr lang="en-US" sz="1500" b="1" dirty="0" err="1"/>
              <a:t>Rimuovere</a:t>
            </a:r>
            <a:r>
              <a:rPr lang="en-US" sz="1500" b="1" dirty="0"/>
              <a:t>: </a:t>
            </a:r>
            <a:r>
              <a:rPr lang="en-US" sz="1500" dirty="0" err="1"/>
              <a:t>rimuovere</a:t>
            </a:r>
            <a:r>
              <a:rPr lang="en-US" sz="1500" dirty="0"/>
              <a:t> l'entità rilevata dal testo.</a:t>
            </a:r>
          </a:p>
        </p:txBody>
      </p:sp>
      <p:sp>
        <p:nvSpPr>
          <p:cNvPr id="5" name="Footer Placeholder 4">
            <a:extLst>
              <a:ext uri="{FF2B5EF4-FFF2-40B4-BE49-F238E27FC236}">
                <a16:creationId xmlns:a16="http://schemas.microsoft.com/office/drawing/2014/main" id="{464EA5C6-AB2C-05C7-026F-5F9479DC142F}"/>
              </a:ext>
            </a:extLst>
          </p:cNvPr>
          <p:cNvSpPr txBox="1">
            <a:spLocks/>
          </p:cNvSpPr>
          <p:nvPr/>
        </p:nvSpPr>
        <p:spPr>
          <a:xfrm>
            <a:off x="1127759" y="6432687"/>
            <a:ext cx="5745379" cy="36512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0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900" dirty="0">
                <a:solidFill>
                  <a:srgbClr val="8B8580"/>
                </a:solidFill>
                <a:latin typeface="+mn-lt"/>
                <a:cs typeface="+mn-cs"/>
              </a:rPr>
              <a:t>Diritto d'autore</a:t>
            </a:r>
            <a:r>
              <a:rPr lang="en-US" dirty="0"/>
              <a:t> </a:t>
            </a:r>
            <a:r>
              <a:rPr lang="en-US" sz="900" dirty="0">
                <a:solidFill>
                  <a:srgbClr val="8B8580"/>
                </a:solidFill>
                <a:latin typeface="+mn-lt"/>
                <a:cs typeface="+mn-cs"/>
              </a:rPr>
              <a:t>© 2024, Oracle e/o sue affiliate</a:t>
            </a:r>
          </a:p>
        </p:txBody>
      </p:sp>
    </p:spTree>
    <p:extLst>
      <p:ext uri="{BB962C8B-B14F-4D97-AF65-F5344CB8AC3E}">
        <p14:creationId xmlns:p14="http://schemas.microsoft.com/office/powerpoint/2010/main" val="148809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16068-8765-4A9C-924C-252AC5F4F08A}"/>
              </a:ext>
            </a:extLst>
          </p:cNvPr>
          <p:cNvSpPr>
            <a:spLocks noGrp="1"/>
          </p:cNvSpPr>
          <p:nvPr>
            <p:ph type="title"/>
          </p:nvPr>
        </p:nvSpPr>
        <p:spPr/>
        <p:txBody>
          <a:bodyPr/>
          <a:lstStyle/>
          <a:p>
            <a:pPr algn="l" rtl="0"/>
            <a:r>
              <a:rPr lang="en-US" dirty="0" err="1"/>
              <a:t>Estrazione</a:t>
            </a:r>
            <a:r>
              <a:rPr lang="en-US" dirty="0"/>
              <a:t> </a:t>
            </a:r>
            <a:r>
              <a:rPr lang="en-US" dirty="0" err="1"/>
              <a:t>degli</a:t>
            </a:r>
            <a:r>
              <a:rPr lang="en-US" dirty="0"/>
              <a:t> </a:t>
            </a:r>
            <a:r>
              <a:rPr lang="en-US" dirty="0" err="1"/>
              <a:t>aspetti</a:t>
            </a:r>
            <a:r>
              <a:rPr lang="en-US" dirty="0"/>
              <a:t> </a:t>
            </a:r>
            <a:r>
              <a:rPr lang="en-US" dirty="0" err="1"/>
              <a:t>chiave</a:t>
            </a:r>
            <a:r>
              <a:rPr lang="en-US" dirty="0"/>
              <a:t> </a:t>
            </a:r>
            <a:r>
              <a:rPr lang="en-US" dirty="0" err="1"/>
              <a:t>dalla</a:t>
            </a:r>
            <a:r>
              <a:rPr lang="en-US" dirty="0"/>
              <a:t> </a:t>
            </a:r>
            <a:r>
              <a:rPr lang="en-US" dirty="0" err="1"/>
              <a:t>frase</a:t>
            </a:r>
            <a:r>
              <a:rPr lang="en-US" dirty="0"/>
              <a:t> </a:t>
            </a:r>
          </a:p>
        </p:txBody>
      </p:sp>
      <p:sp>
        <p:nvSpPr>
          <p:cNvPr id="3" name="Content Placeholder 2">
            <a:extLst>
              <a:ext uri="{FF2B5EF4-FFF2-40B4-BE49-F238E27FC236}">
                <a16:creationId xmlns:a16="http://schemas.microsoft.com/office/drawing/2014/main" id="{4C144B65-91B1-4504-86CC-5A156DC57B1E}"/>
              </a:ext>
            </a:extLst>
          </p:cNvPr>
          <p:cNvSpPr>
            <a:spLocks noGrp="1"/>
          </p:cNvSpPr>
          <p:nvPr>
            <p:ph idx="1"/>
          </p:nvPr>
        </p:nvSpPr>
        <p:spPr>
          <a:xfrm>
            <a:off x="766871" y="1830033"/>
            <a:ext cx="5882123" cy="1109332"/>
          </a:xfrm>
        </p:spPr>
        <p:txBody>
          <a:bodyPr/>
          <a:lstStyle/>
          <a:p>
            <a:pPr algn="l" rtl="0"/>
            <a:r>
              <a:rPr lang="en-US" dirty="0"/>
              <a:t>“Di cosa si parla”</a:t>
            </a:r>
          </a:p>
          <a:p>
            <a:pPr algn="l" rtl="0"/>
            <a:r>
              <a:rPr lang="en-US" dirty="0"/>
              <a:t>Estrarre le parole con la maggiore rilevanza.</a:t>
            </a:r>
            <a:br>
              <a:rPr lang="en-US" dirty="0"/>
            </a:br>
            <a:r>
              <a:rPr lang="en-US" dirty="0"/>
              <a:t>Ogni frase chiave viene restituita con un punteggio di confidenza.</a:t>
            </a:r>
          </a:p>
          <a:p>
            <a:pPr algn="l" rtl="0"/>
            <a:endParaRPr lang="en-US" dirty="0"/>
          </a:p>
          <a:p>
            <a:pPr algn="l" rtl="0"/>
            <a:endParaRPr lang="en-US" dirty="0"/>
          </a:p>
        </p:txBody>
      </p:sp>
      <p:sp>
        <p:nvSpPr>
          <p:cNvPr id="4" name="Slide Number Placeholder 3">
            <a:extLst>
              <a:ext uri="{FF2B5EF4-FFF2-40B4-BE49-F238E27FC236}">
                <a16:creationId xmlns:a16="http://schemas.microsoft.com/office/drawing/2014/main" id="{34768440-E064-449B-8B98-61F3976BA63E}"/>
              </a:ext>
            </a:extLst>
          </p:cNvPr>
          <p:cNvSpPr>
            <a:spLocks noGrp="1"/>
          </p:cNvSpPr>
          <p:nvPr>
            <p:ph type="sldNum" sz="quarter" idx="12"/>
          </p:nvPr>
        </p:nvSpPr>
        <p:spPr/>
        <p:txBody>
          <a:bodyPr/>
          <a:lstStyle/>
          <a:p>
            <a:pPr algn="l" rtl="0"/>
            <a:fld id="{345D60D9-5372-5F40-9443-0F9AE5BDC3C8}" type="slidenum">
              <a:rPr lang="en-US" smtClean="0"/>
              <a:pPr algn="l" rtl="0"/>
              <a:t>15</a:t>
            </a:fld>
            <a:endParaRPr lang="en-US" dirty="0"/>
          </a:p>
        </p:txBody>
      </p:sp>
      <p:sp>
        <p:nvSpPr>
          <p:cNvPr id="7" name="Rectangle 6">
            <a:extLst>
              <a:ext uri="{FF2B5EF4-FFF2-40B4-BE49-F238E27FC236}">
                <a16:creationId xmlns:a16="http://schemas.microsoft.com/office/drawing/2014/main" id="{F4D5F1BA-F1D2-4ED1-B684-82BC971E2282}"/>
              </a:ext>
            </a:extLst>
          </p:cNvPr>
          <p:cNvSpPr/>
          <p:nvPr/>
        </p:nvSpPr>
        <p:spPr>
          <a:xfrm>
            <a:off x="4500152" y="4243479"/>
            <a:ext cx="2743200" cy="7405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dirty="0"/>
              <a:t>Servizio AI</a:t>
            </a:r>
          </a:p>
        </p:txBody>
      </p:sp>
      <p:cxnSp>
        <p:nvCxnSpPr>
          <p:cNvPr id="9" name="Straight Arrow Connector 8">
            <a:extLst>
              <a:ext uri="{FF2B5EF4-FFF2-40B4-BE49-F238E27FC236}">
                <a16:creationId xmlns:a16="http://schemas.microsoft.com/office/drawing/2014/main" id="{69772E6A-F7BC-4CAF-A2E2-E68ADFB697FD}"/>
              </a:ext>
            </a:extLst>
          </p:cNvPr>
          <p:cNvCxnSpPr>
            <a:cxnSpLocks/>
          </p:cNvCxnSpPr>
          <p:nvPr/>
        </p:nvCxnSpPr>
        <p:spPr>
          <a:xfrm>
            <a:off x="3446677" y="4613777"/>
            <a:ext cx="522510" cy="0"/>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
        <p:nvSpPr>
          <p:cNvPr id="10" name="Rectangle 9">
            <a:extLst>
              <a:ext uri="{FF2B5EF4-FFF2-40B4-BE49-F238E27FC236}">
                <a16:creationId xmlns:a16="http://schemas.microsoft.com/office/drawing/2014/main" id="{911667B3-0B96-493A-9C8B-86F3010B4282}"/>
              </a:ext>
            </a:extLst>
          </p:cNvPr>
          <p:cNvSpPr/>
          <p:nvPr/>
        </p:nvSpPr>
        <p:spPr>
          <a:xfrm>
            <a:off x="8494895" y="3968573"/>
            <a:ext cx="3004349" cy="1477328"/>
          </a:xfrm>
          <a:prstGeom prst="rect">
            <a:avLst/>
          </a:prstGeom>
        </p:spPr>
        <p:txBody>
          <a:bodyPr wrap="none">
            <a:spAutoFit/>
          </a:bodyPr>
          <a:lstStyle/>
          <a:p>
            <a:pPr algn="l" rtl="0"/>
            <a:r>
              <a:rPr lang="en-US" dirty="0"/>
              <a:t>Città (0,99)</a:t>
            </a:r>
          </a:p>
          <a:p>
            <a:pPr algn="l" rtl="0"/>
            <a:r>
              <a:rPr lang="en-US" dirty="0"/>
              <a:t>Calore estivo (0,99)</a:t>
            </a:r>
          </a:p>
          <a:p>
            <a:pPr algn="l" rtl="0"/>
            <a:r>
              <a:rPr lang="en-US" dirty="0" err="1"/>
              <a:t>Ondate</a:t>
            </a:r>
            <a:r>
              <a:rPr lang="en-US" dirty="0"/>
              <a:t> di calore (0,98)</a:t>
            </a:r>
            <a:br>
              <a:rPr lang="en-US" dirty="0"/>
            </a:br>
            <a:r>
              <a:rPr lang="en-US" dirty="0"/>
              <a:t>Lotto di calcestruzzo (0,86)</a:t>
            </a:r>
          </a:p>
          <a:p>
            <a:pPr algn="ctr" rtl="0"/>
            <a:endParaRPr lang="en-US" dirty="0"/>
          </a:p>
        </p:txBody>
      </p:sp>
      <p:pic>
        <p:nvPicPr>
          <p:cNvPr id="13" name="Picture 12">
            <a:extLst>
              <a:ext uri="{FF2B5EF4-FFF2-40B4-BE49-F238E27FC236}">
                <a16:creationId xmlns:a16="http://schemas.microsoft.com/office/drawing/2014/main" id="{B549383D-0AE8-484F-870D-2D091107EDD6}"/>
              </a:ext>
            </a:extLst>
          </p:cNvPr>
          <p:cNvPicPr>
            <a:picLocks noChangeAspect="1"/>
          </p:cNvPicPr>
          <p:nvPr/>
        </p:nvPicPr>
        <p:blipFill>
          <a:blip r:embed="rId2"/>
          <a:stretch>
            <a:fillRect/>
          </a:stretch>
        </p:blipFill>
        <p:spPr>
          <a:xfrm>
            <a:off x="1012382" y="3608272"/>
            <a:ext cx="1909887" cy="2146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6" name="Straight Arrow Connector 15">
            <a:extLst>
              <a:ext uri="{FF2B5EF4-FFF2-40B4-BE49-F238E27FC236}">
                <a16:creationId xmlns:a16="http://schemas.microsoft.com/office/drawing/2014/main" id="{DAE1BC92-87F5-47A6-9099-469AF66BF68F}"/>
              </a:ext>
            </a:extLst>
          </p:cNvPr>
          <p:cNvCxnSpPr>
            <a:cxnSpLocks/>
          </p:cNvCxnSpPr>
          <p:nvPr/>
        </p:nvCxnSpPr>
        <p:spPr>
          <a:xfrm>
            <a:off x="7722228" y="4612011"/>
            <a:ext cx="522510" cy="0"/>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
        <p:nvSpPr>
          <p:cNvPr id="5" name="Footer Placeholder 4">
            <a:extLst>
              <a:ext uri="{FF2B5EF4-FFF2-40B4-BE49-F238E27FC236}">
                <a16:creationId xmlns:a16="http://schemas.microsoft.com/office/drawing/2014/main" id="{ED5B0DCD-912B-5B92-C1CC-D15065227D1E}"/>
              </a:ext>
            </a:extLst>
          </p:cNvPr>
          <p:cNvSpPr txBox="1">
            <a:spLocks/>
          </p:cNvSpPr>
          <p:nvPr/>
        </p:nvSpPr>
        <p:spPr>
          <a:xfrm>
            <a:off x="1127759" y="6423978"/>
            <a:ext cx="5745379" cy="36512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0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900" dirty="0">
                <a:solidFill>
                  <a:srgbClr val="8B8580"/>
                </a:solidFill>
                <a:latin typeface="+mn-lt"/>
                <a:cs typeface="+mn-cs"/>
              </a:rPr>
              <a:t>Diritto d'autore</a:t>
            </a:r>
            <a:r>
              <a:rPr lang="en-US" dirty="0"/>
              <a:t> </a:t>
            </a:r>
            <a:r>
              <a:rPr lang="en-US" sz="900" dirty="0">
                <a:solidFill>
                  <a:srgbClr val="8B8580"/>
                </a:solidFill>
                <a:latin typeface="+mn-lt"/>
                <a:cs typeface="+mn-cs"/>
              </a:rPr>
              <a:t>© 2024, Oracle e/o sue affiliate</a:t>
            </a:r>
          </a:p>
        </p:txBody>
      </p:sp>
    </p:spTree>
    <p:extLst>
      <p:ext uri="{BB962C8B-B14F-4D97-AF65-F5344CB8AC3E}">
        <p14:creationId xmlns:p14="http://schemas.microsoft.com/office/powerpoint/2010/main" val="164009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702EF8-FC76-4953-9E1A-98AFF786A72E}"/>
              </a:ext>
            </a:extLst>
          </p:cNvPr>
          <p:cNvSpPr/>
          <p:nvPr/>
        </p:nvSpPr>
        <p:spPr>
          <a:xfrm>
            <a:off x="8039947" y="4213013"/>
            <a:ext cx="4152053" cy="2644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748AFBC1-719E-48E8-83EE-9C9A18926A64}"/>
              </a:ext>
            </a:extLst>
          </p:cNvPr>
          <p:cNvSpPr>
            <a:spLocks noGrp="1"/>
          </p:cNvSpPr>
          <p:nvPr>
            <p:ph type="title"/>
          </p:nvPr>
        </p:nvSpPr>
        <p:spPr/>
        <p:txBody>
          <a:bodyPr/>
          <a:lstStyle/>
          <a:p>
            <a:pPr algn="l" rtl="0"/>
            <a:r>
              <a:rPr lang="en-US" dirty="0"/>
              <a:t>Classificazione del testo</a:t>
            </a:r>
          </a:p>
        </p:txBody>
      </p:sp>
      <p:sp>
        <p:nvSpPr>
          <p:cNvPr id="3" name="Content Placeholder 2">
            <a:extLst>
              <a:ext uri="{FF2B5EF4-FFF2-40B4-BE49-F238E27FC236}">
                <a16:creationId xmlns:a16="http://schemas.microsoft.com/office/drawing/2014/main" id="{67051192-605E-4EE4-9064-363EA6679D57}"/>
              </a:ext>
            </a:extLst>
          </p:cNvPr>
          <p:cNvSpPr>
            <a:spLocks noGrp="1"/>
          </p:cNvSpPr>
          <p:nvPr>
            <p:ph idx="1"/>
          </p:nvPr>
        </p:nvSpPr>
        <p:spPr>
          <a:xfrm>
            <a:off x="766871" y="1830033"/>
            <a:ext cx="7346905" cy="4277080"/>
          </a:xfrm>
        </p:spPr>
        <p:txBody>
          <a:bodyPr/>
          <a:lstStyle/>
          <a:p>
            <a:pPr algn="l" rtl="0"/>
            <a:r>
              <a:rPr lang="en-US" dirty="0"/>
              <a:t>Restituisce una categoria da un insieme di predefiniti</a:t>
            </a:r>
            <a:br>
              <a:rPr lang="en-US" dirty="0"/>
            </a:br>
            <a:r>
              <a:rPr lang="en-US" dirty="0"/>
              <a:t>categorie/sottocategorie.</a:t>
            </a:r>
          </a:p>
          <a:p>
            <a:pPr algn="l" rtl="0"/>
            <a:endParaRPr lang="en-US" dirty="0"/>
          </a:p>
          <a:p>
            <a:pPr algn="l" rtl="0"/>
            <a:r>
              <a:rPr lang="en-US" b="1" dirty="0"/>
              <a:t>Caso d'uso di esempio</a:t>
            </a:r>
            <a:r>
              <a:rPr lang="en-US" dirty="0"/>
              <a:t>:</a:t>
            </a:r>
            <a:br>
              <a:rPr lang="en-US" dirty="0"/>
            </a:br>
            <a:r>
              <a:rPr lang="en-US" dirty="0"/>
              <a:t>Un'agenzia di stampa ha un archivio di vecchi articoli di notizie,</a:t>
            </a:r>
            <a:br>
              <a:rPr lang="en-US" dirty="0"/>
            </a:br>
            <a:r>
              <a:rPr lang="en-US" dirty="0"/>
              <a:t>vorrebbero classificare automaticamente ciascuno di</a:t>
            </a:r>
            <a:br>
              <a:rPr lang="en-US" dirty="0"/>
            </a:br>
            <a:r>
              <a:rPr lang="en-US" dirty="0"/>
              <a:t>gli articoli basati sugli argomenti trattati.</a:t>
            </a:r>
          </a:p>
          <a:p>
            <a:pPr algn="l" rtl="0"/>
            <a:endParaRPr lang="en-US" dirty="0"/>
          </a:p>
          <a:p>
            <a:pPr marL="285750" indent="-285750" algn="l" rtl="0">
              <a:buFont typeface="Arial" panose="020B0604020202020204" pitchFamily="34" charset="0"/>
              <a:buChar char="•"/>
            </a:pPr>
            <a:r>
              <a:rPr lang="en-US" b="1" dirty="0"/>
              <a:t>Altri casi d'uso</a:t>
            </a:r>
            <a:br>
              <a:rPr lang="en-US" dirty="0">
                <a:solidFill>
                  <a:srgbClr val="FF0000"/>
                </a:solidFill>
              </a:rPr>
            </a:br>
            <a:r>
              <a:rPr lang="en-US" dirty="0"/>
              <a:t>Analisi del feedback dei clienti</a:t>
            </a:r>
          </a:p>
          <a:p>
            <a:pPr marL="285750" indent="-285750" algn="l" rtl="0">
              <a:buFont typeface="Arial" panose="020B0604020202020204" pitchFamily="34" charset="0"/>
              <a:buChar char="•"/>
            </a:pPr>
            <a:r>
              <a:rPr lang="en-US" dirty="0"/>
              <a:t>Identificazione dei rischi di conformità</a:t>
            </a:r>
          </a:p>
          <a:p>
            <a:pPr marL="285750" indent="-285750" algn="l" rtl="0">
              <a:buFont typeface="Arial" panose="020B0604020202020204" pitchFamily="34" charset="0"/>
              <a:buChar char="•"/>
            </a:pPr>
            <a:r>
              <a:rPr lang="en-US" dirty="0" err="1"/>
              <a:t>Servizio</a:t>
            </a:r>
            <a:r>
              <a:rPr lang="en-US" dirty="0"/>
              <a:t> Clienti</a:t>
            </a:r>
          </a:p>
          <a:p>
            <a:pPr algn="l" rtl="0"/>
            <a:endParaRPr lang="en-US" dirty="0">
              <a:solidFill>
                <a:srgbClr val="FF0000"/>
              </a:solidFill>
            </a:endParaRPr>
          </a:p>
          <a:p>
            <a:pPr algn="l" rtl="0"/>
            <a:endParaRPr lang="en-US" dirty="0"/>
          </a:p>
        </p:txBody>
      </p:sp>
      <p:sp>
        <p:nvSpPr>
          <p:cNvPr id="4" name="Slide Number Placeholder 3">
            <a:extLst>
              <a:ext uri="{FF2B5EF4-FFF2-40B4-BE49-F238E27FC236}">
                <a16:creationId xmlns:a16="http://schemas.microsoft.com/office/drawing/2014/main" id="{9C0D7A78-6A62-42BC-860F-524EBE625394}"/>
              </a:ext>
            </a:extLst>
          </p:cNvPr>
          <p:cNvSpPr>
            <a:spLocks noGrp="1"/>
          </p:cNvSpPr>
          <p:nvPr>
            <p:ph type="sldNum" sz="quarter" idx="12"/>
          </p:nvPr>
        </p:nvSpPr>
        <p:spPr/>
        <p:txBody>
          <a:bodyPr/>
          <a:lstStyle/>
          <a:p>
            <a:pPr algn="l" rtl="0"/>
            <a:fld id="{345D60D9-5372-5F40-9443-0F9AE5BDC3C8}" type="slidenum">
              <a:rPr lang="en-US" smtClean="0"/>
              <a:pPr algn="l" rtl="0"/>
              <a:t>16</a:t>
            </a:fld>
            <a:endParaRPr lang="en-US" dirty="0"/>
          </a:p>
        </p:txBody>
      </p:sp>
      <p:graphicFrame>
        <p:nvGraphicFramePr>
          <p:cNvPr id="10" name="Table 9">
            <a:extLst>
              <a:ext uri="{FF2B5EF4-FFF2-40B4-BE49-F238E27FC236}">
                <a16:creationId xmlns:a16="http://schemas.microsoft.com/office/drawing/2014/main" id="{6646C398-1343-4361-831D-827BD978CDD8}"/>
              </a:ext>
            </a:extLst>
          </p:cNvPr>
          <p:cNvGraphicFramePr>
            <a:graphicFrameLocks noGrp="1"/>
          </p:cNvGraphicFramePr>
          <p:nvPr>
            <p:extLst>
              <p:ext uri="{D42A27DB-BD31-4B8C-83A1-F6EECF244321}">
                <p14:modId xmlns:p14="http://schemas.microsoft.com/office/powerpoint/2010/main" val="619924008"/>
              </p:ext>
            </p:extLst>
          </p:nvPr>
        </p:nvGraphicFramePr>
        <p:xfrm>
          <a:off x="7797474" y="139504"/>
          <a:ext cx="4223850" cy="6578992"/>
        </p:xfrm>
        <a:graphic>
          <a:graphicData uri="http://schemas.openxmlformats.org/drawingml/2006/table">
            <a:tbl>
              <a:tblPr firstRow="1">
                <a:tableStyleId>{5C22544A-7EE6-4342-B048-85BDC9FD1C3A}</a:tableStyleId>
              </a:tblPr>
              <a:tblGrid>
                <a:gridCol w="2568983">
                  <a:extLst>
                    <a:ext uri="{9D8B030D-6E8A-4147-A177-3AD203B41FA5}">
                      <a16:colId xmlns:a16="http://schemas.microsoft.com/office/drawing/2014/main" val="3574060674"/>
                    </a:ext>
                  </a:extLst>
                </a:gridCol>
                <a:gridCol w="1654867">
                  <a:extLst>
                    <a:ext uri="{9D8B030D-6E8A-4147-A177-3AD203B41FA5}">
                      <a16:colId xmlns:a16="http://schemas.microsoft.com/office/drawing/2014/main" val="2997841010"/>
                    </a:ext>
                  </a:extLst>
                </a:gridCol>
              </a:tblGrid>
              <a:tr h="401276">
                <a:tc>
                  <a:txBody>
                    <a:bodyPr/>
                    <a:lstStyle/>
                    <a:p>
                      <a:pPr algn="l" rtl="0" fontAlgn="b"/>
                      <a:r>
                        <a:rPr lang="en-US" sz="1400" u="none" strike="noStrike" dirty="0">
                          <a:effectLst/>
                        </a:rPr>
                        <a:t>Categorie</a:t>
                      </a:r>
                      <a:endParaRPr lang="en-US" sz="1400" b="1" i="0" u="none" strike="noStrike" dirty="0">
                        <a:solidFill>
                          <a:srgbClr val="000000"/>
                        </a:solidFill>
                        <a:effectLst/>
                        <a:latin typeface="Calibri" panose="020F0502020204030204" pitchFamily="34" charset="0"/>
                      </a:endParaRPr>
                    </a:p>
                  </a:txBody>
                  <a:tcPr marL="6364" marR="6364" marT="6364" marB="0" anchor="b"/>
                </a:tc>
                <a:tc>
                  <a:txBody>
                    <a:bodyPr/>
                    <a:lstStyle/>
                    <a:p>
                      <a:pPr algn="l" rtl="0" fontAlgn="b"/>
                      <a:r>
                        <a:rPr lang="en-US" sz="1400" u="none" strike="noStrike" dirty="0">
                          <a:effectLst/>
                        </a:rPr>
                        <a:t>Conta le sottocategorie</a:t>
                      </a:r>
                      <a:endParaRPr lang="en-US" sz="1400" b="1" i="0" u="none" strike="noStrike" dirty="0">
                        <a:solidFill>
                          <a:srgbClr val="000000"/>
                        </a:solidFill>
                        <a:effectLst/>
                        <a:latin typeface="Calibri" panose="020F0502020204030204" pitchFamily="34" charset="0"/>
                      </a:endParaRPr>
                    </a:p>
                  </a:txBody>
                  <a:tcPr marL="6364" marR="6364" marT="6364" marB="0" anchor="b"/>
                </a:tc>
                <a:extLst>
                  <a:ext uri="{0D108BD9-81ED-4DB2-BD59-A6C34878D82A}">
                    <a16:rowId xmlns:a16="http://schemas.microsoft.com/office/drawing/2014/main" val="3913208743"/>
                  </a:ext>
                </a:extLst>
              </a:tr>
              <a:tr h="204376">
                <a:tc>
                  <a:txBody>
                    <a:bodyPr/>
                    <a:lstStyle/>
                    <a:p>
                      <a:pPr algn="l" rtl="0" fontAlgn="b"/>
                      <a:r>
                        <a:rPr lang="en-US" sz="1400" u="none" strike="noStrike">
                          <a:effectLst/>
                        </a:rPr>
                        <a:t>Animali e piante</a:t>
                      </a:r>
                      <a:endParaRPr lang="en-US" sz="1400" b="0" i="0" u="none" strike="noStrike">
                        <a:solidFill>
                          <a:srgbClr val="000000"/>
                        </a:solidFill>
                        <a:effectLst/>
                        <a:latin typeface="Calibri" panose="020F0502020204030204" pitchFamily="34" charset="0"/>
                      </a:endParaRPr>
                    </a:p>
                  </a:txBody>
                  <a:tcPr marL="6364" marR="6364" marT="6364" marB="0" anchor="b"/>
                </a:tc>
                <a:tc>
                  <a:txBody>
                    <a:bodyPr/>
                    <a:lstStyle/>
                    <a:p>
                      <a:pPr algn="l" rtl="0" fontAlgn="b"/>
                      <a:r>
                        <a:rPr lang="en-US" sz="1400" u="none" strike="noStrike" dirty="0">
                          <a:effectLst/>
                        </a:rPr>
                        <a:t>12</a:t>
                      </a:r>
                      <a:endParaRPr lang="en-US" sz="1400" b="0" i="0" u="none" strike="noStrike" dirty="0">
                        <a:solidFill>
                          <a:srgbClr val="000000"/>
                        </a:solidFill>
                        <a:effectLst/>
                        <a:latin typeface="Calibri" panose="020F0502020204030204" pitchFamily="34" charset="0"/>
                      </a:endParaRPr>
                    </a:p>
                  </a:txBody>
                  <a:tcPr marL="6364" marR="6364" marT="6364" marB="0" anchor="b"/>
                </a:tc>
                <a:extLst>
                  <a:ext uri="{0D108BD9-81ED-4DB2-BD59-A6C34878D82A}">
                    <a16:rowId xmlns:a16="http://schemas.microsoft.com/office/drawing/2014/main" val="1422298428"/>
                  </a:ext>
                </a:extLst>
              </a:tr>
              <a:tr h="204376">
                <a:tc>
                  <a:txBody>
                    <a:bodyPr/>
                    <a:lstStyle/>
                    <a:p>
                      <a:pPr algn="l" rtl="0" fontAlgn="b"/>
                      <a:r>
                        <a:rPr lang="en-US" sz="1400" u="none" strike="noStrike">
                          <a:effectLst/>
                        </a:rPr>
                        <a:t>Arte e Cultura</a:t>
                      </a:r>
                      <a:endParaRPr lang="en-US" sz="1400" b="0" i="0" u="none" strike="noStrike">
                        <a:solidFill>
                          <a:srgbClr val="000000"/>
                        </a:solidFill>
                        <a:effectLst/>
                        <a:latin typeface="Calibri" panose="020F0502020204030204" pitchFamily="34" charset="0"/>
                      </a:endParaRPr>
                    </a:p>
                  </a:txBody>
                  <a:tcPr marL="6364" marR="6364" marT="6364" marB="0" anchor="b"/>
                </a:tc>
                <a:tc>
                  <a:txBody>
                    <a:bodyPr/>
                    <a:lstStyle/>
                    <a:p>
                      <a:pPr algn="l" rtl="0" fontAlgn="b"/>
                      <a:r>
                        <a:rPr lang="en-US" sz="1400" u="none" strike="noStrike" dirty="0">
                          <a:effectLst/>
                        </a:rPr>
                        <a:t>40</a:t>
                      </a:r>
                      <a:endParaRPr lang="en-US" sz="1400" b="0" i="0" u="none" strike="noStrike" dirty="0">
                        <a:solidFill>
                          <a:srgbClr val="000000"/>
                        </a:solidFill>
                        <a:effectLst/>
                        <a:latin typeface="Calibri" panose="020F0502020204030204" pitchFamily="34" charset="0"/>
                      </a:endParaRPr>
                    </a:p>
                  </a:txBody>
                  <a:tcPr marL="6364" marR="6364" marT="6364" marB="0" anchor="b"/>
                </a:tc>
                <a:extLst>
                  <a:ext uri="{0D108BD9-81ED-4DB2-BD59-A6C34878D82A}">
                    <a16:rowId xmlns:a16="http://schemas.microsoft.com/office/drawing/2014/main" val="1995476562"/>
                  </a:ext>
                </a:extLst>
              </a:tr>
              <a:tr h="204376">
                <a:tc>
                  <a:txBody>
                    <a:bodyPr/>
                    <a:lstStyle/>
                    <a:p>
                      <a:pPr algn="l" rtl="0" fontAlgn="b"/>
                      <a:r>
                        <a:rPr lang="en-US" sz="1400" u="none" strike="noStrike">
                          <a:effectLst/>
                        </a:rPr>
                        <a:t>Auto e veicoli</a:t>
                      </a:r>
                      <a:endParaRPr lang="en-US" sz="1400" b="0" i="0" u="none" strike="noStrike">
                        <a:solidFill>
                          <a:srgbClr val="000000"/>
                        </a:solidFill>
                        <a:effectLst/>
                        <a:latin typeface="Calibri" panose="020F0502020204030204" pitchFamily="34" charset="0"/>
                      </a:endParaRPr>
                    </a:p>
                  </a:txBody>
                  <a:tcPr marL="6364" marR="6364" marT="6364" marB="0" anchor="b"/>
                </a:tc>
                <a:tc>
                  <a:txBody>
                    <a:bodyPr/>
                    <a:lstStyle/>
                    <a:p>
                      <a:pPr algn="l" rtl="0" fontAlgn="b"/>
                      <a:r>
                        <a:rPr lang="en-US" sz="1400" u="none" strike="noStrike" dirty="0">
                          <a:effectLst/>
                        </a:rPr>
                        <a:t>20</a:t>
                      </a:r>
                      <a:endParaRPr lang="en-US" sz="1400" b="0" i="0" u="none" strike="noStrike" dirty="0">
                        <a:solidFill>
                          <a:srgbClr val="000000"/>
                        </a:solidFill>
                        <a:effectLst/>
                        <a:latin typeface="Calibri" panose="020F0502020204030204" pitchFamily="34" charset="0"/>
                      </a:endParaRPr>
                    </a:p>
                  </a:txBody>
                  <a:tcPr marL="6364" marR="6364" marT="6364" marB="0" anchor="b"/>
                </a:tc>
                <a:extLst>
                  <a:ext uri="{0D108BD9-81ED-4DB2-BD59-A6C34878D82A}">
                    <a16:rowId xmlns:a16="http://schemas.microsoft.com/office/drawing/2014/main" val="3269704438"/>
                  </a:ext>
                </a:extLst>
              </a:tr>
              <a:tr h="204376">
                <a:tc>
                  <a:txBody>
                    <a:bodyPr/>
                    <a:lstStyle/>
                    <a:p>
                      <a:pPr algn="l" rtl="0" fontAlgn="b"/>
                      <a:r>
                        <a:rPr lang="en-US" sz="1400" u="none" strike="noStrike">
                          <a:effectLst/>
                        </a:rPr>
                        <a:t>Libri e letteratura</a:t>
                      </a:r>
                      <a:endParaRPr lang="en-US" sz="1400" b="0" i="0" u="none" strike="noStrike">
                        <a:solidFill>
                          <a:srgbClr val="000000"/>
                        </a:solidFill>
                        <a:effectLst/>
                        <a:latin typeface="Calibri" panose="020F0502020204030204" pitchFamily="34" charset="0"/>
                      </a:endParaRPr>
                    </a:p>
                  </a:txBody>
                  <a:tcPr marL="6364" marR="6364" marT="6364" marB="0" anchor="b"/>
                </a:tc>
                <a:tc>
                  <a:txBody>
                    <a:bodyPr/>
                    <a:lstStyle/>
                    <a:p>
                      <a:pPr algn="l" rtl="0" fontAlgn="b"/>
                      <a:r>
                        <a:rPr lang="en-US" sz="1400" u="none" strike="noStrike" dirty="0">
                          <a:effectLst/>
                        </a:rPr>
                        <a:t>9</a:t>
                      </a:r>
                      <a:endParaRPr lang="en-US" sz="1400" b="0" i="0" u="none" strike="noStrike" dirty="0">
                        <a:solidFill>
                          <a:srgbClr val="000000"/>
                        </a:solidFill>
                        <a:effectLst/>
                        <a:latin typeface="Calibri" panose="020F0502020204030204" pitchFamily="34" charset="0"/>
                      </a:endParaRPr>
                    </a:p>
                  </a:txBody>
                  <a:tcPr marL="6364" marR="6364" marT="6364" marB="0" anchor="b"/>
                </a:tc>
                <a:extLst>
                  <a:ext uri="{0D108BD9-81ED-4DB2-BD59-A6C34878D82A}">
                    <a16:rowId xmlns:a16="http://schemas.microsoft.com/office/drawing/2014/main" val="3838038252"/>
                  </a:ext>
                </a:extLst>
              </a:tr>
              <a:tr h="204376">
                <a:tc>
                  <a:txBody>
                    <a:bodyPr/>
                    <a:lstStyle/>
                    <a:p>
                      <a:pPr algn="l" rtl="0" fontAlgn="b"/>
                      <a:r>
                        <a:rPr lang="en-US" sz="1400" u="none" strike="noStrike">
                          <a:effectLst/>
                        </a:rPr>
                        <a:t>Commercio e industria</a:t>
                      </a:r>
                      <a:endParaRPr lang="en-US" sz="1400" b="0" i="0" u="none" strike="noStrike">
                        <a:solidFill>
                          <a:srgbClr val="000000"/>
                        </a:solidFill>
                        <a:effectLst/>
                        <a:latin typeface="Calibri" panose="020F0502020204030204" pitchFamily="34" charset="0"/>
                      </a:endParaRPr>
                    </a:p>
                  </a:txBody>
                  <a:tcPr marL="6364" marR="6364" marT="6364" marB="0" anchor="b"/>
                </a:tc>
                <a:tc>
                  <a:txBody>
                    <a:bodyPr/>
                    <a:lstStyle/>
                    <a:p>
                      <a:pPr algn="l" rtl="0" fontAlgn="b"/>
                      <a:r>
                        <a:rPr lang="en-US" sz="1400" u="none" strike="noStrike" dirty="0">
                          <a:effectLst/>
                        </a:rPr>
                        <a:t>48</a:t>
                      </a:r>
                      <a:endParaRPr lang="en-US" sz="1400" b="0" i="0" u="none" strike="noStrike" dirty="0">
                        <a:solidFill>
                          <a:srgbClr val="000000"/>
                        </a:solidFill>
                        <a:effectLst/>
                        <a:latin typeface="Calibri" panose="020F0502020204030204" pitchFamily="34" charset="0"/>
                      </a:endParaRPr>
                    </a:p>
                  </a:txBody>
                  <a:tcPr marL="6364" marR="6364" marT="6364" marB="0" anchor="b"/>
                </a:tc>
                <a:extLst>
                  <a:ext uri="{0D108BD9-81ED-4DB2-BD59-A6C34878D82A}">
                    <a16:rowId xmlns:a16="http://schemas.microsoft.com/office/drawing/2014/main" val="4249350506"/>
                  </a:ext>
                </a:extLst>
              </a:tr>
              <a:tr h="204376">
                <a:tc>
                  <a:txBody>
                    <a:bodyPr/>
                    <a:lstStyle/>
                    <a:p>
                      <a:pPr algn="l" rtl="0" fontAlgn="b"/>
                      <a:r>
                        <a:rPr lang="en-US" sz="1400" u="none" strike="noStrike">
                          <a:effectLst/>
                        </a:rPr>
                        <a:t>Informatica ed elettronica</a:t>
                      </a:r>
                      <a:endParaRPr lang="en-US" sz="1400" b="0" i="0" u="none" strike="noStrike">
                        <a:solidFill>
                          <a:srgbClr val="000000"/>
                        </a:solidFill>
                        <a:effectLst/>
                        <a:latin typeface="Calibri" panose="020F0502020204030204" pitchFamily="34" charset="0"/>
                      </a:endParaRPr>
                    </a:p>
                  </a:txBody>
                  <a:tcPr marL="6364" marR="6364" marT="6364" marB="0" anchor="b"/>
                </a:tc>
                <a:tc>
                  <a:txBody>
                    <a:bodyPr/>
                    <a:lstStyle/>
                    <a:p>
                      <a:pPr algn="l" rtl="0" fontAlgn="b"/>
                      <a:r>
                        <a:rPr lang="en-US" sz="1400" u="none" strike="noStrike" dirty="0">
                          <a:effectLst/>
                        </a:rPr>
                        <a:t>33</a:t>
                      </a:r>
                      <a:endParaRPr lang="en-US" sz="1400" b="0" i="0" u="none" strike="noStrike" dirty="0">
                        <a:solidFill>
                          <a:srgbClr val="000000"/>
                        </a:solidFill>
                        <a:effectLst/>
                        <a:latin typeface="Calibri" panose="020F0502020204030204" pitchFamily="34" charset="0"/>
                      </a:endParaRPr>
                    </a:p>
                  </a:txBody>
                  <a:tcPr marL="6364" marR="6364" marT="6364" marB="0" anchor="b"/>
                </a:tc>
                <a:extLst>
                  <a:ext uri="{0D108BD9-81ED-4DB2-BD59-A6C34878D82A}">
                    <a16:rowId xmlns:a16="http://schemas.microsoft.com/office/drawing/2014/main" val="2718789793"/>
                  </a:ext>
                </a:extLst>
              </a:tr>
              <a:tr h="204376">
                <a:tc>
                  <a:txBody>
                    <a:bodyPr/>
                    <a:lstStyle/>
                    <a:p>
                      <a:pPr algn="l" rtl="0" fontAlgn="b"/>
                      <a:r>
                        <a:rPr lang="en-US" sz="1400" u="none" strike="noStrike">
                          <a:effectLst/>
                        </a:rPr>
                        <a:t>Istruzione e occupazione</a:t>
                      </a:r>
                      <a:endParaRPr lang="en-US" sz="1400" b="0" i="0" u="none" strike="noStrike">
                        <a:solidFill>
                          <a:srgbClr val="000000"/>
                        </a:solidFill>
                        <a:effectLst/>
                        <a:latin typeface="Calibri" panose="020F0502020204030204" pitchFamily="34" charset="0"/>
                      </a:endParaRPr>
                    </a:p>
                  </a:txBody>
                  <a:tcPr marL="6364" marR="6364" marT="6364" marB="0" anchor="b"/>
                </a:tc>
                <a:tc>
                  <a:txBody>
                    <a:bodyPr/>
                    <a:lstStyle/>
                    <a:p>
                      <a:pPr algn="l" rtl="0" fontAlgn="b"/>
                      <a:r>
                        <a:rPr lang="en-US" sz="1400" u="none" strike="noStrike" dirty="0">
                          <a:effectLst/>
                        </a:rPr>
                        <a:t>13</a:t>
                      </a:r>
                      <a:endParaRPr lang="en-US" sz="1400" b="0" i="0" u="none" strike="noStrike" dirty="0">
                        <a:solidFill>
                          <a:srgbClr val="000000"/>
                        </a:solidFill>
                        <a:effectLst/>
                        <a:latin typeface="Calibri" panose="020F0502020204030204" pitchFamily="34" charset="0"/>
                      </a:endParaRPr>
                    </a:p>
                  </a:txBody>
                  <a:tcPr marL="6364" marR="6364" marT="6364" marB="0" anchor="b"/>
                </a:tc>
                <a:extLst>
                  <a:ext uri="{0D108BD9-81ED-4DB2-BD59-A6C34878D82A}">
                    <a16:rowId xmlns:a16="http://schemas.microsoft.com/office/drawing/2014/main" val="1226317885"/>
                  </a:ext>
                </a:extLst>
              </a:tr>
              <a:tr h="204376">
                <a:tc>
                  <a:txBody>
                    <a:bodyPr/>
                    <a:lstStyle/>
                    <a:p>
                      <a:pPr algn="l" rtl="0" fontAlgn="b"/>
                      <a:r>
                        <a:rPr lang="en-US" sz="1400" u="none" strike="noStrike">
                          <a:effectLst/>
                        </a:rPr>
                        <a:t>Divertimento</a:t>
                      </a:r>
                      <a:endParaRPr lang="en-US" sz="1400" b="0" i="0" u="none" strike="noStrike">
                        <a:solidFill>
                          <a:srgbClr val="000000"/>
                        </a:solidFill>
                        <a:effectLst/>
                        <a:latin typeface="Calibri" panose="020F0502020204030204" pitchFamily="34" charset="0"/>
                      </a:endParaRPr>
                    </a:p>
                  </a:txBody>
                  <a:tcPr marL="6364" marR="6364" marT="6364" marB="0" anchor="b"/>
                </a:tc>
                <a:tc>
                  <a:txBody>
                    <a:bodyPr/>
                    <a:lstStyle/>
                    <a:p>
                      <a:pPr algn="l" rtl="0" fontAlgn="b"/>
                      <a:r>
                        <a:rPr lang="en-US" sz="1400" u="none" strike="noStrike" dirty="0">
                          <a:effectLst/>
                        </a:rPr>
                        <a:t>20</a:t>
                      </a:r>
                      <a:endParaRPr lang="en-US" sz="1400" b="0" i="0" u="none" strike="noStrike" dirty="0">
                        <a:solidFill>
                          <a:srgbClr val="000000"/>
                        </a:solidFill>
                        <a:effectLst/>
                        <a:latin typeface="Calibri" panose="020F0502020204030204" pitchFamily="34" charset="0"/>
                      </a:endParaRPr>
                    </a:p>
                  </a:txBody>
                  <a:tcPr marL="6364" marR="6364" marT="6364" marB="0" anchor="b"/>
                </a:tc>
                <a:extLst>
                  <a:ext uri="{0D108BD9-81ED-4DB2-BD59-A6C34878D82A}">
                    <a16:rowId xmlns:a16="http://schemas.microsoft.com/office/drawing/2014/main" val="2198651038"/>
                  </a:ext>
                </a:extLst>
              </a:tr>
              <a:tr h="204376">
                <a:tc>
                  <a:txBody>
                    <a:bodyPr/>
                    <a:lstStyle/>
                    <a:p>
                      <a:pPr algn="l" rtl="0" fontAlgn="b"/>
                      <a:r>
                        <a:rPr lang="en-US" sz="1400" u="none" strike="noStrike">
                          <a:effectLst/>
                        </a:rPr>
                        <a:t>Finanza</a:t>
                      </a:r>
                      <a:endParaRPr lang="en-US" sz="1400" b="0" i="0" u="none" strike="noStrike">
                        <a:solidFill>
                          <a:srgbClr val="000000"/>
                        </a:solidFill>
                        <a:effectLst/>
                        <a:latin typeface="Calibri" panose="020F0502020204030204" pitchFamily="34" charset="0"/>
                      </a:endParaRPr>
                    </a:p>
                  </a:txBody>
                  <a:tcPr marL="6364" marR="6364" marT="6364" marB="0" anchor="b"/>
                </a:tc>
                <a:tc>
                  <a:txBody>
                    <a:bodyPr/>
                    <a:lstStyle/>
                    <a:p>
                      <a:pPr algn="l" rtl="0" fontAlgn="b"/>
                      <a:r>
                        <a:rPr lang="en-US" sz="1400" u="none" strike="noStrike" dirty="0">
                          <a:effectLst/>
                        </a:rPr>
                        <a:t>22</a:t>
                      </a:r>
                      <a:endParaRPr lang="en-US" sz="1400" b="0" i="0" u="none" strike="noStrike" dirty="0">
                        <a:solidFill>
                          <a:srgbClr val="000000"/>
                        </a:solidFill>
                        <a:effectLst/>
                        <a:latin typeface="Calibri" panose="020F0502020204030204" pitchFamily="34" charset="0"/>
                      </a:endParaRPr>
                    </a:p>
                  </a:txBody>
                  <a:tcPr marL="6364" marR="6364" marT="6364" marB="0" anchor="b"/>
                </a:tc>
                <a:extLst>
                  <a:ext uri="{0D108BD9-81ED-4DB2-BD59-A6C34878D82A}">
                    <a16:rowId xmlns:a16="http://schemas.microsoft.com/office/drawing/2014/main" val="4282114339"/>
                  </a:ext>
                </a:extLst>
              </a:tr>
              <a:tr h="204376">
                <a:tc>
                  <a:txBody>
                    <a:bodyPr/>
                    <a:lstStyle/>
                    <a:p>
                      <a:pPr algn="l" rtl="0" fontAlgn="b"/>
                      <a:r>
                        <a:rPr lang="en-US" sz="1400" u="none" strike="noStrike">
                          <a:effectLst/>
                        </a:rPr>
                        <a:t>Forma fisica e bellezza</a:t>
                      </a:r>
                      <a:endParaRPr lang="en-US" sz="1400" b="0" i="0" u="none" strike="noStrike">
                        <a:solidFill>
                          <a:srgbClr val="000000"/>
                        </a:solidFill>
                        <a:effectLst/>
                        <a:latin typeface="Calibri" panose="020F0502020204030204" pitchFamily="34" charset="0"/>
                      </a:endParaRPr>
                    </a:p>
                  </a:txBody>
                  <a:tcPr marL="6364" marR="6364" marT="6364" marB="0" anchor="b"/>
                </a:tc>
                <a:tc>
                  <a:txBody>
                    <a:bodyPr/>
                    <a:lstStyle/>
                    <a:p>
                      <a:pPr algn="l" rtl="0" fontAlgn="b"/>
                      <a:r>
                        <a:rPr lang="en-US" sz="1400" u="none" strike="noStrike" dirty="0">
                          <a:effectLst/>
                        </a:rPr>
                        <a:t>20</a:t>
                      </a:r>
                      <a:endParaRPr lang="en-US" sz="1400" b="0" i="0" u="none" strike="noStrike" dirty="0">
                        <a:solidFill>
                          <a:srgbClr val="000000"/>
                        </a:solidFill>
                        <a:effectLst/>
                        <a:latin typeface="Calibri" panose="020F0502020204030204" pitchFamily="34" charset="0"/>
                      </a:endParaRPr>
                    </a:p>
                  </a:txBody>
                  <a:tcPr marL="6364" marR="6364" marT="6364" marB="0" anchor="b"/>
                </a:tc>
                <a:extLst>
                  <a:ext uri="{0D108BD9-81ED-4DB2-BD59-A6C34878D82A}">
                    <a16:rowId xmlns:a16="http://schemas.microsoft.com/office/drawing/2014/main" val="939978655"/>
                  </a:ext>
                </a:extLst>
              </a:tr>
              <a:tr h="204376">
                <a:tc>
                  <a:txBody>
                    <a:bodyPr/>
                    <a:lstStyle/>
                    <a:p>
                      <a:pPr algn="l" rtl="0" fontAlgn="b"/>
                      <a:r>
                        <a:rPr lang="en-US" sz="1400" u="none" strike="noStrike">
                          <a:effectLst/>
                        </a:rPr>
                        <a:t>Cibo e generi alimentari</a:t>
                      </a:r>
                      <a:endParaRPr lang="en-US" sz="1400" b="0" i="0" u="none" strike="noStrike">
                        <a:solidFill>
                          <a:srgbClr val="000000"/>
                        </a:solidFill>
                        <a:effectLst/>
                        <a:latin typeface="Calibri" panose="020F0502020204030204" pitchFamily="34" charset="0"/>
                      </a:endParaRPr>
                    </a:p>
                  </a:txBody>
                  <a:tcPr marL="6364" marR="6364" marT="6364" marB="0" anchor="b"/>
                </a:tc>
                <a:tc>
                  <a:txBody>
                    <a:bodyPr/>
                    <a:lstStyle/>
                    <a:p>
                      <a:pPr algn="l" rtl="0" fontAlgn="b"/>
                      <a:r>
                        <a:rPr lang="en-US" sz="1400" u="none" strike="noStrike" dirty="0">
                          <a:effectLst/>
                        </a:rPr>
                        <a:t>23</a:t>
                      </a:r>
                      <a:endParaRPr lang="en-US" sz="1400" b="0" i="0" u="none" strike="noStrike" dirty="0">
                        <a:solidFill>
                          <a:srgbClr val="000000"/>
                        </a:solidFill>
                        <a:effectLst/>
                        <a:latin typeface="Calibri" panose="020F0502020204030204" pitchFamily="34" charset="0"/>
                      </a:endParaRPr>
                    </a:p>
                  </a:txBody>
                  <a:tcPr marL="6364" marR="6364" marT="6364" marB="0" anchor="b"/>
                </a:tc>
                <a:extLst>
                  <a:ext uri="{0D108BD9-81ED-4DB2-BD59-A6C34878D82A}">
                    <a16:rowId xmlns:a16="http://schemas.microsoft.com/office/drawing/2014/main" val="4081588439"/>
                  </a:ext>
                </a:extLst>
              </a:tr>
              <a:tr h="204376">
                <a:tc>
                  <a:txBody>
                    <a:bodyPr/>
                    <a:lstStyle/>
                    <a:p>
                      <a:pPr algn="l" rtl="0" fontAlgn="b"/>
                      <a:r>
                        <a:rPr lang="en-US" sz="1400" u="none" strike="noStrike">
                          <a:effectLst/>
                        </a:rPr>
                        <a:t>Governo e leggi</a:t>
                      </a:r>
                      <a:endParaRPr lang="en-US" sz="1400" b="0" i="0" u="none" strike="noStrike">
                        <a:solidFill>
                          <a:srgbClr val="000000"/>
                        </a:solidFill>
                        <a:effectLst/>
                        <a:latin typeface="Calibri" panose="020F0502020204030204" pitchFamily="34" charset="0"/>
                      </a:endParaRPr>
                    </a:p>
                  </a:txBody>
                  <a:tcPr marL="6364" marR="6364" marT="6364" marB="0" anchor="b"/>
                </a:tc>
                <a:tc>
                  <a:txBody>
                    <a:bodyPr/>
                    <a:lstStyle/>
                    <a:p>
                      <a:pPr algn="l" rtl="0" fontAlgn="b"/>
                      <a:r>
                        <a:rPr lang="en-US" sz="1400" u="none" strike="noStrike" dirty="0">
                          <a:effectLst/>
                        </a:rPr>
                        <a:t>16</a:t>
                      </a:r>
                      <a:endParaRPr lang="en-US" sz="1400" b="0" i="0" u="none" strike="noStrike" dirty="0">
                        <a:solidFill>
                          <a:srgbClr val="000000"/>
                        </a:solidFill>
                        <a:effectLst/>
                        <a:latin typeface="Calibri" panose="020F0502020204030204" pitchFamily="34" charset="0"/>
                      </a:endParaRPr>
                    </a:p>
                  </a:txBody>
                  <a:tcPr marL="6364" marR="6364" marT="6364" marB="0" anchor="b"/>
                </a:tc>
                <a:extLst>
                  <a:ext uri="{0D108BD9-81ED-4DB2-BD59-A6C34878D82A}">
                    <a16:rowId xmlns:a16="http://schemas.microsoft.com/office/drawing/2014/main" val="862197545"/>
                  </a:ext>
                </a:extLst>
              </a:tr>
              <a:tr h="204376">
                <a:tc>
                  <a:txBody>
                    <a:bodyPr/>
                    <a:lstStyle/>
                    <a:p>
                      <a:pPr algn="l" rtl="0" fontAlgn="b"/>
                      <a:r>
                        <a:rPr lang="en-US" sz="1400" u="none" strike="noStrike">
                          <a:effectLst/>
                        </a:rPr>
                        <a:t>Gruppi e comunità</a:t>
                      </a:r>
                      <a:endParaRPr lang="en-US" sz="1400" b="0" i="0" u="none" strike="noStrike">
                        <a:solidFill>
                          <a:srgbClr val="000000"/>
                        </a:solidFill>
                        <a:effectLst/>
                        <a:latin typeface="Calibri" panose="020F0502020204030204" pitchFamily="34" charset="0"/>
                      </a:endParaRPr>
                    </a:p>
                  </a:txBody>
                  <a:tcPr marL="6364" marR="6364" marT="6364" marB="0" anchor="b"/>
                </a:tc>
                <a:tc>
                  <a:txBody>
                    <a:bodyPr/>
                    <a:lstStyle/>
                    <a:p>
                      <a:pPr algn="l" rtl="0" fontAlgn="b"/>
                      <a:r>
                        <a:rPr lang="en-US" sz="1400" u="none" strike="noStrike" dirty="0">
                          <a:effectLst/>
                        </a:rPr>
                        <a:t>14</a:t>
                      </a:r>
                      <a:endParaRPr lang="en-US" sz="1400" b="0" i="0" u="none" strike="noStrike" dirty="0">
                        <a:solidFill>
                          <a:srgbClr val="000000"/>
                        </a:solidFill>
                        <a:effectLst/>
                        <a:latin typeface="Calibri" panose="020F0502020204030204" pitchFamily="34" charset="0"/>
                      </a:endParaRPr>
                    </a:p>
                  </a:txBody>
                  <a:tcPr marL="6364" marR="6364" marT="6364" marB="0" anchor="b"/>
                </a:tc>
                <a:extLst>
                  <a:ext uri="{0D108BD9-81ED-4DB2-BD59-A6C34878D82A}">
                    <a16:rowId xmlns:a16="http://schemas.microsoft.com/office/drawing/2014/main" val="1100157017"/>
                  </a:ext>
                </a:extLst>
              </a:tr>
              <a:tr h="204376">
                <a:tc>
                  <a:txBody>
                    <a:bodyPr/>
                    <a:lstStyle/>
                    <a:p>
                      <a:pPr algn="l" rtl="0" fontAlgn="b"/>
                      <a:r>
                        <a:rPr lang="en-US" sz="1400" u="none" strike="noStrike">
                          <a:effectLst/>
                        </a:rPr>
                        <a:t>Salute e medicina</a:t>
                      </a:r>
                      <a:endParaRPr lang="en-US" sz="1400" b="0" i="0" u="none" strike="noStrike">
                        <a:solidFill>
                          <a:srgbClr val="000000"/>
                        </a:solidFill>
                        <a:effectLst/>
                        <a:latin typeface="Calibri" panose="020F0502020204030204" pitchFamily="34" charset="0"/>
                      </a:endParaRPr>
                    </a:p>
                  </a:txBody>
                  <a:tcPr marL="6364" marR="6364" marT="6364" marB="0" anchor="b"/>
                </a:tc>
                <a:tc>
                  <a:txBody>
                    <a:bodyPr/>
                    <a:lstStyle/>
                    <a:p>
                      <a:pPr algn="l" rtl="0" fontAlgn="b"/>
                      <a:r>
                        <a:rPr lang="en-US" sz="1400" u="none" strike="noStrike" dirty="0">
                          <a:effectLst/>
                        </a:rPr>
                        <a:t>57</a:t>
                      </a:r>
                      <a:endParaRPr lang="en-US" sz="1400" b="0" i="0" u="none" strike="noStrike" dirty="0">
                        <a:solidFill>
                          <a:srgbClr val="000000"/>
                        </a:solidFill>
                        <a:effectLst/>
                        <a:latin typeface="Calibri" panose="020F0502020204030204" pitchFamily="34" charset="0"/>
                      </a:endParaRPr>
                    </a:p>
                  </a:txBody>
                  <a:tcPr marL="6364" marR="6364" marT="6364" marB="0" anchor="b"/>
                </a:tc>
                <a:extLst>
                  <a:ext uri="{0D108BD9-81ED-4DB2-BD59-A6C34878D82A}">
                    <a16:rowId xmlns:a16="http://schemas.microsoft.com/office/drawing/2014/main" val="3609150784"/>
                  </a:ext>
                </a:extLst>
              </a:tr>
              <a:tr h="204376">
                <a:tc>
                  <a:txBody>
                    <a:bodyPr/>
                    <a:lstStyle/>
                    <a:p>
                      <a:pPr algn="l" rtl="0" fontAlgn="b"/>
                      <a:r>
                        <a:rPr lang="en-US" sz="1400" u="none" strike="noStrike">
                          <a:effectLst/>
                        </a:rPr>
                        <a:t>Hobby e attività ricreative</a:t>
                      </a:r>
                      <a:endParaRPr lang="en-US" sz="1400" b="0" i="0" u="none" strike="noStrike">
                        <a:solidFill>
                          <a:srgbClr val="000000"/>
                        </a:solidFill>
                        <a:effectLst/>
                        <a:latin typeface="Calibri" panose="020F0502020204030204" pitchFamily="34" charset="0"/>
                      </a:endParaRPr>
                    </a:p>
                  </a:txBody>
                  <a:tcPr marL="6364" marR="6364" marT="6364" marB="0" anchor="b"/>
                </a:tc>
                <a:tc>
                  <a:txBody>
                    <a:bodyPr/>
                    <a:lstStyle/>
                    <a:p>
                      <a:pPr algn="l" rtl="0" fontAlgn="b"/>
                      <a:r>
                        <a:rPr lang="en-US" sz="1400" u="none" strike="noStrike" dirty="0">
                          <a:effectLst/>
                        </a:rPr>
                        <a:t>24</a:t>
                      </a:r>
                      <a:endParaRPr lang="en-US" sz="1400" b="0" i="0" u="none" strike="noStrike" dirty="0">
                        <a:solidFill>
                          <a:srgbClr val="000000"/>
                        </a:solidFill>
                        <a:effectLst/>
                        <a:latin typeface="Calibri" panose="020F0502020204030204" pitchFamily="34" charset="0"/>
                      </a:endParaRPr>
                    </a:p>
                  </a:txBody>
                  <a:tcPr marL="6364" marR="6364" marT="6364" marB="0" anchor="b"/>
                </a:tc>
                <a:extLst>
                  <a:ext uri="{0D108BD9-81ED-4DB2-BD59-A6C34878D82A}">
                    <a16:rowId xmlns:a16="http://schemas.microsoft.com/office/drawing/2014/main" val="1121890909"/>
                  </a:ext>
                </a:extLst>
              </a:tr>
              <a:tr h="204376">
                <a:tc>
                  <a:txBody>
                    <a:bodyPr/>
                    <a:lstStyle/>
                    <a:p>
                      <a:pPr algn="l" rtl="0" fontAlgn="b"/>
                      <a:r>
                        <a:rPr lang="en-US" sz="1400" u="none" strike="noStrike">
                          <a:effectLst/>
                        </a:rPr>
                        <a:t>Casa e arredamento</a:t>
                      </a:r>
                      <a:endParaRPr lang="en-US" sz="1400" b="0" i="0" u="none" strike="noStrike">
                        <a:solidFill>
                          <a:srgbClr val="000000"/>
                        </a:solidFill>
                        <a:effectLst/>
                        <a:latin typeface="Calibri" panose="020F0502020204030204" pitchFamily="34" charset="0"/>
                      </a:endParaRPr>
                    </a:p>
                  </a:txBody>
                  <a:tcPr marL="6364" marR="6364" marT="6364" marB="0" anchor="b"/>
                </a:tc>
                <a:tc>
                  <a:txBody>
                    <a:bodyPr/>
                    <a:lstStyle/>
                    <a:p>
                      <a:pPr algn="l" rtl="0" fontAlgn="b"/>
                      <a:r>
                        <a:rPr lang="en-US" sz="1400" u="none" strike="noStrike">
                          <a:effectLst/>
                        </a:rPr>
                        <a:t>34</a:t>
                      </a:r>
                      <a:endParaRPr lang="en-US" sz="1400" b="0" i="0" u="none" strike="noStrike">
                        <a:solidFill>
                          <a:srgbClr val="000000"/>
                        </a:solidFill>
                        <a:effectLst/>
                        <a:latin typeface="Calibri" panose="020F0502020204030204" pitchFamily="34" charset="0"/>
                      </a:endParaRPr>
                    </a:p>
                  </a:txBody>
                  <a:tcPr marL="6364" marR="6364" marT="6364" marB="0" anchor="b"/>
                </a:tc>
                <a:extLst>
                  <a:ext uri="{0D108BD9-81ED-4DB2-BD59-A6C34878D82A}">
                    <a16:rowId xmlns:a16="http://schemas.microsoft.com/office/drawing/2014/main" val="3877914336"/>
                  </a:ext>
                </a:extLst>
              </a:tr>
              <a:tr h="204376">
                <a:tc>
                  <a:txBody>
                    <a:bodyPr/>
                    <a:lstStyle/>
                    <a:p>
                      <a:pPr algn="l" rtl="0" fontAlgn="b"/>
                      <a:r>
                        <a:rPr lang="en-US" sz="1400" u="none" strike="noStrike">
                          <a:effectLst/>
                        </a:rPr>
                        <a:t>Alberghi e viaggi</a:t>
                      </a:r>
                      <a:endParaRPr lang="en-US" sz="1400" b="0" i="0" u="none" strike="noStrike">
                        <a:solidFill>
                          <a:srgbClr val="000000"/>
                        </a:solidFill>
                        <a:effectLst/>
                        <a:latin typeface="Calibri" panose="020F0502020204030204" pitchFamily="34" charset="0"/>
                      </a:endParaRPr>
                    </a:p>
                  </a:txBody>
                  <a:tcPr marL="6364" marR="6364" marT="6364" marB="0" anchor="b"/>
                </a:tc>
                <a:tc>
                  <a:txBody>
                    <a:bodyPr/>
                    <a:lstStyle/>
                    <a:p>
                      <a:pPr algn="l" rtl="0" fontAlgn="b"/>
                      <a:r>
                        <a:rPr lang="en-US" sz="1400" u="none" strike="noStrike" dirty="0">
                          <a:effectLst/>
                        </a:rPr>
                        <a:t>10</a:t>
                      </a:r>
                      <a:endParaRPr lang="en-US" sz="1400" b="0" i="0" u="none" strike="noStrike" dirty="0">
                        <a:solidFill>
                          <a:srgbClr val="000000"/>
                        </a:solidFill>
                        <a:effectLst/>
                        <a:latin typeface="Calibri" panose="020F0502020204030204" pitchFamily="34" charset="0"/>
                      </a:endParaRPr>
                    </a:p>
                  </a:txBody>
                  <a:tcPr marL="6364" marR="6364" marT="6364" marB="0" anchor="b"/>
                </a:tc>
                <a:extLst>
                  <a:ext uri="{0D108BD9-81ED-4DB2-BD59-A6C34878D82A}">
                    <a16:rowId xmlns:a16="http://schemas.microsoft.com/office/drawing/2014/main" val="2904257316"/>
                  </a:ext>
                </a:extLst>
              </a:tr>
              <a:tr h="401276">
                <a:tc>
                  <a:txBody>
                    <a:bodyPr/>
                    <a:lstStyle/>
                    <a:p>
                      <a:pPr algn="l" rtl="0" fontAlgn="b"/>
                      <a:r>
                        <a:rPr lang="en-US" sz="1400" u="none" strike="noStrike">
                          <a:effectLst/>
                        </a:rPr>
                        <a:t>Gestione del capitale umano (HCM)</a:t>
                      </a:r>
                      <a:endParaRPr lang="en-US" sz="1400" b="0" i="0" u="none" strike="noStrike">
                        <a:solidFill>
                          <a:srgbClr val="000000"/>
                        </a:solidFill>
                        <a:effectLst/>
                        <a:latin typeface="Calibri" panose="020F0502020204030204" pitchFamily="34" charset="0"/>
                      </a:endParaRPr>
                    </a:p>
                  </a:txBody>
                  <a:tcPr marL="6364" marR="6364" marT="6364" marB="0" anchor="b"/>
                </a:tc>
                <a:tc>
                  <a:txBody>
                    <a:bodyPr/>
                    <a:lstStyle/>
                    <a:p>
                      <a:pPr algn="l" rtl="0" fontAlgn="b"/>
                      <a:endParaRPr lang="en-US" sz="1400" b="0" i="0" u="none" strike="noStrike" dirty="0">
                        <a:solidFill>
                          <a:srgbClr val="000000"/>
                        </a:solidFill>
                        <a:effectLst/>
                        <a:latin typeface="Calibri" panose="020F0502020204030204" pitchFamily="34" charset="0"/>
                      </a:endParaRPr>
                    </a:p>
                  </a:txBody>
                  <a:tcPr marL="6364" marR="6364" marT="6364" marB="0" anchor="b"/>
                </a:tc>
                <a:extLst>
                  <a:ext uri="{0D108BD9-81ED-4DB2-BD59-A6C34878D82A}">
                    <a16:rowId xmlns:a16="http://schemas.microsoft.com/office/drawing/2014/main" val="431778906"/>
                  </a:ext>
                </a:extLst>
              </a:tr>
              <a:tr h="204376">
                <a:tc>
                  <a:txBody>
                    <a:bodyPr/>
                    <a:lstStyle/>
                    <a:p>
                      <a:pPr algn="l" rtl="0" fontAlgn="b"/>
                      <a:r>
                        <a:rPr lang="en-US" sz="1400" u="none" strike="noStrike">
                          <a:effectLst/>
                        </a:rPr>
                        <a:t>Internet e comunicazioni</a:t>
                      </a:r>
                      <a:endParaRPr lang="en-US" sz="1400" b="0" i="0" u="none" strike="noStrike">
                        <a:solidFill>
                          <a:srgbClr val="000000"/>
                        </a:solidFill>
                        <a:effectLst/>
                        <a:latin typeface="Calibri" panose="020F0502020204030204" pitchFamily="34" charset="0"/>
                      </a:endParaRPr>
                    </a:p>
                  </a:txBody>
                  <a:tcPr marL="6364" marR="6364" marT="6364" marB="0" anchor="b"/>
                </a:tc>
                <a:tc>
                  <a:txBody>
                    <a:bodyPr/>
                    <a:lstStyle/>
                    <a:p>
                      <a:pPr algn="l" rtl="0" fontAlgn="b"/>
                      <a:r>
                        <a:rPr lang="en-US" sz="1400" u="none" strike="noStrike" dirty="0">
                          <a:effectLst/>
                        </a:rPr>
                        <a:t>17</a:t>
                      </a:r>
                      <a:endParaRPr lang="en-US" sz="1400" b="0" i="0" u="none" strike="noStrike" dirty="0">
                        <a:solidFill>
                          <a:srgbClr val="000000"/>
                        </a:solidFill>
                        <a:effectLst/>
                        <a:latin typeface="Calibri" panose="020F0502020204030204" pitchFamily="34" charset="0"/>
                      </a:endParaRPr>
                    </a:p>
                  </a:txBody>
                  <a:tcPr marL="6364" marR="6364" marT="6364" marB="0" anchor="b"/>
                </a:tc>
                <a:extLst>
                  <a:ext uri="{0D108BD9-81ED-4DB2-BD59-A6C34878D82A}">
                    <a16:rowId xmlns:a16="http://schemas.microsoft.com/office/drawing/2014/main" val="2958705058"/>
                  </a:ext>
                </a:extLst>
              </a:tr>
              <a:tr h="204376">
                <a:tc>
                  <a:txBody>
                    <a:bodyPr/>
                    <a:lstStyle/>
                    <a:p>
                      <a:pPr algn="l" rtl="0" fontAlgn="b"/>
                      <a:r>
                        <a:rPr lang="en-US" sz="1400" u="none" strike="noStrike">
                          <a:effectLst/>
                        </a:rPr>
                        <a:t>Notizie e media</a:t>
                      </a:r>
                      <a:endParaRPr lang="en-US" sz="1400" b="0" i="0" u="none" strike="noStrike">
                        <a:solidFill>
                          <a:srgbClr val="000000"/>
                        </a:solidFill>
                        <a:effectLst/>
                        <a:latin typeface="Calibri" panose="020F0502020204030204" pitchFamily="34" charset="0"/>
                      </a:endParaRPr>
                    </a:p>
                  </a:txBody>
                  <a:tcPr marL="6364" marR="6364" marT="6364" marB="0" anchor="b"/>
                </a:tc>
                <a:tc>
                  <a:txBody>
                    <a:bodyPr/>
                    <a:lstStyle/>
                    <a:p>
                      <a:pPr algn="l" rtl="0" fontAlgn="b"/>
                      <a:r>
                        <a:rPr lang="en-US" sz="1400" u="none" strike="noStrike" dirty="0">
                          <a:effectLst/>
                        </a:rPr>
                        <a:t>8</a:t>
                      </a:r>
                      <a:endParaRPr lang="en-US" sz="1400" b="0" i="0" u="none" strike="noStrike" dirty="0">
                        <a:solidFill>
                          <a:srgbClr val="000000"/>
                        </a:solidFill>
                        <a:effectLst/>
                        <a:latin typeface="Calibri" panose="020F0502020204030204" pitchFamily="34" charset="0"/>
                      </a:endParaRPr>
                    </a:p>
                  </a:txBody>
                  <a:tcPr marL="6364" marR="6364" marT="6364" marB="0" anchor="b"/>
                </a:tc>
                <a:extLst>
                  <a:ext uri="{0D108BD9-81ED-4DB2-BD59-A6C34878D82A}">
                    <a16:rowId xmlns:a16="http://schemas.microsoft.com/office/drawing/2014/main" val="3638603926"/>
                  </a:ext>
                </a:extLst>
              </a:tr>
              <a:tr h="204376">
                <a:tc>
                  <a:txBody>
                    <a:bodyPr/>
                    <a:lstStyle/>
                    <a:p>
                      <a:pPr algn="l" rtl="0" fontAlgn="b"/>
                      <a:r>
                        <a:rPr lang="en-US" sz="1400" u="none" strike="noStrike">
                          <a:effectLst/>
                        </a:rPr>
                        <a:t>Immobili e proprietà</a:t>
                      </a:r>
                      <a:endParaRPr lang="en-US" sz="1400" b="0" i="0" u="none" strike="noStrike">
                        <a:solidFill>
                          <a:srgbClr val="000000"/>
                        </a:solidFill>
                        <a:effectLst/>
                        <a:latin typeface="Calibri" panose="020F0502020204030204" pitchFamily="34" charset="0"/>
                      </a:endParaRPr>
                    </a:p>
                  </a:txBody>
                  <a:tcPr marL="6364" marR="6364" marT="6364" marB="0" anchor="b"/>
                </a:tc>
                <a:tc>
                  <a:txBody>
                    <a:bodyPr/>
                    <a:lstStyle/>
                    <a:p>
                      <a:pPr algn="l" rtl="0" fontAlgn="b"/>
                      <a:r>
                        <a:rPr lang="en-US" sz="1400" u="none" strike="noStrike" dirty="0">
                          <a:effectLst/>
                        </a:rPr>
                        <a:t>8</a:t>
                      </a:r>
                      <a:endParaRPr lang="en-US" sz="1400" b="0" i="0" u="none" strike="noStrike" dirty="0">
                        <a:solidFill>
                          <a:srgbClr val="000000"/>
                        </a:solidFill>
                        <a:effectLst/>
                        <a:latin typeface="Calibri" panose="020F0502020204030204" pitchFamily="34" charset="0"/>
                      </a:endParaRPr>
                    </a:p>
                  </a:txBody>
                  <a:tcPr marL="6364" marR="6364" marT="6364" marB="0" anchor="b"/>
                </a:tc>
                <a:extLst>
                  <a:ext uri="{0D108BD9-81ED-4DB2-BD59-A6C34878D82A}">
                    <a16:rowId xmlns:a16="http://schemas.microsoft.com/office/drawing/2014/main" val="1686571572"/>
                  </a:ext>
                </a:extLst>
              </a:tr>
              <a:tr h="204376">
                <a:tc>
                  <a:txBody>
                    <a:bodyPr/>
                    <a:lstStyle/>
                    <a:p>
                      <a:pPr algn="l" rtl="0" fontAlgn="b"/>
                      <a:r>
                        <a:rPr lang="en-US" sz="1400" u="none" strike="noStrike">
                          <a:effectLst/>
                        </a:rPr>
                        <a:t>Riferimento e misurazione</a:t>
                      </a:r>
                      <a:endParaRPr lang="en-US" sz="1400" b="0" i="0" u="none" strike="noStrike">
                        <a:solidFill>
                          <a:srgbClr val="000000"/>
                        </a:solidFill>
                        <a:effectLst/>
                        <a:latin typeface="Calibri" panose="020F0502020204030204" pitchFamily="34" charset="0"/>
                      </a:endParaRPr>
                    </a:p>
                  </a:txBody>
                  <a:tcPr marL="6364" marR="6364" marT="6364" marB="0" anchor="b"/>
                </a:tc>
                <a:tc>
                  <a:txBody>
                    <a:bodyPr/>
                    <a:lstStyle/>
                    <a:p>
                      <a:pPr algn="l" rtl="0" fontAlgn="b"/>
                      <a:r>
                        <a:rPr lang="en-US" sz="1400" u="none" strike="noStrike" dirty="0">
                          <a:effectLst/>
                        </a:rPr>
                        <a:t>19</a:t>
                      </a:r>
                      <a:endParaRPr lang="en-US" sz="1400" b="0" i="0" u="none" strike="noStrike" dirty="0">
                        <a:solidFill>
                          <a:srgbClr val="000000"/>
                        </a:solidFill>
                        <a:effectLst/>
                        <a:latin typeface="Calibri" panose="020F0502020204030204" pitchFamily="34" charset="0"/>
                      </a:endParaRPr>
                    </a:p>
                  </a:txBody>
                  <a:tcPr marL="6364" marR="6364" marT="6364" marB="0" anchor="b"/>
                </a:tc>
                <a:extLst>
                  <a:ext uri="{0D108BD9-81ED-4DB2-BD59-A6C34878D82A}">
                    <a16:rowId xmlns:a16="http://schemas.microsoft.com/office/drawing/2014/main" val="1743445480"/>
                  </a:ext>
                </a:extLst>
              </a:tr>
              <a:tr h="204376">
                <a:tc>
                  <a:txBody>
                    <a:bodyPr/>
                    <a:lstStyle/>
                    <a:p>
                      <a:pPr algn="l" rtl="0" fontAlgn="b"/>
                      <a:r>
                        <a:rPr lang="en-US" sz="1400" u="none" strike="noStrike">
                          <a:effectLst/>
                        </a:rPr>
                        <a:t>Vendita al dettaglio e acquisti</a:t>
                      </a:r>
                      <a:endParaRPr lang="en-US" sz="1400" b="0" i="0" u="none" strike="noStrike">
                        <a:solidFill>
                          <a:srgbClr val="000000"/>
                        </a:solidFill>
                        <a:effectLst/>
                        <a:latin typeface="Calibri" panose="020F0502020204030204" pitchFamily="34" charset="0"/>
                      </a:endParaRPr>
                    </a:p>
                  </a:txBody>
                  <a:tcPr marL="6364" marR="6364" marT="6364" marB="0" anchor="b"/>
                </a:tc>
                <a:tc>
                  <a:txBody>
                    <a:bodyPr/>
                    <a:lstStyle/>
                    <a:p>
                      <a:pPr algn="l" rtl="0" fontAlgn="b"/>
                      <a:r>
                        <a:rPr lang="en-US" sz="1400" u="none" strike="noStrike" dirty="0">
                          <a:effectLst/>
                        </a:rPr>
                        <a:t>35</a:t>
                      </a:r>
                      <a:endParaRPr lang="en-US" sz="1400" b="0" i="0" u="none" strike="noStrike" dirty="0">
                        <a:solidFill>
                          <a:srgbClr val="000000"/>
                        </a:solidFill>
                        <a:effectLst/>
                        <a:latin typeface="Calibri" panose="020F0502020204030204" pitchFamily="34" charset="0"/>
                      </a:endParaRPr>
                    </a:p>
                  </a:txBody>
                  <a:tcPr marL="6364" marR="6364" marT="6364" marB="0" anchor="b"/>
                </a:tc>
                <a:extLst>
                  <a:ext uri="{0D108BD9-81ED-4DB2-BD59-A6C34878D82A}">
                    <a16:rowId xmlns:a16="http://schemas.microsoft.com/office/drawing/2014/main" val="3179268463"/>
                  </a:ext>
                </a:extLst>
              </a:tr>
              <a:tr h="204376">
                <a:tc>
                  <a:txBody>
                    <a:bodyPr/>
                    <a:lstStyle/>
                    <a:p>
                      <a:pPr algn="l" rtl="0" fontAlgn="b"/>
                      <a:r>
                        <a:rPr lang="en-US" sz="1400" u="none" strike="noStrike">
                          <a:effectLst/>
                        </a:rPr>
                        <a:t>Scienze e tecnologia</a:t>
                      </a:r>
                      <a:endParaRPr lang="en-US" sz="1400" b="0" i="0" u="none" strike="noStrike">
                        <a:solidFill>
                          <a:srgbClr val="000000"/>
                        </a:solidFill>
                        <a:effectLst/>
                        <a:latin typeface="Calibri" panose="020F0502020204030204" pitchFamily="34" charset="0"/>
                      </a:endParaRPr>
                    </a:p>
                  </a:txBody>
                  <a:tcPr marL="6364" marR="6364" marT="6364" marB="0" anchor="b"/>
                </a:tc>
                <a:tc>
                  <a:txBody>
                    <a:bodyPr/>
                    <a:lstStyle/>
                    <a:p>
                      <a:pPr algn="l" rtl="0" fontAlgn="b"/>
                      <a:r>
                        <a:rPr lang="en-US" sz="1400" u="none" strike="noStrike" dirty="0">
                          <a:effectLst/>
                        </a:rPr>
                        <a:t>25</a:t>
                      </a:r>
                      <a:endParaRPr lang="en-US" sz="1400" b="0" i="0" u="none" strike="noStrike" dirty="0">
                        <a:solidFill>
                          <a:srgbClr val="000000"/>
                        </a:solidFill>
                        <a:effectLst/>
                        <a:latin typeface="Calibri" panose="020F0502020204030204" pitchFamily="34" charset="0"/>
                      </a:endParaRPr>
                    </a:p>
                  </a:txBody>
                  <a:tcPr marL="6364" marR="6364" marT="6364" marB="0" anchor="b"/>
                </a:tc>
                <a:extLst>
                  <a:ext uri="{0D108BD9-81ED-4DB2-BD59-A6C34878D82A}">
                    <a16:rowId xmlns:a16="http://schemas.microsoft.com/office/drawing/2014/main" val="716843352"/>
                  </a:ext>
                </a:extLst>
              </a:tr>
              <a:tr h="204376">
                <a:tc>
                  <a:txBody>
                    <a:bodyPr/>
                    <a:lstStyle/>
                    <a:p>
                      <a:pPr algn="l" rtl="0" fontAlgn="b"/>
                      <a:r>
                        <a:rPr lang="en-US" sz="1400" u="none" strike="noStrike">
                          <a:effectLst/>
                        </a:rPr>
                        <a:t>Argomenti sensibili</a:t>
                      </a:r>
                      <a:endParaRPr lang="en-US" sz="1400" b="0" i="0" u="none" strike="noStrike">
                        <a:solidFill>
                          <a:srgbClr val="000000"/>
                        </a:solidFill>
                        <a:effectLst/>
                        <a:latin typeface="Calibri" panose="020F0502020204030204" pitchFamily="34" charset="0"/>
                      </a:endParaRPr>
                    </a:p>
                  </a:txBody>
                  <a:tcPr marL="6364" marR="6364" marT="6364" marB="0" anchor="b"/>
                </a:tc>
                <a:tc>
                  <a:txBody>
                    <a:bodyPr/>
                    <a:lstStyle/>
                    <a:p>
                      <a:pPr algn="l" rtl="0" fontAlgn="b"/>
                      <a:endParaRPr lang="en-US" sz="1400" b="0" i="0" u="none" strike="noStrike" dirty="0">
                        <a:solidFill>
                          <a:srgbClr val="000000"/>
                        </a:solidFill>
                        <a:effectLst/>
                        <a:latin typeface="Calibri" panose="020F0502020204030204" pitchFamily="34" charset="0"/>
                      </a:endParaRPr>
                    </a:p>
                  </a:txBody>
                  <a:tcPr marL="6364" marR="6364" marT="6364" marB="0" anchor="b"/>
                </a:tc>
                <a:extLst>
                  <a:ext uri="{0D108BD9-81ED-4DB2-BD59-A6C34878D82A}">
                    <a16:rowId xmlns:a16="http://schemas.microsoft.com/office/drawing/2014/main" val="246256277"/>
                  </a:ext>
                </a:extLst>
              </a:tr>
              <a:tr h="204376">
                <a:tc>
                  <a:txBody>
                    <a:bodyPr/>
                    <a:lstStyle/>
                    <a:p>
                      <a:pPr algn="l" rtl="0" fontAlgn="b"/>
                      <a:r>
                        <a:rPr lang="en-US" sz="1400" u="none" strike="noStrike">
                          <a:effectLst/>
                        </a:rPr>
                        <a:t>Società e Stato</a:t>
                      </a:r>
                      <a:endParaRPr lang="en-US" sz="1400" b="0" i="0" u="none" strike="noStrike">
                        <a:solidFill>
                          <a:srgbClr val="000000"/>
                        </a:solidFill>
                        <a:effectLst/>
                        <a:latin typeface="Calibri" panose="020F0502020204030204" pitchFamily="34" charset="0"/>
                      </a:endParaRPr>
                    </a:p>
                  </a:txBody>
                  <a:tcPr marL="6364" marR="6364" marT="6364" marB="0" anchor="b"/>
                </a:tc>
                <a:tc>
                  <a:txBody>
                    <a:bodyPr/>
                    <a:lstStyle/>
                    <a:p>
                      <a:pPr algn="l" rtl="0" fontAlgn="b"/>
                      <a:r>
                        <a:rPr lang="en-US" sz="1400" u="none" strike="noStrike" dirty="0">
                          <a:effectLst/>
                        </a:rPr>
                        <a:t>19</a:t>
                      </a:r>
                      <a:endParaRPr lang="en-US" sz="1400" b="0" i="0" u="none" strike="noStrike" dirty="0">
                        <a:solidFill>
                          <a:srgbClr val="000000"/>
                        </a:solidFill>
                        <a:effectLst/>
                        <a:latin typeface="Calibri" panose="020F0502020204030204" pitchFamily="34" charset="0"/>
                      </a:endParaRPr>
                    </a:p>
                  </a:txBody>
                  <a:tcPr marL="6364" marR="6364" marT="6364" marB="0" anchor="b"/>
                </a:tc>
                <a:extLst>
                  <a:ext uri="{0D108BD9-81ED-4DB2-BD59-A6C34878D82A}">
                    <a16:rowId xmlns:a16="http://schemas.microsoft.com/office/drawing/2014/main" val="1742755262"/>
                  </a:ext>
                </a:extLst>
              </a:tr>
              <a:tr h="204376">
                <a:tc>
                  <a:txBody>
                    <a:bodyPr/>
                    <a:lstStyle/>
                    <a:p>
                      <a:pPr algn="l" rtl="0" fontAlgn="b"/>
                      <a:r>
                        <a:rPr lang="en-US" sz="1400" u="none" strike="noStrike" dirty="0">
                          <a:effectLst/>
                        </a:rPr>
                        <a:t>Sport e giochi</a:t>
                      </a:r>
                      <a:endParaRPr lang="en-US" sz="1400" b="0" i="0" u="none" strike="noStrike" dirty="0">
                        <a:solidFill>
                          <a:srgbClr val="000000"/>
                        </a:solidFill>
                        <a:effectLst/>
                        <a:latin typeface="Calibri" panose="020F0502020204030204" pitchFamily="34" charset="0"/>
                      </a:endParaRPr>
                    </a:p>
                  </a:txBody>
                  <a:tcPr marL="6364" marR="6364" marT="6364" marB="0" anchor="b"/>
                </a:tc>
                <a:tc>
                  <a:txBody>
                    <a:bodyPr/>
                    <a:lstStyle/>
                    <a:p>
                      <a:pPr algn="l" rtl="0" fontAlgn="b"/>
                      <a:r>
                        <a:rPr lang="en-US" sz="1400" u="none" strike="noStrike" dirty="0">
                          <a:effectLst/>
                        </a:rPr>
                        <a:t>67</a:t>
                      </a:r>
                      <a:endParaRPr lang="en-US" sz="1400" b="0" i="0" u="none" strike="noStrike" dirty="0">
                        <a:solidFill>
                          <a:srgbClr val="000000"/>
                        </a:solidFill>
                        <a:effectLst/>
                        <a:latin typeface="Calibri" panose="020F0502020204030204" pitchFamily="34" charset="0"/>
                      </a:endParaRPr>
                    </a:p>
                  </a:txBody>
                  <a:tcPr marL="6364" marR="6364" marT="6364" marB="0" anchor="b"/>
                </a:tc>
                <a:extLst>
                  <a:ext uri="{0D108BD9-81ED-4DB2-BD59-A6C34878D82A}">
                    <a16:rowId xmlns:a16="http://schemas.microsoft.com/office/drawing/2014/main" val="3994501506"/>
                  </a:ext>
                </a:extLst>
              </a:tr>
            </a:tbl>
          </a:graphicData>
        </a:graphic>
      </p:graphicFrame>
      <p:sp>
        <p:nvSpPr>
          <p:cNvPr id="5" name="Footer Placeholder 4">
            <a:extLst>
              <a:ext uri="{FF2B5EF4-FFF2-40B4-BE49-F238E27FC236}">
                <a16:creationId xmlns:a16="http://schemas.microsoft.com/office/drawing/2014/main" id="{88AC069C-25DD-9544-4E38-5FBCC6CD42AA}"/>
              </a:ext>
            </a:extLst>
          </p:cNvPr>
          <p:cNvSpPr txBox="1">
            <a:spLocks/>
          </p:cNvSpPr>
          <p:nvPr/>
        </p:nvSpPr>
        <p:spPr>
          <a:xfrm>
            <a:off x="1127759" y="6423978"/>
            <a:ext cx="5745379" cy="36512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0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900" dirty="0">
                <a:solidFill>
                  <a:srgbClr val="8B8580"/>
                </a:solidFill>
                <a:latin typeface="+mn-lt"/>
                <a:cs typeface="+mn-cs"/>
              </a:rPr>
              <a:t>Diritto d'autore</a:t>
            </a:r>
            <a:r>
              <a:rPr lang="en-US" dirty="0"/>
              <a:t> </a:t>
            </a:r>
            <a:r>
              <a:rPr lang="en-US" sz="900" dirty="0">
                <a:solidFill>
                  <a:srgbClr val="8B8580"/>
                </a:solidFill>
                <a:latin typeface="+mn-lt"/>
                <a:cs typeface="+mn-cs"/>
              </a:rPr>
              <a:t>© 2024, Oracle e/o sue affiliate</a:t>
            </a:r>
          </a:p>
        </p:txBody>
      </p:sp>
    </p:spTree>
    <p:extLst>
      <p:ext uri="{BB962C8B-B14F-4D97-AF65-F5344CB8AC3E}">
        <p14:creationId xmlns:p14="http://schemas.microsoft.com/office/powerpoint/2010/main" val="104141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24F73-90F9-42BB-8519-43C2B9756333}"/>
              </a:ext>
            </a:extLst>
          </p:cNvPr>
          <p:cNvSpPr>
            <a:spLocks noGrp="1"/>
          </p:cNvSpPr>
          <p:nvPr>
            <p:ph type="title"/>
          </p:nvPr>
        </p:nvSpPr>
        <p:spPr/>
        <p:txBody>
          <a:bodyPr/>
          <a:lstStyle/>
          <a:p>
            <a:r>
              <a:rPr lang="en-US" dirty="0" err="1"/>
              <a:t>Riconoscimento</a:t>
            </a:r>
            <a:r>
              <a:rPr lang="en-US" dirty="0"/>
              <a:t> di </a:t>
            </a:r>
            <a:r>
              <a:rPr lang="en-US" dirty="0" err="1"/>
              <a:t>entità</a:t>
            </a:r>
            <a:r>
              <a:rPr lang="en-US" dirty="0"/>
              <a:t> e loro </a:t>
            </a:r>
            <a:r>
              <a:rPr lang="en-US" dirty="0" err="1"/>
              <a:t>classificazione</a:t>
            </a:r>
            <a:endParaRPr lang="en-US" dirty="0"/>
          </a:p>
        </p:txBody>
      </p:sp>
      <p:sp>
        <p:nvSpPr>
          <p:cNvPr id="4" name="Slide Number Placeholder 3">
            <a:extLst>
              <a:ext uri="{FF2B5EF4-FFF2-40B4-BE49-F238E27FC236}">
                <a16:creationId xmlns:a16="http://schemas.microsoft.com/office/drawing/2014/main" id="{17140612-993D-4ED7-BC2A-6DB8622A4A98}"/>
              </a:ext>
            </a:extLst>
          </p:cNvPr>
          <p:cNvSpPr>
            <a:spLocks noGrp="1"/>
          </p:cNvSpPr>
          <p:nvPr>
            <p:ph type="sldNum" sz="quarter" idx="12"/>
          </p:nvPr>
        </p:nvSpPr>
        <p:spPr/>
        <p:txBody>
          <a:bodyPr/>
          <a:lstStyle/>
          <a:p>
            <a:fld id="{345D60D9-5372-5F40-9443-0F9AE5BDC3C8}" type="slidenum">
              <a:rPr lang="en-US" smtClean="0"/>
              <a:pPr/>
              <a:t>17</a:t>
            </a:fld>
            <a:endParaRPr lang="en-US" dirty="0"/>
          </a:p>
        </p:txBody>
      </p:sp>
      <p:sp>
        <p:nvSpPr>
          <p:cNvPr id="17" name="Rectangle: Rounded Corners 16">
            <a:extLst>
              <a:ext uri="{FF2B5EF4-FFF2-40B4-BE49-F238E27FC236}">
                <a16:creationId xmlns:a16="http://schemas.microsoft.com/office/drawing/2014/main" id="{ACD4D5AF-2666-4E51-A760-8AB55EA5F095}"/>
              </a:ext>
            </a:extLst>
          </p:cNvPr>
          <p:cNvSpPr/>
          <p:nvPr/>
        </p:nvSpPr>
        <p:spPr>
          <a:xfrm>
            <a:off x="8693196" y="2477771"/>
            <a:ext cx="2377440" cy="274320"/>
          </a:xfrm>
          <a:prstGeom prst="roundRect">
            <a:avLst/>
          </a:prstGeom>
          <a:solidFill>
            <a:srgbClr val="0070C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Nationality or Political Group</a:t>
            </a:r>
          </a:p>
        </p:txBody>
      </p:sp>
      <p:sp>
        <p:nvSpPr>
          <p:cNvPr id="18" name="Rectangle: Rounded Corners 17">
            <a:extLst>
              <a:ext uri="{FF2B5EF4-FFF2-40B4-BE49-F238E27FC236}">
                <a16:creationId xmlns:a16="http://schemas.microsoft.com/office/drawing/2014/main" id="{1F95EEAC-ED75-4F96-B017-1297C220B88B}"/>
              </a:ext>
            </a:extLst>
          </p:cNvPr>
          <p:cNvSpPr/>
          <p:nvPr/>
        </p:nvSpPr>
        <p:spPr>
          <a:xfrm>
            <a:off x="8693195" y="2853285"/>
            <a:ext cx="2377440" cy="274320"/>
          </a:xfrm>
          <a:prstGeom prst="roundRect">
            <a:avLst/>
          </a:prstGeom>
          <a:solidFill>
            <a:srgbClr val="FACD62">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Geopolitical Entity</a:t>
            </a:r>
          </a:p>
        </p:txBody>
      </p:sp>
      <p:sp>
        <p:nvSpPr>
          <p:cNvPr id="19" name="Rectangle: Rounded Corners 18">
            <a:extLst>
              <a:ext uri="{FF2B5EF4-FFF2-40B4-BE49-F238E27FC236}">
                <a16:creationId xmlns:a16="http://schemas.microsoft.com/office/drawing/2014/main" id="{F4C5DCB0-3300-4248-AF3E-381C690A8B3B}"/>
              </a:ext>
            </a:extLst>
          </p:cNvPr>
          <p:cNvSpPr/>
          <p:nvPr/>
        </p:nvSpPr>
        <p:spPr>
          <a:xfrm>
            <a:off x="8693195" y="3228799"/>
            <a:ext cx="2377440" cy="274320"/>
          </a:xfrm>
          <a:prstGeom prst="roundRect">
            <a:avLst/>
          </a:prstGeom>
          <a:solidFill>
            <a:schemeClr val="accent3">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Person</a:t>
            </a:r>
          </a:p>
        </p:txBody>
      </p:sp>
      <p:sp>
        <p:nvSpPr>
          <p:cNvPr id="21" name="Rectangle: Rounded Corners 20">
            <a:extLst>
              <a:ext uri="{FF2B5EF4-FFF2-40B4-BE49-F238E27FC236}">
                <a16:creationId xmlns:a16="http://schemas.microsoft.com/office/drawing/2014/main" id="{2AECDF79-0960-4D0F-BD4A-500A48ADCE1E}"/>
              </a:ext>
            </a:extLst>
          </p:cNvPr>
          <p:cNvSpPr/>
          <p:nvPr/>
        </p:nvSpPr>
        <p:spPr>
          <a:xfrm>
            <a:off x="8693195" y="3604313"/>
            <a:ext cx="2377440" cy="274320"/>
          </a:xfrm>
          <a:prstGeom prst="roundRect">
            <a:avLst/>
          </a:prstGeom>
          <a:solidFill>
            <a:srgbClr val="7030A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Time</a:t>
            </a:r>
          </a:p>
        </p:txBody>
      </p:sp>
      <p:sp>
        <p:nvSpPr>
          <p:cNvPr id="24" name="Rectangle: Rounded Corners 23">
            <a:extLst>
              <a:ext uri="{FF2B5EF4-FFF2-40B4-BE49-F238E27FC236}">
                <a16:creationId xmlns:a16="http://schemas.microsoft.com/office/drawing/2014/main" id="{DF560779-A28F-4B93-9CC3-A9C8BC20A589}"/>
              </a:ext>
            </a:extLst>
          </p:cNvPr>
          <p:cNvSpPr/>
          <p:nvPr/>
        </p:nvSpPr>
        <p:spPr>
          <a:xfrm>
            <a:off x="8693195" y="3979826"/>
            <a:ext cx="2377440" cy="274320"/>
          </a:xfrm>
          <a:prstGeom prst="roundRect">
            <a:avLst/>
          </a:prstGeom>
          <a:solidFill>
            <a:srgbClr val="00B05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Money</a:t>
            </a:r>
          </a:p>
        </p:txBody>
      </p:sp>
      <p:sp>
        <p:nvSpPr>
          <p:cNvPr id="26" name="Rectangle: Rounded Corners 25">
            <a:extLst>
              <a:ext uri="{FF2B5EF4-FFF2-40B4-BE49-F238E27FC236}">
                <a16:creationId xmlns:a16="http://schemas.microsoft.com/office/drawing/2014/main" id="{853145BB-3F19-4CD2-ACCE-3C11697C8233}"/>
              </a:ext>
            </a:extLst>
          </p:cNvPr>
          <p:cNvSpPr/>
          <p:nvPr/>
        </p:nvSpPr>
        <p:spPr>
          <a:xfrm>
            <a:off x="8696203" y="4355339"/>
            <a:ext cx="2377440" cy="274320"/>
          </a:xfrm>
          <a:prstGeom prst="roundRect">
            <a:avLst/>
          </a:prstGeom>
          <a:solidFill>
            <a:schemeClr val="accent5">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Organization</a:t>
            </a:r>
          </a:p>
        </p:txBody>
      </p:sp>
      <p:sp>
        <p:nvSpPr>
          <p:cNvPr id="33" name="Rectangle: Rounded Corners 32">
            <a:extLst>
              <a:ext uri="{FF2B5EF4-FFF2-40B4-BE49-F238E27FC236}">
                <a16:creationId xmlns:a16="http://schemas.microsoft.com/office/drawing/2014/main" id="{53769D70-9A2A-4D6A-85B2-AFC4F96FCA92}"/>
              </a:ext>
            </a:extLst>
          </p:cNvPr>
          <p:cNvSpPr/>
          <p:nvPr/>
        </p:nvSpPr>
        <p:spPr>
          <a:xfrm>
            <a:off x="8693195" y="4730852"/>
            <a:ext cx="2377440" cy="274320"/>
          </a:xfrm>
          <a:prstGeom prst="roundRect">
            <a:avLst/>
          </a:prstGeom>
          <a:solidFill>
            <a:srgbClr val="759C6C">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Ordinal</a:t>
            </a:r>
          </a:p>
        </p:txBody>
      </p:sp>
      <p:grpSp>
        <p:nvGrpSpPr>
          <p:cNvPr id="3" name="Group 2">
            <a:extLst>
              <a:ext uri="{FF2B5EF4-FFF2-40B4-BE49-F238E27FC236}">
                <a16:creationId xmlns:a16="http://schemas.microsoft.com/office/drawing/2014/main" id="{8A2C2A5F-B2BA-4BEB-A175-474A4CB80740}"/>
              </a:ext>
            </a:extLst>
          </p:cNvPr>
          <p:cNvGrpSpPr/>
          <p:nvPr/>
        </p:nvGrpSpPr>
        <p:grpSpPr>
          <a:xfrm>
            <a:off x="762000" y="1690663"/>
            <a:ext cx="5205308" cy="4036264"/>
            <a:chOff x="762000" y="1690663"/>
            <a:chExt cx="5205308" cy="4036264"/>
          </a:xfrm>
        </p:grpSpPr>
        <p:sp>
          <p:nvSpPr>
            <p:cNvPr id="14" name="Rectangle: Rounded Corners 13">
              <a:extLst>
                <a:ext uri="{FF2B5EF4-FFF2-40B4-BE49-F238E27FC236}">
                  <a16:creationId xmlns:a16="http://schemas.microsoft.com/office/drawing/2014/main" id="{7BA4A07E-6AA3-4582-B9D6-43D340A8047C}"/>
                </a:ext>
              </a:extLst>
            </p:cNvPr>
            <p:cNvSpPr/>
            <p:nvPr/>
          </p:nvSpPr>
          <p:spPr>
            <a:xfrm>
              <a:off x="1107440" y="1690663"/>
              <a:ext cx="1093896" cy="182880"/>
            </a:xfrm>
            <a:prstGeom prst="roundRect">
              <a:avLst/>
            </a:prstGeom>
            <a:solidFill>
              <a:schemeClr val="accent3">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5689286E-3470-46A7-9941-3CDA2CAE740F}"/>
                </a:ext>
              </a:extLst>
            </p:cNvPr>
            <p:cNvSpPr/>
            <p:nvPr/>
          </p:nvSpPr>
          <p:spPr>
            <a:xfrm>
              <a:off x="2404535" y="1690663"/>
              <a:ext cx="1165014" cy="182880"/>
            </a:xfrm>
            <a:prstGeom prst="roundRect">
              <a:avLst/>
            </a:prstGeom>
            <a:solidFill>
              <a:srgbClr val="FACD62">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D0B9F1A-C661-4FF8-A104-528829F42E6B}"/>
                </a:ext>
              </a:extLst>
            </p:cNvPr>
            <p:cNvSpPr/>
            <p:nvPr/>
          </p:nvSpPr>
          <p:spPr>
            <a:xfrm>
              <a:off x="3596641" y="1690663"/>
              <a:ext cx="765386" cy="182880"/>
            </a:xfrm>
            <a:prstGeom prst="roundRect">
              <a:avLst/>
            </a:prstGeom>
            <a:solidFill>
              <a:srgbClr val="0070C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E826F21-40B5-48CF-A841-1B1BF5F1E820}"/>
                </a:ext>
              </a:extLst>
            </p:cNvPr>
            <p:cNvSpPr/>
            <p:nvPr/>
          </p:nvSpPr>
          <p:spPr>
            <a:xfrm>
              <a:off x="1134531" y="1914184"/>
              <a:ext cx="701041" cy="199096"/>
            </a:xfrm>
            <a:prstGeom prst="roundRect">
              <a:avLst/>
            </a:prstGeom>
            <a:solidFill>
              <a:srgbClr val="7030A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CE0C9580-F31B-411C-9AB0-3E084FBCE67C}"/>
                </a:ext>
              </a:extLst>
            </p:cNvPr>
            <p:cNvSpPr/>
            <p:nvPr/>
          </p:nvSpPr>
          <p:spPr>
            <a:xfrm>
              <a:off x="2509521" y="2779219"/>
              <a:ext cx="816186" cy="182880"/>
            </a:xfrm>
            <a:prstGeom prst="roundRect">
              <a:avLst/>
            </a:prstGeom>
            <a:solidFill>
              <a:srgbClr val="0070C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89052DE7-0FD2-4DD6-9092-2AF30C428A12}"/>
                </a:ext>
              </a:extLst>
            </p:cNvPr>
            <p:cNvSpPr/>
            <p:nvPr/>
          </p:nvSpPr>
          <p:spPr>
            <a:xfrm>
              <a:off x="4504269" y="2779219"/>
              <a:ext cx="880532" cy="182880"/>
            </a:xfrm>
            <a:prstGeom prst="roundRect">
              <a:avLst/>
            </a:prstGeom>
            <a:solidFill>
              <a:srgbClr val="00B05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3501E434-77BC-4D95-B83A-29236BA041E9}"/>
                </a:ext>
              </a:extLst>
            </p:cNvPr>
            <p:cNvSpPr/>
            <p:nvPr/>
          </p:nvSpPr>
          <p:spPr>
            <a:xfrm>
              <a:off x="5248955" y="2984638"/>
              <a:ext cx="718353" cy="182880"/>
            </a:xfrm>
            <a:prstGeom prst="roundRect">
              <a:avLst/>
            </a:prstGeom>
            <a:solidFill>
              <a:schemeClr val="accent5">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55CB72BB-B5A6-4B75-B739-A045010FC59D}"/>
                </a:ext>
              </a:extLst>
            </p:cNvPr>
            <p:cNvSpPr/>
            <p:nvPr/>
          </p:nvSpPr>
          <p:spPr>
            <a:xfrm>
              <a:off x="2016763" y="3831949"/>
              <a:ext cx="880532" cy="182880"/>
            </a:xfrm>
            <a:prstGeom prst="roundRect">
              <a:avLst/>
            </a:prstGeom>
            <a:solidFill>
              <a:srgbClr val="00B05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540791AD-27E3-407F-92B2-25DCFB57348A}"/>
                </a:ext>
              </a:extLst>
            </p:cNvPr>
            <p:cNvSpPr/>
            <p:nvPr/>
          </p:nvSpPr>
          <p:spPr>
            <a:xfrm>
              <a:off x="762000" y="3630901"/>
              <a:ext cx="524933" cy="182880"/>
            </a:xfrm>
            <a:prstGeom prst="roundRect">
              <a:avLst/>
            </a:prstGeom>
            <a:solidFill>
              <a:schemeClr val="accent3">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DE5229C9-5FD0-4FBB-83AD-394723A91137}"/>
                </a:ext>
              </a:extLst>
            </p:cNvPr>
            <p:cNvSpPr/>
            <p:nvPr/>
          </p:nvSpPr>
          <p:spPr>
            <a:xfrm>
              <a:off x="762000" y="4468281"/>
              <a:ext cx="542056" cy="182880"/>
            </a:xfrm>
            <a:prstGeom prst="roundRect">
              <a:avLst/>
            </a:prstGeom>
            <a:solidFill>
              <a:schemeClr val="accent5">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43ABC42C-3268-4603-A7F5-7372BC999C65}"/>
                </a:ext>
              </a:extLst>
            </p:cNvPr>
            <p:cNvSpPr/>
            <p:nvPr/>
          </p:nvSpPr>
          <p:spPr>
            <a:xfrm>
              <a:off x="2457028" y="4468281"/>
              <a:ext cx="1165014" cy="182880"/>
            </a:xfrm>
            <a:prstGeom prst="roundRect">
              <a:avLst/>
            </a:prstGeom>
            <a:solidFill>
              <a:schemeClr val="accent3">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AC686135-3F40-4391-B8E4-7469833CEC5E}"/>
                </a:ext>
              </a:extLst>
            </p:cNvPr>
            <p:cNvSpPr/>
            <p:nvPr/>
          </p:nvSpPr>
          <p:spPr>
            <a:xfrm>
              <a:off x="4301069" y="4468281"/>
              <a:ext cx="880531" cy="182880"/>
            </a:xfrm>
            <a:prstGeom prst="roundRect">
              <a:avLst/>
            </a:prstGeom>
            <a:solidFill>
              <a:srgbClr val="7030A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B5BD9C0A-964A-4363-B169-CA08DEB928F1}"/>
                </a:ext>
              </a:extLst>
            </p:cNvPr>
            <p:cNvSpPr/>
            <p:nvPr/>
          </p:nvSpPr>
          <p:spPr>
            <a:xfrm>
              <a:off x="762000" y="4683961"/>
              <a:ext cx="206587" cy="182880"/>
            </a:xfrm>
            <a:prstGeom prst="roundRect">
              <a:avLst/>
            </a:prstGeom>
            <a:solidFill>
              <a:srgbClr val="759C6C">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49D8A3D1-F251-48A9-A535-09C0A3B23431}"/>
                </a:ext>
              </a:extLst>
            </p:cNvPr>
            <p:cNvSpPr/>
            <p:nvPr/>
          </p:nvSpPr>
          <p:spPr>
            <a:xfrm>
              <a:off x="2174240" y="4683961"/>
              <a:ext cx="1943946" cy="182880"/>
            </a:xfrm>
            <a:prstGeom prst="roundRect">
              <a:avLst/>
            </a:prstGeom>
            <a:solidFill>
              <a:schemeClr val="accent5">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3CAFAA3F-372D-45B7-A636-F8D33D8C2018}"/>
                </a:ext>
              </a:extLst>
            </p:cNvPr>
            <p:cNvSpPr/>
            <p:nvPr/>
          </p:nvSpPr>
          <p:spPr>
            <a:xfrm>
              <a:off x="3474720" y="4913732"/>
              <a:ext cx="688287" cy="182880"/>
            </a:xfrm>
            <a:prstGeom prst="roundRect">
              <a:avLst/>
            </a:prstGeom>
            <a:solidFill>
              <a:schemeClr val="accent3">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04D03E3C-5038-4B98-A3B5-9CD2646BC7C1}"/>
                </a:ext>
              </a:extLst>
            </p:cNvPr>
            <p:cNvSpPr/>
            <p:nvPr/>
          </p:nvSpPr>
          <p:spPr>
            <a:xfrm>
              <a:off x="762002" y="5544047"/>
              <a:ext cx="863598" cy="182880"/>
            </a:xfrm>
            <a:prstGeom prst="roundRect">
              <a:avLst/>
            </a:prstGeom>
            <a:solidFill>
              <a:srgbClr val="0070C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0C545B0A-519D-4177-A935-BCE16AEFD683}"/>
              </a:ext>
            </a:extLst>
          </p:cNvPr>
          <p:cNvSpPr/>
          <p:nvPr/>
        </p:nvSpPr>
        <p:spPr>
          <a:xfrm>
            <a:off x="673946" y="1635909"/>
            <a:ext cx="6096000" cy="4616648"/>
          </a:xfrm>
          <a:prstGeom prst="rect">
            <a:avLst/>
          </a:prstGeom>
        </p:spPr>
        <p:txBody>
          <a:bodyPr>
            <a:spAutoFit/>
          </a:bodyPr>
          <a:lstStyle/>
          <a:p>
            <a:r>
              <a:rPr lang="en-US" sz="1400" i="1" dirty="0">
                <a:solidFill>
                  <a:srgbClr val="262626"/>
                </a:solidFill>
                <a:latin typeface="CNN"/>
              </a:rPr>
              <a:t>Sen. Maggie Hassan, a New Hampshire Democrat who is running for a second term next year, has been working behind the scenes to help craft a bipartisan infrastructure deal that could be popular in her swing state.</a:t>
            </a:r>
            <a:br>
              <a:rPr lang="en-US" sz="1400" i="1" dirty="0">
                <a:solidFill>
                  <a:srgbClr val="262626"/>
                </a:solidFill>
                <a:latin typeface="CNN"/>
              </a:rPr>
            </a:br>
            <a:endParaRPr lang="en-US" sz="1400" i="1" dirty="0">
              <a:solidFill>
                <a:srgbClr val="262626"/>
              </a:solidFill>
              <a:latin typeface="CNN"/>
            </a:endParaRPr>
          </a:p>
          <a:p>
            <a:r>
              <a:rPr lang="en-US" sz="1400" i="1" dirty="0">
                <a:solidFill>
                  <a:srgbClr val="262626"/>
                </a:solidFill>
                <a:latin typeface="CNN"/>
              </a:rPr>
              <a:t>But she soon will have to make a decision that is bound to be much more divisive: whether to endorse the Democrats' more sweeping $3.5 trillion proposal to expand the social safety net, overhaul immigration laws, grow Medicare and Obamacare, combat climate change and raise corporate taxes to help pay for it.</a:t>
            </a:r>
          </a:p>
          <a:p>
            <a:r>
              <a:rPr lang="en-US" sz="1400" i="1" dirty="0">
                <a:solidFill>
                  <a:srgbClr val="262626"/>
                </a:solidFill>
                <a:latin typeface="CNN"/>
              </a:rPr>
              <a:t>"I've just been focusing on the bipartisan infrastructure negotiations right now," Hassan said when asked about the massive price tag, sidestepping questions about her party's $3.5 trillion proposal -- just as a number of her more moderate colleagues have done so far.</a:t>
            </a:r>
            <a:br>
              <a:rPr lang="en-US" sz="1400" i="1" dirty="0">
                <a:solidFill>
                  <a:srgbClr val="262626"/>
                </a:solidFill>
                <a:latin typeface="CNN"/>
              </a:rPr>
            </a:br>
            <a:endParaRPr lang="en-US" sz="1400" i="1" dirty="0">
              <a:solidFill>
                <a:srgbClr val="262626"/>
              </a:solidFill>
              <a:latin typeface="CNN"/>
            </a:endParaRPr>
          </a:p>
          <a:p>
            <a:r>
              <a:rPr lang="en-US" sz="1400" i="1" dirty="0">
                <a:solidFill>
                  <a:srgbClr val="262626"/>
                </a:solidFill>
                <a:latin typeface="CNN"/>
              </a:rPr>
              <a:t>Senate Majority Leader Chuck Schumer has set a Wednesday deadline to get all 50 members of the Senate Democratic Caucus on board behind their party's plan, which would fulfill much of President Joe Biden's economic agenda. But while liberals are mostly falling in line behind the partisan approach, the caucus's more centrist members have yet to commit, a sign of the land mines facing a Democratic leader who has no margin for error.</a:t>
            </a:r>
            <a:br>
              <a:rPr lang="en-US" sz="1400" dirty="0">
                <a:solidFill>
                  <a:srgbClr val="262626"/>
                </a:solidFill>
                <a:latin typeface="CNN"/>
              </a:rPr>
            </a:br>
            <a:endParaRPr lang="en-US" sz="1400" dirty="0">
              <a:solidFill>
                <a:srgbClr val="262626"/>
              </a:solidFill>
              <a:latin typeface="CNN"/>
            </a:endParaRPr>
          </a:p>
          <a:p>
            <a:r>
              <a:rPr lang="en-US" sz="1400" dirty="0">
                <a:solidFill>
                  <a:srgbClr val="262626"/>
                </a:solidFill>
                <a:latin typeface="CNN"/>
              </a:rPr>
              <a:t>….</a:t>
            </a:r>
          </a:p>
        </p:txBody>
      </p:sp>
      <p:sp>
        <p:nvSpPr>
          <p:cNvPr id="37" name="TextBox 36">
            <a:extLst>
              <a:ext uri="{FF2B5EF4-FFF2-40B4-BE49-F238E27FC236}">
                <a16:creationId xmlns:a16="http://schemas.microsoft.com/office/drawing/2014/main" id="{10EA69EB-E2EA-4BF0-8DDD-35D36241F6D2}"/>
              </a:ext>
            </a:extLst>
          </p:cNvPr>
          <p:cNvSpPr txBox="1"/>
          <p:nvPr/>
        </p:nvSpPr>
        <p:spPr>
          <a:xfrm>
            <a:off x="8668071" y="1716198"/>
            <a:ext cx="1896533" cy="523220"/>
          </a:xfrm>
          <a:prstGeom prst="rect">
            <a:avLst/>
          </a:prstGeom>
          <a:noFill/>
        </p:spPr>
        <p:txBody>
          <a:bodyPr wrap="square" rtlCol="0">
            <a:spAutoFit/>
          </a:bodyPr>
          <a:lstStyle/>
          <a:p>
            <a:r>
              <a:rPr lang="en-US" sz="2800" b="1" dirty="0">
                <a:solidFill>
                  <a:srgbClr val="262626"/>
                </a:solidFill>
                <a:latin typeface="CNN"/>
              </a:rPr>
              <a:t>Legenda</a:t>
            </a:r>
          </a:p>
        </p:txBody>
      </p:sp>
      <p:sp>
        <p:nvSpPr>
          <p:cNvPr id="5" name="Footer Placeholder 4">
            <a:extLst>
              <a:ext uri="{FF2B5EF4-FFF2-40B4-BE49-F238E27FC236}">
                <a16:creationId xmlns:a16="http://schemas.microsoft.com/office/drawing/2014/main" id="{D3C3A037-4C40-F819-9C86-7809C111FFC1}"/>
              </a:ext>
            </a:extLst>
          </p:cNvPr>
          <p:cNvSpPr txBox="1">
            <a:spLocks/>
          </p:cNvSpPr>
          <p:nvPr/>
        </p:nvSpPr>
        <p:spPr>
          <a:xfrm>
            <a:off x="1127759" y="6423978"/>
            <a:ext cx="5745379" cy="36512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0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900" dirty="0">
                <a:solidFill>
                  <a:srgbClr val="8B8580"/>
                </a:solidFill>
                <a:latin typeface="+mn-lt"/>
                <a:cs typeface="+mn-cs"/>
              </a:rPr>
              <a:t>Diritto d'autore</a:t>
            </a:r>
            <a:r>
              <a:rPr lang="en-US" dirty="0"/>
              <a:t> </a:t>
            </a:r>
            <a:r>
              <a:rPr lang="en-US" sz="900" dirty="0">
                <a:solidFill>
                  <a:srgbClr val="8B8580"/>
                </a:solidFill>
                <a:latin typeface="+mn-lt"/>
                <a:cs typeface="+mn-cs"/>
              </a:rPr>
              <a:t>© 2024, Oracle e/o sue affiliate</a:t>
            </a:r>
          </a:p>
        </p:txBody>
      </p:sp>
    </p:spTree>
    <p:extLst>
      <p:ext uri="{BB962C8B-B14F-4D97-AF65-F5344CB8AC3E}">
        <p14:creationId xmlns:p14="http://schemas.microsoft.com/office/powerpoint/2010/main" val="380614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16068-8765-4A9C-924C-252AC5F4F08A}"/>
              </a:ext>
            </a:extLst>
          </p:cNvPr>
          <p:cNvSpPr>
            <a:spLocks noGrp="1"/>
          </p:cNvSpPr>
          <p:nvPr>
            <p:ph type="title"/>
          </p:nvPr>
        </p:nvSpPr>
        <p:spPr/>
        <p:txBody>
          <a:bodyPr/>
          <a:lstStyle/>
          <a:p>
            <a:pPr algn="l" rtl="0"/>
            <a:r>
              <a:rPr lang="en-US" dirty="0"/>
              <a:t>Traduzione del testo</a:t>
            </a:r>
          </a:p>
        </p:txBody>
      </p:sp>
      <p:sp>
        <p:nvSpPr>
          <p:cNvPr id="4" name="Slide Number Placeholder 3">
            <a:extLst>
              <a:ext uri="{FF2B5EF4-FFF2-40B4-BE49-F238E27FC236}">
                <a16:creationId xmlns:a16="http://schemas.microsoft.com/office/drawing/2014/main" id="{34768440-E064-449B-8B98-61F3976BA63E}"/>
              </a:ext>
            </a:extLst>
          </p:cNvPr>
          <p:cNvSpPr>
            <a:spLocks noGrp="1"/>
          </p:cNvSpPr>
          <p:nvPr>
            <p:ph type="sldNum" sz="quarter" idx="12"/>
          </p:nvPr>
        </p:nvSpPr>
        <p:spPr/>
        <p:txBody>
          <a:bodyPr/>
          <a:lstStyle/>
          <a:p>
            <a:pPr algn="l" rtl="0"/>
            <a:fld id="{345D60D9-5372-5F40-9443-0F9AE5BDC3C8}" type="slidenum">
              <a:rPr lang="en-US" smtClean="0"/>
              <a:pPr algn="l" rtl="0"/>
              <a:t>18</a:t>
            </a:fld>
            <a:endParaRPr lang="en-US" dirty="0"/>
          </a:p>
        </p:txBody>
      </p:sp>
      <p:sp>
        <p:nvSpPr>
          <p:cNvPr id="7" name="Content Placeholder 2">
            <a:extLst>
              <a:ext uri="{FF2B5EF4-FFF2-40B4-BE49-F238E27FC236}">
                <a16:creationId xmlns:a16="http://schemas.microsoft.com/office/drawing/2014/main" id="{83D20912-F443-674D-7FA1-C78102272210}"/>
              </a:ext>
            </a:extLst>
          </p:cNvPr>
          <p:cNvSpPr txBox="1">
            <a:spLocks/>
          </p:cNvSpPr>
          <p:nvPr/>
        </p:nvSpPr>
        <p:spPr>
          <a:xfrm>
            <a:off x="762000" y="1953439"/>
            <a:ext cx="5745379" cy="1109332"/>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lang="en-US" sz="1800" b="0" i="0" kern="1200" smtClean="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lang="en-US" sz="1800" b="0" i="0" kern="1200" smtClean="0">
                <a:solidFill>
                  <a:schemeClr val="tx1"/>
                </a:solidFill>
                <a:latin typeface="Oracle Sans" panose="020B0503020204020204" pitchFamily="34" charset="0"/>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lang="en-US" sz="1600" kern="1200" smtClean="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lang="en-US" sz="1400" kern="1200" smtClean="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lang="en-US"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IN" dirty="0"/>
              <a:t>La traduzione del testo in lingua </a:t>
            </a:r>
            <a:r>
              <a:rPr lang="en-IN" dirty="0" err="1"/>
              <a:t>aiuta</a:t>
            </a:r>
            <a:r>
              <a:rPr lang="en-IN" dirty="0"/>
              <a:t> a tradurre il testo in più lingue</a:t>
            </a:r>
          </a:p>
          <a:p>
            <a:pPr algn="l" rtl="0"/>
            <a:endParaRPr lang="en-IN" dirty="0"/>
          </a:p>
          <a:p>
            <a:pPr algn="l" rtl="0"/>
            <a:endParaRPr lang="en-IN" dirty="0"/>
          </a:p>
          <a:p>
            <a:pPr algn="l" rtl="0"/>
            <a:r>
              <a:rPr lang="en-IN" b="1" dirty="0"/>
              <a:t>Casi d'uso</a:t>
            </a:r>
          </a:p>
          <a:p>
            <a:pPr marL="285750" indent="-285750" algn="l" rtl="0">
              <a:buFont typeface="Arial" panose="020B0604020202020204" pitchFamily="34" charset="0"/>
              <a:buChar char="•"/>
            </a:pPr>
            <a:r>
              <a:rPr lang="en-IN" dirty="0"/>
              <a:t>Traduzione dei ticket di supporto in un centro di supporto globale</a:t>
            </a:r>
          </a:p>
          <a:p>
            <a:pPr marL="285750" indent="-285750" algn="l" rtl="0">
              <a:buFont typeface="Arial" panose="020B0604020202020204" pitchFamily="34" charset="0"/>
              <a:buChar char="•"/>
            </a:pPr>
            <a:r>
              <a:rPr lang="en-IN" dirty="0"/>
              <a:t>Traduzione del feedback dei clienti e dei risultati del sondaggio</a:t>
            </a:r>
          </a:p>
          <a:p>
            <a:pPr marL="285750" indent="-285750" algn="l" rtl="0">
              <a:buFont typeface="Arial" panose="020B0604020202020204" pitchFamily="34" charset="0"/>
              <a:buChar char="•"/>
            </a:pPr>
            <a:r>
              <a:rPr lang="en-IN" dirty="0"/>
              <a:t>Chatbot multilingue</a:t>
            </a:r>
          </a:p>
        </p:txBody>
      </p:sp>
      <p:sp>
        <p:nvSpPr>
          <p:cNvPr id="11" name="TextBox 10">
            <a:extLst>
              <a:ext uri="{FF2B5EF4-FFF2-40B4-BE49-F238E27FC236}">
                <a16:creationId xmlns:a16="http://schemas.microsoft.com/office/drawing/2014/main" id="{C43FCBE3-4861-A5F6-389F-0E0E2A389C48}"/>
              </a:ext>
            </a:extLst>
          </p:cNvPr>
          <p:cNvSpPr txBox="1"/>
          <p:nvPr/>
        </p:nvSpPr>
        <p:spPr>
          <a:xfrm>
            <a:off x="8295861" y="363916"/>
            <a:ext cx="3847342" cy="6740307"/>
          </a:xfrm>
          <a:prstGeom prst="rect">
            <a:avLst/>
          </a:prstGeom>
          <a:noFill/>
        </p:spPr>
        <p:txBody>
          <a:bodyPr wrap="square">
            <a:spAutoFit/>
          </a:bodyPr>
          <a:lstStyle/>
          <a:p>
            <a:pPr lvl="0" algn="l" rtl="0">
              <a:tabLst>
                <a:tab pos="457200" algn="l"/>
              </a:tabLst>
            </a:pPr>
            <a:r>
              <a:rPr lang="en-US" sz="1600" b="1" dirty="0">
                <a:effectLst/>
                <a:latin typeface="Times New Roman" panose="02020603050405020304" pitchFamily="18" charset="0"/>
                <a:ea typeface="Times New Roman" panose="02020603050405020304" pitchFamily="18" charset="0"/>
              </a:rPr>
              <a:t>Lingue supportate:</a:t>
            </a:r>
          </a:p>
          <a:p>
            <a:pPr lvl="0" algn="l" rtl="0">
              <a:tabLst>
                <a:tab pos="457200" algn="l"/>
              </a:tabLst>
            </a:pPr>
            <a:endParaRPr lang="en-US" sz="1600" b="1" dirty="0">
              <a:effectLst/>
              <a:latin typeface="Times New Roman" panose="02020603050405020304" pitchFamily="18" charset="0"/>
              <a:ea typeface="Times New Roman" panose="02020603050405020304" pitchFamily="18" charset="0"/>
            </a:endParaRPr>
          </a:p>
          <a:p>
            <a:pPr algn="l" rtl="0"/>
            <a:r>
              <a:rPr lang="en-IN" sz="1600" b="0" i="0" u="none" strike="noStrike" dirty="0">
                <a:solidFill>
                  <a:srgbClr val="47423E"/>
                </a:solidFill>
                <a:effectLst/>
                <a:latin typeface="Oracle Sans" panose="020B0503020204020204" pitchFamily="34" charset="0"/>
              </a:rPr>
              <a:t>auto: rileva automaticamente la lingua</a:t>
            </a:r>
          </a:p>
          <a:p>
            <a:pPr algn="l" rtl="0"/>
            <a:r>
              <a:rPr lang="en-IN" sz="1600" b="0" i="0" u="none" strike="noStrike" dirty="0" err="1">
                <a:solidFill>
                  <a:srgbClr val="47423E"/>
                </a:solidFill>
                <a:effectLst/>
                <a:latin typeface="Oracle Sans" panose="020B0503020204020204" pitchFamily="34" charset="0"/>
              </a:rPr>
              <a:t>ar</a:t>
            </a:r>
            <a:r>
              <a:rPr lang="en-IN" sz="1600" b="0" i="0" u="none" strike="noStrike" dirty="0">
                <a:solidFill>
                  <a:srgbClr val="47423E"/>
                </a:solidFill>
                <a:effectLst/>
                <a:latin typeface="Oracle Sans" panose="020B0503020204020204" pitchFamily="34" charset="0"/>
              </a:rPr>
              <a:t>- Arabo</a:t>
            </a:r>
          </a:p>
          <a:p>
            <a:pPr algn="l" rtl="0"/>
            <a:r>
              <a:rPr lang="en-IN" sz="1600" b="0" i="0" u="none" strike="noStrike" dirty="0" err="1">
                <a:solidFill>
                  <a:srgbClr val="47423E"/>
                </a:solidFill>
                <a:effectLst/>
                <a:latin typeface="Oracle Sans" panose="020B0503020204020204" pitchFamily="34" charset="0"/>
              </a:rPr>
              <a:t>punto</a:t>
            </a:r>
            <a:r>
              <a:rPr lang="en-IN" sz="1600" b="0" i="0" u="none" strike="noStrike" dirty="0">
                <a:solidFill>
                  <a:srgbClr val="47423E"/>
                </a:solidFill>
                <a:effectLst/>
                <a:latin typeface="Oracle Sans" panose="020B0503020204020204" pitchFamily="34" charset="0"/>
              </a:rPr>
              <a:t>-BR - Portoghese brasiliano</a:t>
            </a:r>
          </a:p>
          <a:p>
            <a:pPr algn="l" rtl="0"/>
            <a:r>
              <a:rPr lang="en-IN" sz="1600" b="0" i="0" u="none" strike="noStrike" dirty="0" err="1">
                <a:solidFill>
                  <a:srgbClr val="47423E"/>
                </a:solidFill>
                <a:effectLst/>
                <a:latin typeface="Oracle Sans" panose="020B0503020204020204" pitchFamily="34" charset="0"/>
              </a:rPr>
              <a:t>fr</a:t>
            </a:r>
            <a:r>
              <a:rPr lang="en-IN" sz="1600" b="0" i="0" u="none" strike="noStrike" dirty="0">
                <a:solidFill>
                  <a:srgbClr val="47423E"/>
                </a:solidFill>
                <a:effectLst/>
                <a:latin typeface="Oracle Sans" panose="020B0503020204020204" pitchFamily="34" charset="0"/>
              </a:rPr>
              <a:t>-CA: francese canadese</a:t>
            </a:r>
          </a:p>
          <a:p>
            <a:pPr algn="l" rtl="0"/>
            <a:r>
              <a:rPr lang="en-IN" sz="1600" b="0" i="0" u="none" strike="noStrike" dirty="0">
                <a:solidFill>
                  <a:srgbClr val="47423E"/>
                </a:solidFill>
                <a:effectLst/>
                <a:latin typeface="Oracle Sans" panose="020B0503020204020204" pitchFamily="34" charset="0"/>
              </a:rPr>
              <a:t>cs - ceco</a:t>
            </a:r>
          </a:p>
          <a:p>
            <a:pPr algn="l" rtl="0"/>
            <a:r>
              <a:rPr lang="en-IN" sz="1600" b="0" i="0" u="none" strike="noStrike" dirty="0">
                <a:solidFill>
                  <a:srgbClr val="47423E"/>
                </a:solidFill>
                <a:effectLst/>
                <a:latin typeface="Oracle Sans" panose="020B0503020204020204" pitchFamily="34" charset="0"/>
              </a:rPr>
              <a:t>da - danese</a:t>
            </a:r>
          </a:p>
          <a:p>
            <a:pPr algn="l" rtl="0"/>
            <a:r>
              <a:rPr lang="en-IN" sz="1600" b="0" i="0" u="none" strike="noStrike" dirty="0" err="1">
                <a:solidFill>
                  <a:srgbClr val="47423E"/>
                </a:solidFill>
                <a:effectLst/>
                <a:latin typeface="Oracle Sans" panose="020B0503020204020204" pitchFamily="34" charset="0"/>
              </a:rPr>
              <a:t>nl</a:t>
            </a:r>
            <a:r>
              <a:rPr lang="en-IN" sz="1600" b="0" i="0" u="none" strike="noStrike" dirty="0">
                <a:solidFill>
                  <a:srgbClr val="47423E"/>
                </a:solidFill>
                <a:effectLst/>
                <a:latin typeface="Oracle Sans" panose="020B0503020204020204" pitchFamily="34" charset="0"/>
              </a:rPr>
              <a:t>- Olandese</a:t>
            </a:r>
          </a:p>
          <a:p>
            <a:pPr algn="l" rtl="0"/>
            <a:r>
              <a:rPr lang="en-IN" sz="1600" b="0" i="0" u="none" strike="noStrike" dirty="0" err="1">
                <a:solidFill>
                  <a:srgbClr val="47423E"/>
                </a:solidFill>
                <a:effectLst/>
                <a:latin typeface="Oracle Sans" panose="020B0503020204020204" pitchFamily="34" charset="0"/>
              </a:rPr>
              <a:t>en</a:t>
            </a:r>
            <a:r>
              <a:rPr lang="en-IN" sz="1600" b="0" i="0" u="none" strike="noStrike" dirty="0">
                <a:solidFill>
                  <a:srgbClr val="47423E"/>
                </a:solidFill>
                <a:effectLst/>
                <a:latin typeface="Oracle Sans" panose="020B0503020204020204" pitchFamily="34" charset="0"/>
              </a:rPr>
              <a:t>- Inglese</a:t>
            </a:r>
          </a:p>
          <a:p>
            <a:pPr algn="l" rtl="0"/>
            <a:r>
              <a:rPr lang="en-IN" sz="1600" b="0" i="0" u="none" strike="noStrike" dirty="0">
                <a:solidFill>
                  <a:srgbClr val="47423E"/>
                </a:solidFill>
                <a:effectLst/>
                <a:latin typeface="Oracle Sans" panose="020B0503020204020204" pitchFamily="34" charset="0"/>
              </a:rPr>
              <a:t>fi - finlandese</a:t>
            </a:r>
          </a:p>
          <a:p>
            <a:pPr algn="l" rtl="0"/>
            <a:r>
              <a:rPr lang="en-IN" sz="1600" b="0" i="0" u="none" strike="noStrike" dirty="0" err="1">
                <a:solidFill>
                  <a:srgbClr val="47423E"/>
                </a:solidFill>
                <a:effectLst/>
                <a:latin typeface="Oracle Sans" panose="020B0503020204020204" pitchFamily="34" charset="0"/>
              </a:rPr>
              <a:t>fr</a:t>
            </a:r>
            <a:r>
              <a:rPr lang="en-IN" sz="1600" b="0" i="0" u="none" strike="noStrike" dirty="0">
                <a:solidFill>
                  <a:srgbClr val="47423E"/>
                </a:solidFill>
                <a:effectLst/>
                <a:latin typeface="Oracle Sans" panose="020B0503020204020204" pitchFamily="34" charset="0"/>
              </a:rPr>
              <a:t>- Francese</a:t>
            </a:r>
          </a:p>
          <a:p>
            <a:pPr algn="l" rtl="0"/>
            <a:r>
              <a:rPr lang="en-IN" sz="1600" b="0" i="0" u="none" strike="noStrike" dirty="0">
                <a:solidFill>
                  <a:srgbClr val="47423E"/>
                </a:solidFill>
                <a:effectLst/>
                <a:latin typeface="Oracle Sans" panose="020B0503020204020204" pitchFamily="34" charset="0"/>
              </a:rPr>
              <a:t>de - tedesco</a:t>
            </a:r>
          </a:p>
          <a:p>
            <a:pPr algn="l" rtl="0"/>
            <a:r>
              <a:rPr lang="en-IN" sz="1600" b="0" i="0" u="none" strike="noStrike" dirty="0" err="1">
                <a:solidFill>
                  <a:srgbClr val="47423E"/>
                </a:solidFill>
                <a:effectLst/>
                <a:latin typeface="Oracle Sans" panose="020B0503020204020204" pitchFamily="34" charset="0"/>
              </a:rPr>
              <a:t>el</a:t>
            </a:r>
            <a:r>
              <a:rPr lang="en-IN" sz="1600" b="0" i="0" u="none" strike="noStrike" dirty="0">
                <a:solidFill>
                  <a:srgbClr val="47423E"/>
                </a:solidFill>
                <a:effectLst/>
                <a:latin typeface="Oracle Sans" panose="020B0503020204020204" pitchFamily="34" charset="0"/>
              </a:rPr>
              <a:t>- Greco</a:t>
            </a:r>
          </a:p>
          <a:p>
            <a:pPr algn="l" rtl="0"/>
            <a:r>
              <a:rPr lang="en-IN" sz="1600" b="0" i="0" u="none" strike="noStrike" dirty="0">
                <a:solidFill>
                  <a:srgbClr val="47423E"/>
                </a:solidFill>
                <a:effectLst/>
                <a:latin typeface="Oracle Sans" panose="020B0503020204020204" pitchFamily="34" charset="0"/>
              </a:rPr>
              <a:t>lui - ebraico</a:t>
            </a:r>
          </a:p>
          <a:p>
            <a:pPr algn="l" rtl="0"/>
            <a:r>
              <a:rPr lang="en-IN" sz="1600" b="0" i="0" u="none" strike="noStrike" dirty="0">
                <a:solidFill>
                  <a:srgbClr val="47423E"/>
                </a:solidFill>
                <a:effectLst/>
                <a:latin typeface="Oracle Sans" panose="020B0503020204020204" pitchFamily="34" charset="0"/>
              </a:rPr>
              <a:t>it - italiano</a:t>
            </a:r>
          </a:p>
          <a:p>
            <a:pPr algn="l" rtl="0"/>
            <a:r>
              <a:rPr lang="en-IN" sz="1600" dirty="0" err="1">
                <a:solidFill>
                  <a:srgbClr val="47423E"/>
                </a:solidFill>
                <a:latin typeface="Oracle Sans" panose="020B0503020204020204" pitchFamily="34" charset="0"/>
              </a:rPr>
              <a:t>ja</a:t>
            </a:r>
            <a:r>
              <a:rPr lang="en-IN" sz="1600" b="0" i="0" u="none" strike="noStrike" dirty="0">
                <a:solidFill>
                  <a:srgbClr val="47423E"/>
                </a:solidFill>
                <a:effectLst/>
                <a:latin typeface="Oracle Sans" panose="020B0503020204020204" pitchFamily="34" charset="0"/>
              </a:rPr>
              <a:t>- Giapponese</a:t>
            </a:r>
          </a:p>
          <a:p>
            <a:pPr algn="l" rtl="0"/>
            <a:r>
              <a:rPr lang="en-IN" sz="1600" b="0" i="0" u="none" strike="noStrike" dirty="0">
                <a:solidFill>
                  <a:srgbClr val="47423E"/>
                </a:solidFill>
                <a:effectLst/>
                <a:latin typeface="Oracle Sans" panose="020B0503020204020204" pitchFamily="34" charset="0"/>
              </a:rPr>
              <a:t>ko - coreano</a:t>
            </a:r>
          </a:p>
          <a:p>
            <a:pPr algn="l" rtl="0"/>
            <a:r>
              <a:rPr lang="en-IN" sz="1600" b="0" i="0" u="none" strike="noStrike" dirty="0">
                <a:solidFill>
                  <a:srgbClr val="47423E"/>
                </a:solidFill>
                <a:effectLst/>
                <a:latin typeface="Oracle Sans" panose="020B0503020204020204" pitchFamily="34" charset="0"/>
              </a:rPr>
              <a:t>no, norvegese</a:t>
            </a:r>
          </a:p>
          <a:p>
            <a:pPr algn="l" rtl="0"/>
            <a:r>
              <a:rPr lang="en-IN" sz="1600" b="0" i="0" u="none" strike="noStrike" dirty="0">
                <a:solidFill>
                  <a:srgbClr val="47423E"/>
                </a:solidFill>
                <a:effectLst/>
                <a:latin typeface="Oracle Sans" panose="020B0503020204020204" pitchFamily="34" charset="0"/>
              </a:rPr>
              <a:t>pl - polacco</a:t>
            </a:r>
          </a:p>
          <a:p>
            <a:pPr algn="l" rtl="0"/>
            <a:r>
              <a:rPr lang="en-IN" sz="1600" b="0" i="0" u="none" strike="noStrike" dirty="0" err="1">
                <a:solidFill>
                  <a:srgbClr val="47423E"/>
                </a:solidFill>
                <a:effectLst/>
                <a:latin typeface="Oracle Sans" panose="020B0503020204020204" pitchFamily="34" charset="0"/>
              </a:rPr>
              <a:t>ro</a:t>
            </a:r>
            <a:r>
              <a:rPr lang="en-IN" sz="1600" b="0" i="0" u="none" strike="noStrike" dirty="0">
                <a:solidFill>
                  <a:srgbClr val="47423E"/>
                </a:solidFill>
                <a:effectLst/>
                <a:latin typeface="Oracle Sans" panose="020B0503020204020204" pitchFamily="34" charset="0"/>
              </a:rPr>
              <a:t>- Rumeno</a:t>
            </a:r>
          </a:p>
          <a:p>
            <a:pPr algn="l" rtl="0"/>
            <a:r>
              <a:rPr lang="en-IN" sz="1600" b="0" i="0" u="none" strike="noStrike" dirty="0" err="1">
                <a:solidFill>
                  <a:srgbClr val="47423E"/>
                </a:solidFill>
                <a:effectLst/>
                <a:latin typeface="Oracle Sans" panose="020B0503020204020204" pitchFamily="34" charset="0"/>
              </a:rPr>
              <a:t>zh</a:t>
            </a:r>
            <a:r>
              <a:rPr lang="en-IN" sz="1600" b="0" i="0" u="none" strike="noStrike" dirty="0">
                <a:solidFill>
                  <a:srgbClr val="47423E"/>
                </a:solidFill>
                <a:effectLst/>
                <a:latin typeface="Oracle Sans" panose="020B0503020204020204" pitchFamily="34" charset="0"/>
              </a:rPr>
              <a:t>-CN - Cinese semplificato</a:t>
            </a:r>
          </a:p>
          <a:p>
            <a:pPr algn="l" rtl="0"/>
            <a:r>
              <a:rPr lang="en-IN" sz="1600" b="0" i="0" u="none" strike="noStrike" dirty="0">
                <a:solidFill>
                  <a:srgbClr val="47423E"/>
                </a:solidFill>
                <a:effectLst/>
                <a:latin typeface="Oracle Sans" panose="020B0503020204020204" pitchFamily="34" charset="0"/>
              </a:rPr>
              <a:t>es - spagnolo</a:t>
            </a:r>
          </a:p>
          <a:p>
            <a:pPr algn="l" rtl="0"/>
            <a:r>
              <a:rPr lang="en-IN" sz="1600" b="0" i="0" u="none" strike="noStrike" dirty="0" err="1">
                <a:solidFill>
                  <a:srgbClr val="47423E"/>
                </a:solidFill>
                <a:effectLst/>
                <a:latin typeface="Oracle Sans" panose="020B0503020204020204" pitchFamily="34" charset="0"/>
              </a:rPr>
              <a:t>sv</a:t>
            </a:r>
            <a:r>
              <a:rPr lang="en-IN" sz="1600" b="0" i="0" u="none" strike="noStrike" dirty="0">
                <a:solidFill>
                  <a:srgbClr val="47423E"/>
                </a:solidFill>
                <a:effectLst/>
                <a:latin typeface="Oracle Sans" panose="020B0503020204020204" pitchFamily="34" charset="0"/>
              </a:rPr>
              <a:t>- Svedese</a:t>
            </a:r>
          </a:p>
          <a:p>
            <a:pPr algn="l" rtl="0"/>
            <a:r>
              <a:rPr lang="en-IN" sz="1600" b="0" i="0" u="none" strike="noStrike" dirty="0" err="1">
                <a:solidFill>
                  <a:srgbClr val="47423E"/>
                </a:solidFill>
                <a:effectLst/>
                <a:latin typeface="Oracle Sans" panose="020B0503020204020204" pitchFamily="34" charset="0"/>
              </a:rPr>
              <a:t>zh</a:t>
            </a:r>
            <a:r>
              <a:rPr lang="en-IN" sz="1600" b="0" i="0" u="none" strike="noStrike" dirty="0">
                <a:solidFill>
                  <a:srgbClr val="47423E"/>
                </a:solidFill>
                <a:effectLst/>
                <a:latin typeface="Oracle Sans" panose="020B0503020204020204" pitchFamily="34" charset="0"/>
              </a:rPr>
              <a:t>-TW - Cinese tradizionale</a:t>
            </a:r>
          </a:p>
          <a:p>
            <a:pPr algn="l" rtl="0"/>
            <a:r>
              <a:rPr lang="en-IN" sz="1600" b="0" i="0" u="none" strike="noStrike" dirty="0">
                <a:solidFill>
                  <a:srgbClr val="47423E"/>
                </a:solidFill>
                <a:effectLst/>
                <a:latin typeface="Oracle Sans" panose="020B0503020204020204" pitchFamily="34" charset="0"/>
              </a:rPr>
              <a:t>tr - turco</a:t>
            </a:r>
          </a:p>
          <a:p>
            <a:pPr lvl="0" algn="l" rtl="0">
              <a:tabLst>
                <a:tab pos="457200" algn="l"/>
              </a:tabLst>
            </a:pPr>
            <a:endParaRPr lang="en-US" sz="1600" b="1" dirty="0">
              <a:effectLst/>
              <a:latin typeface="Times New Roman" panose="02020603050405020304" pitchFamily="18" charset="0"/>
              <a:ea typeface="Times New Roman" panose="02020603050405020304" pitchFamily="18" charset="0"/>
            </a:endParaRPr>
          </a:p>
        </p:txBody>
      </p:sp>
      <p:sp>
        <p:nvSpPr>
          <p:cNvPr id="5" name="Footer Placeholder 4">
            <a:extLst>
              <a:ext uri="{FF2B5EF4-FFF2-40B4-BE49-F238E27FC236}">
                <a16:creationId xmlns:a16="http://schemas.microsoft.com/office/drawing/2014/main" id="{A0F322DC-5A14-ADE2-5E42-ADC26887AA4D}"/>
              </a:ext>
            </a:extLst>
          </p:cNvPr>
          <p:cNvSpPr txBox="1">
            <a:spLocks/>
          </p:cNvSpPr>
          <p:nvPr/>
        </p:nvSpPr>
        <p:spPr>
          <a:xfrm>
            <a:off x="1127759" y="6423978"/>
            <a:ext cx="5745379" cy="36512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0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900" dirty="0">
                <a:solidFill>
                  <a:srgbClr val="8B8580"/>
                </a:solidFill>
                <a:latin typeface="+mn-lt"/>
                <a:cs typeface="+mn-cs"/>
              </a:rPr>
              <a:t>Diritto d'autore</a:t>
            </a:r>
            <a:r>
              <a:rPr lang="en-US" dirty="0"/>
              <a:t> </a:t>
            </a:r>
            <a:r>
              <a:rPr lang="en-US" sz="900" dirty="0">
                <a:solidFill>
                  <a:srgbClr val="8B8580"/>
                </a:solidFill>
                <a:latin typeface="+mn-lt"/>
                <a:cs typeface="+mn-cs"/>
              </a:rPr>
              <a:t>© 2024, Oracle e/o sue affiliate</a:t>
            </a:r>
          </a:p>
        </p:txBody>
      </p:sp>
    </p:spTree>
    <p:extLst>
      <p:ext uri="{BB962C8B-B14F-4D97-AF65-F5344CB8AC3E}">
        <p14:creationId xmlns:p14="http://schemas.microsoft.com/office/powerpoint/2010/main" val="91037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21C3E81-C17E-DD46-89A1-CBEAA21B8FC0}"/>
              </a:ext>
            </a:extLst>
          </p:cNvPr>
          <p:cNvSpPr>
            <a:spLocks noGrp="1"/>
          </p:cNvSpPr>
          <p:nvPr>
            <p:ph type="ctrTitle"/>
            <p:custDataLst>
              <p:tags r:id="rId1"/>
            </p:custDataLst>
          </p:nvPr>
        </p:nvSpPr>
        <p:spPr>
          <a:xfrm>
            <a:off x="1018030" y="2148840"/>
            <a:ext cx="10158984" cy="1280160"/>
          </a:xfrm>
        </p:spPr>
        <p:txBody>
          <a:bodyPr/>
          <a:lstStyle/>
          <a:p>
            <a:r>
              <a:rPr lang="en-US" dirty="0" err="1"/>
              <a:t>Intelligenza</a:t>
            </a:r>
            <a:r>
              <a:rPr lang="en-US" dirty="0"/>
              <a:t> </a:t>
            </a:r>
            <a:r>
              <a:rPr lang="en-US" dirty="0" err="1"/>
              <a:t>Artificiale</a:t>
            </a:r>
            <a:br>
              <a:rPr lang="en-US" dirty="0"/>
            </a:br>
            <a:endParaRPr lang="en-US" sz="2000" dirty="0"/>
          </a:p>
        </p:txBody>
      </p:sp>
      <p:sp>
        <p:nvSpPr>
          <p:cNvPr id="20" name="Text Placeholder 19">
            <a:extLst>
              <a:ext uri="{FF2B5EF4-FFF2-40B4-BE49-F238E27FC236}">
                <a16:creationId xmlns:a16="http://schemas.microsoft.com/office/drawing/2014/main" id="{2D1B215E-A115-3A42-B305-3DB768BE6E3C}"/>
              </a:ext>
            </a:extLst>
          </p:cNvPr>
          <p:cNvSpPr>
            <a:spLocks noGrp="1"/>
          </p:cNvSpPr>
          <p:nvPr>
            <p:ph type="body" sz="quarter" idx="33"/>
            <p:custDataLst>
              <p:tags r:id="rId2"/>
            </p:custDataLst>
          </p:nvPr>
        </p:nvSpPr>
        <p:spPr/>
        <p:txBody>
          <a:bodyPr/>
          <a:lstStyle/>
          <a:p>
            <a:r>
              <a:rPr lang="en-US" dirty="0" err="1"/>
              <a:t>Lezione</a:t>
            </a:r>
            <a:r>
              <a:rPr lang="en-US" dirty="0"/>
              <a:t> 3: </a:t>
            </a:r>
            <a:r>
              <a:rPr lang="en-US" dirty="0" err="1"/>
              <a:t>Parlato</a:t>
            </a:r>
            <a:r>
              <a:rPr lang="en-US" dirty="0"/>
              <a:t> (AI Speech)</a:t>
            </a:r>
          </a:p>
        </p:txBody>
      </p:sp>
    </p:spTree>
    <p:extLst>
      <p:ext uri="{BB962C8B-B14F-4D97-AF65-F5344CB8AC3E}">
        <p14:creationId xmlns:p14="http://schemas.microsoft.com/office/powerpoint/2010/main" val="80739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Title 5">
            <a:extLst>
              <a:ext uri="{FF2B5EF4-FFF2-40B4-BE49-F238E27FC236}">
                <a16:creationId xmlns:a16="http://schemas.microsoft.com/office/drawing/2014/main" id="{7F437E9D-DCD8-4381-BBF1-94AF7DB4CB0F}"/>
              </a:ext>
            </a:extLst>
          </p:cNvPr>
          <p:cNvSpPr txBox="1">
            <a:spLocks/>
          </p:cNvSpPr>
          <p:nvPr/>
        </p:nvSpPr>
        <p:spPr>
          <a:xfrm>
            <a:off x="768875" y="182403"/>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lang="en-US" dirty="0" err="1">
                <a:solidFill>
                  <a:srgbClr val="312D2A"/>
                </a:solidFill>
                <a:latin typeface="Oracle Sans Tab"/>
              </a:rPr>
              <a:t>Analisi</a:t>
            </a:r>
            <a:r>
              <a:rPr lang="en-US" dirty="0">
                <a:solidFill>
                  <a:srgbClr val="312D2A"/>
                </a:solidFill>
                <a:latin typeface="Oracle Sans Tab"/>
              </a:rPr>
              <a:t> </a:t>
            </a:r>
            <a:r>
              <a:rPr lang="en-US" dirty="0" err="1">
                <a:solidFill>
                  <a:srgbClr val="312D2A"/>
                </a:solidFill>
                <a:latin typeface="Oracle Sans Tab"/>
              </a:rPr>
              <a:t>delle</a:t>
            </a:r>
            <a:r>
              <a:rPr lang="en-US" dirty="0">
                <a:solidFill>
                  <a:srgbClr val="312D2A"/>
                </a:solidFill>
                <a:latin typeface="Oracle Sans Tab"/>
              </a:rPr>
              <a:t> </a:t>
            </a:r>
            <a:r>
              <a:rPr lang="en-US" dirty="0" err="1">
                <a:solidFill>
                  <a:srgbClr val="312D2A"/>
                </a:solidFill>
                <a:latin typeface="Oracle Sans Tab"/>
              </a:rPr>
              <a:t>immagini</a:t>
            </a:r>
            <a:endParaRPr kumimoji="0" lang="en-US" sz="2400" b="1" i="0" u="none" strike="noStrike" kern="1200" cap="none" spc="0" normalizeH="0" baseline="0" noProof="0" dirty="0">
              <a:ln>
                <a:noFill/>
              </a:ln>
              <a:solidFill>
                <a:srgbClr val="312D2A"/>
              </a:solidFill>
              <a:effectLst/>
              <a:uLnTx/>
              <a:uFillTx/>
              <a:latin typeface="Oracle Sans Tab"/>
              <a:ea typeface="+mn-ea"/>
              <a:cs typeface="+mj-cs"/>
            </a:endParaRPr>
          </a:p>
        </p:txBody>
      </p:sp>
      <p:sp>
        <p:nvSpPr>
          <p:cNvPr id="2" name="Content Placeholder 4">
            <a:extLst>
              <a:ext uri="{FF2B5EF4-FFF2-40B4-BE49-F238E27FC236}">
                <a16:creationId xmlns:a16="http://schemas.microsoft.com/office/drawing/2014/main" id="{27903EFB-A813-DAD2-9255-963D71B28E0B}"/>
              </a:ext>
            </a:extLst>
          </p:cNvPr>
          <p:cNvSpPr txBox="1">
            <a:spLocks/>
          </p:cNvSpPr>
          <p:nvPr/>
        </p:nvSpPr>
        <p:spPr>
          <a:xfrm>
            <a:off x="768875" y="1376634"/>
            <a:ext cx="7956484" cy="4736701"/>
          </a:xfrm>
          <a:prstGeom prst="rect">
            <a:avLst/>
          </a:prstGeom>
        </p:spPr>
        <p:txBody>
          <a:bodyPr/>
          <a:lstStyle>
            <a:lvl1pPr marL="0" indent="0" algn="l" defTabSz="685739" rtl="0" eaLnBrk="1" latinLnBrk="0" hangingPunct="1">
              <a:lnSpc>
                <a:spcPct val="120000"/>
              </a:lnSpc>
              <a:spcBef>
                <a:spcPts val="750"/>
              </a:spcBef>
              <a:buFont typeface="Arial" panose="020B0604020202020204" pitchFamily="34" charset="0"/>
              <a:buNone/>
              <a:defRPr lang="en-US" sz="1500" b="0" i="0" kern="1200" dirty="0">
                <a:solidFill>
                  <a:schemeClr val="tx1"/>
                </a:solidFill>
                <a:latin typeface="+mn-lt"/>
                <a:ea typeface="+mn-ea"/>
                <a:cs typeface="+mn-cs"/>
              </a:defRPr>
            </a:lvl1pPr>
            <a:lvl2pPr marL="0" indent="0" algn="l" defTabSz="685739" rtl="0" eaLnBrk="1" latinLnBrk="0" hangingPunct="1">
              <a:lnSpc>
                <a:spcPct val="120000"/>
              </a:lnSpc>
              <a:spcBef>
                <a:spcPts val="375"/>
              </a:spcBef>
              <a:buFont typeface="Arial" panose="020B0604020202020204" pitchFamily="34" charset="0"/>
              <a:buNone/>
              <a:defRPr lang="en-US" sz="1050" b="0" i="0" kern="1200" dirty="0">
                <a:solidFill>
                  <a:schemeClr val="tx1"/>
                </a:solidFill>
                <a:latin typeface="+mn-lt"/>
                <a:ea typeface="+mn-ea"/>
                <a:cs typeface="+mn-cs"/>
              </a:defRPr>
            </a:lvl2pPr>
            <a:lvl3pPr marL="171443" indent="-85722" algn="l" defTabSz="685739" rtl="0" eaLnBrk="1" latinLnBrk="0" hangingPunct="1">
              <a:lnSpc>
                <a:spcPct val="120000"/>
              </a:lnSpc>
              <a:spcBef>
                <a:spcPts val="375"/>
              </a:spcBef>
              <a:buFont typeface="Arial" panose="020B0604020202020204" pitchFamily="34" charset="0"/>
              <a:buChar char="•"/>
              <a:defRPr lang="en-US" sz="900" b="0" i="0" kern="1200" dirty="0">
                <a:solidFill>
                  <a:schemeClr val="tx1"/>
                </a:solidFill>
                <a:latin typeface="+mn-lt"/>
                <a:ea typeface="+mn-ea"/>
                <a:cs typeface="+mn-cs"/>
              </a:defRPr>
            </a:lvl3pPr>
            <a:lvl4pPr marL="342886" indent="-85722" algn="l" defTabSz="685739" rtl="0" eaLnBrk="1" latinLnBrk="0" hangingPunct="1">
              <a:lnSpc>
                <a:spcPct val="120000"/>
              </a:lnSpc>
              <a:spcBef>
                <a:spcPts val="375"/>
              </a:spcBef>
              <a:buFont typeface="Arial" panose="020B0604020202020204" pitchFamily="34" charset="0"/>
              <a:buChar char="•"/>
              <a:defRPr lang="en-US" sz="900" b="0" i="0" kern="1200" dirty="0">
                <a:solidFill>
                  <a:schemeClr val="tx1"/>
                </a:solidFill>
                <a:latin typeface="+mn-lt"/>
                <a:ea typeface="+mn-ea"/>
                <a:cs typeface="+mn-cs"/>
              </a:defRPr>
            </a:lvl4pPr>
            <a:lvl5pPr marL="514329" indent="-85722" algn="l" defTabSz="685739" rtl="0" eaLnBrk="1" latinLnBrk="0" hangingPunct="1">
              <a:lnSpc>
                <a:spcPct val="120000"/>
              </a:lnSpc>
              <a:spcBef>
                <a:spcPts val="375"/>
              </a:spcBef>
              <a:buFont typeface="Arial" panose="020B0604020202020204" pitchFamily="34" charset="0"/>
              <a:buChar char="•"/>
              <a:defRPr lang="en-US" sz="900" b="0" i="0" kern="1200" dirty="0">
                <a:solidFill>
                  <a:schemeClr val="tx1"/>
                </a:solidFill>
                <a:latin typeface="+mn-lt"/>
                <a:ea typeface="+mn-ea"/>
                <a:cs typeface="+mn-cs"/>
              </a:defRPr>
            </a:lvl5pPr>
            <a:lvl6pPr marL="685773" indent="-85722" algn="l" defTabSz="685739" rtl="0" eaLnBrk="1" latinLnBrk="0" hangingPunct="1">
              <a:lnSpc>
                <a:spcPct val="120000"/>
              </a:lnSpc>
              <a:spcBef>
                <a:spcPts val="375"/>
              </a:spcBef>
              <a:buFont typeface="Arial" panose="020B0604020202020204" pitchFamily="34" charset="0"/>
              <a:buChar char="•"/>
              <a:defRPr sz="900" kern="1200">
                <a:solidFill>
                  <a:srgbClr val="00B0F0"/>
                </a:solidFill>
                <a:latin typeface="+mn-lt"/>
                <a:ea typeface="+mn-ea"/>
                <a:cs typeface="+mn-cs"/>
              </a:defRPr>
            </a:lvl6pPr>
            <a:lvl7pPr marL="857216" indent="-85722" algn="l" defTabSz="685739" rtl="0" eaLnBrk="1" latinLnBrk="0" hangingPunct="1">
              <a:lnSpc>
                <a:spcPct val="120000"/>
              </a:lnSpc>
              <a:spcBef>
                <a:spcPts val="375"/>
              </a:spcBef>
              <a:buFont typeface="Arial" panose="020B0604020202020204" pitchFamily="34" charset="0"/>
              <a:buChar char="•"/>
              <a:defRPr sz="900" kern="1200">
                <a:solidFill>
                  <a:srgbClr val="00B0F0"/>
                </a:solidFill>
                <a:latin typeface="+mn-lt"/>
                <a:ea typeface="+mn-ea"/>
                <a:cs typeface="+mn-cs"/>
              </a:defRPr>
            </a:lvl7pPr>
            <a:lvl8pPr marL="1028659" indent="-85722" algn="l" defTabSz="685739" rtl="0" eaLnBrk="1" latinLnBrk="0" hangingPunct="1">
              <a:lnSpc>
                <a:spcPct val="120000"/>
              </a:lnSpc>
              <a:spcBef>
                <a:spcPts val="375"/>
              </a:spcBef>
              <a:buFont typeface="Arial" panose="020B0604020202020204" pitchFamily="34" charset="0"/>
              <a:buChar char="•"/>
              <a:defRPr sz="900" kern="1200">
                <a:solidFill>
                  <a:srgbClr val="00B0F0"/>
                </a:solidFill>
                <a:latin typeface="+mn-lt"/>
                <a:ea typeface="+mn-ea"/>
                <a:cs typeface="+mn-cs"/>
              </a:defRPr>
            </a:lvl8pPr>
            <a:lvl9pPr marL="1200102" indent="-85722" algn="l" defTabSz="685739" rtl="0" eaLnBrk="1" latinLnBrk="0" hangingPunct="1">
              <a:lnSpc>
                <a:spcPct val="120000"/>
              </a:lnSpc>
              <a:spcBef>
                <a:spcPts val="375"/>
              </a:spcBef>
              <a:buFont typeface="Arial" panose="020B0604020202020204" pitchFamily="34" charset="0"/>
              <a:buChar char="•"/>
              <a:defRPr sz="900" kern="1200">
                <a:solidFill>
                  <a:srgbClr val="00B0F0"/>
                </a:solidFill>
                <a:latin typeface="+mn-lt"/>
                <a:ea typeface="+mn-ea"/>
                <a:cs typeface="+mn-cs"/>
              </a:defRPr>
            </a:lvl9pPr>
          </a:lstStyle>
          <a:p>
            <a:pPr algn="l" rtl="0"/>
            <a:r>
              <a:rPr lang="en-US" sz="2400" b="1" dirty="0"/>
              <a:t>Analisi delle immagini predefinite e personalizzate</a:t>
            </a:r>
          </a:p>
          <a:p>
            <a:pPr marL="380990" indent="-380990">
              <a:buFont typeface="Arial" panose="020B0604020202020204" pitchFamily="34" charset="0"/>
              <a:buChar char="•"/>
            </a:pPr>
            <a:r>
              <a:rPr lang="en-US" sz="2400" dirty="0"/>
              <a:t>Rilevamento oggetti</a:t>
            </a:r>
          </a:p>
          <a:p>
            <a:pPr marL="380990" indent="-380990">
              <a:buFont typeface="Arial" panose="020B0604020202020204" pitchFamily="34" charset="0"/>
              <a:buChar char="•"/>
            </a:pPr>
            <a:r>
              <a:rPr lang="en-US" sz="2400" dirty="0"/>
              <a:t>Classificazione delle immagini</a:t>
            </a:r>
          </a:p>
          <a:p>
            <a:pPr marL="380990" indent="-380990">
              <a:buFont typeface="Arial" panose="020B0604020202020204" pitchFamily="34" charset="0"/>
              <a:buChar char="•"/>
            </a:pPr>
            <a:r>
              <a:rPr lang="en-US" sz="2400" dirty="0"/>
              <a:t>Rilevamento del testo</a:t>
            </a:r>
          </a:p>
          <a:p>
            <a:pPr marL="380990" indent="-380990">
              <a:buFont typeface="Arial" panose="020B0604020202020204" pitchFamily="34" charset="0"/>
              <a:buChar char="•"/>
            </a:pPr>
            <a:r>
              <a:rPr lang="en-US" sz="2400" dirty="0" err="1"/>
              <a:t>Rilevamento</a:t>
            </a:r>
            <a:r>
              <a:rPr lang="en-US" sz="2400" dirty="0"/>
              <a:t> volti</a:t>
            </a:r>
            <a:br>
              <a:rPr lang="en-US" sz="2400" b="1" dirty="0"/>
            </a:br>
            <a:endParaRPr lang="en-US" sz="2400" dirty="0"/>
          </a:p>
        </p:txBody>
      </p:sp>
      <p:grpSp>
        <p:nvGrpSpPr>
          <p:cNvPr id="3" name="Group 2">
            <a:extLst>
              <a:ext uri="{FF2B5EF4-FFF2-40B4-BE49-F238E27FC236}">
                <a16:creationId xmlns:a16="http://schemas.microsoft.com/office/drawing/2014/main" id="{C7B99616-7B41-45C1-ABCA-EB7E4A2A0A65}"/>
              </a:ext>
            </a:extLst>
          </p:cNvPr>
          <p:cNvGrpSpPr/>
          <p:nvPr/>
        </p:nvGrpSpPr>
        <p:grpSpPr>
          <a:xfrm>
            <a:off x="7946655" y="1704112"/>
            <a:ext cx="3149720" cy="1975574"/>
            <a:chOff x="13383222" y="828836"/>
            <a:chExt cx="10354976" cy="6591186"/>
          </a:xfrm>
        </p:grpSpPr>
        <p:pic>
          <p:nvPicPr>
            <p:cNvPr id="4" name="Picture 3">
              <a:extLst>
                <a:ext uri="{FF2B5EF4-FFF2-40B4-BE49-F238E27FC236}">
                  <a16:creationId xmlns:a16="http://schemas.microsoft.com/office/drawing/2014/main" id="{E7434FA9-85A1-0B7D-264E-88D8D32E0F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775" b="4745"/>
            <a:stretch/>
          </p:blipFill>
          <p:spPr>
            <a:xfrm>
              <a:off x="13383222" y="1672852"/>
              <a:ext cx="9062970" cy="5493334"/>
            </a:xfrm>
            <a:prstGeom prst="rect">
              <a:avLst/>
            </a:prstGeom>
          </p:spPr>
        </p:pic>
        <p:sp>
          <p:nvSpPr>
            <p:cNvPr id="5" name="Rectangle 4">
              <a:extLst>
                <a:ext uri="{FF2B5EF4-FFF2-40B4-BE49-F238E27FC236}">
                  <a16:creationId xmlns:a16="http://schemas.microsoft.com/office/drawing/2014/main" id="{F19F7D1E-D356-9157-0DA1-E040C3285048}"/>
                </a:ext>
              </a:extLst>
            </p:cNvPr>
            <p:cNvSpPr/>
            <p:nvPr/>
          </p:nvSpPr>
          <p:spPr>
            <a:xfrm>
              <a:off x="13478603" y="1926690"/>
              <a:ext cx="8967588" cy="5493332"/>
            </a:xfrm>
            <a:prstGeom prst="rect">
              <a:avLst/>
            </a:prstGeom>
            <a:noFill/>
            <a:ln w="12700">
              <a:solidFill>
                <a:schemeClr val="tx1">
                  <a:lumMod val="50000"/>
                  <a:lumOff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74692" rtl="0" eaLnBrk="1" latinLnBrk="0" hangingPunct="1">
                <a:defRPr sz="1328" kern="1200">
                  <a:solidFill>
                    <a:schemeClr val="lt1"/>
                  </a:solidFill>
                  <a:latin typeface="+mn-lt"/>
                  <a:ea typeface="+mn-ea"/>
                  <a:cs typeface="+mn-cs"/>
                </a:defRPr>
              </a:lvl1pPr>
              <a:lvl2pPr marL="337347" algn="l" defTabSz="674692" rtl="0" eaLnBrk="1" latinLnBrk="0" hangingPunct="1">
                <a:defRPr sz="1328" kern="1200">
                  <a:solidFill>
                    <a:schemeClr val="lt1"/>
                  </a:solidFill>
                  <a:latin typeface="+mn-lt"/>
                  <a:ea typeface="+mn-ea"/>
                  <a:cs typeface="+mn-cs"/>
                </a:defRPr>
              </a:lvl2pPr>
              <a:lvl3pPr marL="674692" algn="l" defTabSz="674692" rtl="0" eaLnBrk="1" latinLnBrk="0" hangingPunct="1">
                <a:defRPr sz="1328" kern="1200">
                  <a:solidFill>
                    <a:schemeClr val="lt1"/>
                  </a:solidFill>
                  <a:latin typeface="+mn-lt"/>
                  <a:ea typeface="+mn-ea"/>
                  <a:cs typeface="+mn-cs"/>
                </a:defRPr>
              </a:lvl3pPr>
              <a:lvl4pPr marL="1012039" algn="l" defTabSz="674692" rtl="0" eaLnBrk="1" latinLnBrk="0" hangingPunct="1">
                <a:defRPr sz="1328" kern="1200">
                  <a:solidFill>
                    <a:schemeClr val="lt1"/>
                  </a:solidFill>
                  <a:latin typeface="+mn-lt"/>
                  <a:ea typeface="+mn-ea"/>
                  <a:cs typeface="+mn-cs"/>
                </a:defRPr>
              </a:lvl4pPr>
              <a:lvl5pPr marL="1349384" algn="l" defTabSz="674692" rtl="0" eaLnBrk="1" latinLnBrk="0" hangingPunct="1">
                <a:defRPr sz="1328" kern="1200">
                  <a:solidFill>
                    <a:schemeClr val="lt1"/>
                  </a:solidFill>
                  <a:latin typeface="+mn-lt"/>
                  <a:ea typeface="+mn-ea"/>
                  <a:cs typeface="+mn-cs"/>
                </a:defRPr>
              </a:lvl5pPr>
              <a:lvl6pPr marL="1686731" algn="l" defTabSz="674692" rtl="0" eaLnBrk="1" latinLnBrk="0" hangingPunct="1">
                <a:defRPr sz="1328" kern="1200">
                  <a:solidFill>
                    <a:schemeClr val="lt1"/>
                  </a:solidFill>
                  <a:latin typeface="+mn-lt"/>
                  <a:ea typeface="+mn-ea"/>
                  <a:cs typeface="+mn-cs"/>
                </a:defRPr>
              </a:lvl6pPr>
              <a:lvl7pPr marL="2024077" algn="l" defTabSz="674692" rtl="0" eaLnBrk="1" latinLnBrk="0" hangingPunct="1">
                <a:defRPr sz="1328" kern="1200">
                  <a:solidFill>
                    <a:schemeClr val="lt1"/>
                  </a:solidFill>
                  <a:latin typeface="+mn-lt"/>
                  <a:ea typeface="+mn-ea"/>
                  <a:cs typeface="+mn-cs"/>
                </a:defRPr>
              </a:lvl7pPr>
              <a:lvl8pPr marL="2361423" algn="l" defTabSz="674692" rtl="0" eaLnBrk="1" latinLnBrk="0" hangingPunct="1">
                <a:defRPr sz="1328" kern="1200">
                  <a:solidFill>
                    <a:schemeClr val="lt1"/>
                  </a:solidFill>
                  <a:latin typeface="+mn-lt"/>
                  <a:ea typeface="+mn-ea"/>
                  <a:cs typeface="+mn-cs"/>
                </a:defRPr>
              </a:lvl8pPr>
              <a:lvl9pPr marL="2698769" algn="l" defTabSz="674692" rtl="0" eaLnBrk="1" latinLnBrk="0" hangingPunct="1">
                <a:defRPr sz="1328" kern="1200">
                  <a:solidFill>
                    <a:schemeClr val="lt1"/>
                  </a:solidFill>
                  <a:latin typeface="+mn-lt"/>
                  <a:ea typeface="+mn-ea"/>
                  <a:cs typeface="+mn-cs"/>
                </a:defRPr>
              </a:lvl9pPr>
            </a:lstStyle>
            <a:p>
              <a:pPr algn="ctr" defTabSz="685766">
                <a:defRPr/>
              </a:pPr>
              <a:endParaRPr lang="en-US" sz="1200">
                <a:solidFill>
                  <a:srgbClr val="FCFBFA"/>
                </a:solidFill>
                <a:latin typeface="Oracle Sans Tab"/>
              </a:endParaRPr>
            </a:p>
          </p:txBody>
        </p:sp>
        <p:sp>
          <p:nvSpPr>
            <p:cNvPr id="6" name="Rectangle 5">
              <a:extLst>
                <a:ext uri="{FF2B5EF4-FFF2-40B4-BE49-F238E27FC236}">
                  <a16:creationId xmlns:a16="http://schemas.microsoft.com/office/drawing/2014/main" id="{2EE6186A-0A96-E9FB-D3FF-6D01AC1081E2}"/>
                </a:ext>
              </a:extLst>
            </p:cNvPr>
            <p:cNvSpPr/>
            <p:nvPr/>
          </p:nvSpPr>
          <p:spPr>
            <a:xfrm>
              <a:off x="15304297" y="3983869"/>
              <a:ext cx="1011210" cy="2900227"/>
            </a:xfrm>
            <a:prstGeom prst="rect">
              <a:avLst/>
            </a:prstGeom>
            <a:noFill/>
            <a:ln w="12700">
              <a:solidFill>
                <a:schemeClr val="tx1">
                  <a:lumMod val="50000"/>
                  <a:lumOff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74692" rtl="0" eaLnBrk="1" latinLnBrk="0" hangingPunct="1">
                <a:defRPr sz="1328" kern="1200">
                  <a:solidFill>
                    <a:schemeClr val="lt1"/>
                  </a:solidFill>
                  <a:latin typeface="+mn-lt"/>
                  <a:ea typeface="+mn-ea"/>
                  <a:cs typeface="+mn-cs"/>
                </a:defRPr>
              </a:lvl1pPr>
              <a:lvl2pPr marL="337347" algn="l" defTabSz="674692" rtl="0" eaLnBrk="1" latinLnBrk="0" hangingPunct="1">
                <a:defRPr sz="1328" kern="1200">
                  <a:solidFill>
                    <a:schemeClr val="lt1"/>
                  </a:solidFill>
                  <a:latin typeface="+mn-lt"/>
                  <a:ea typeface="+mn-ea"/>
                  <a:cs typeface="+mn-cs"/>
                </a:defRPr>
              </a:lvl2pPr>
              <a:lvl3pPr marL="674692" algn="l" defTabSz="674692" rtl="0" eaLnBrk="1" latinLnBrk="0" hangingPunct="1">
                <a:defRPr sz="1328" kern="1200">
                  <a:solidFill>
                    <a:schemeClr val="lt1"/>
                  </a:solidFill>
                  <a:latin typeface="+mn-lt"/>
                  <a:ea typeface="+mn-ea"/>
                  <a:cs typeface="+mn-cs"/>
                </a:defRPr>
              </a:lvl3pPr>
              <a:lvl4pPr marL="1012039" algn="l" defTabSz="674692" rtl="0" eaLnBrk="1" latinLnBrk="0" hangingPunct="1">
                <a:defRPr sz="1328" kern="1200">
                  <a:solidFill>
                    <a:schemeClr val="lt1"/>
                  </a:solidFill>
                  <a:latin typeface="+mn-lt"/>
                  <a:ea typeface="+mn-ea"/>
                  <a:cs typeface="+mn-cs"/>
                </a:defRPr>
              </a:lvl4pPr>
              <a:lvl5pPr marL="1349384" algn="l" defTabSz="674692" rtl="0" eaLnBrk="1" latinLnBrk="0" hangingPunct="1">
                <a:defRPr sz="1328" kern="1200">
                  <a:solidFill>
                    <a:schemeClr val="lt1"/>
                  </a:solidFill>
                  <a:latin typeface="+mn-lt"/>
                  <a:ea typeface="+mn-ea"/>
                  <a:cs typeface="+mn-cs"/>
                </a:defRPr>
              </a:lvl5pPr>
              <a:lvl6pPr marL="1686731" algn="l" defTabSz="674692" rtl="0" eaLnBrk="1" latinLnBrk="0" hangingPunct="1">
                <a:defRPr sz="1328" kern="1200">
                  <a:solidFill>
                    <a:schemeClr val="lt1"/>
                  </a:solidFill>
                  <a:latin typeface="+mn-lt"/>
                  <a:ea typeface="+mn-ea"/>
                  <a:cs typeface="+mn-cs"/>
                </a:defRPr>
              </a:lvl6pPr>
              <a:lvl7pPr marL="2024077" algn="l" defTabSz="674692" rtl="0" eaLnBrk="1" latinLnBrk="0" hangingPunct="1">
                <a:defRPr sz="1328" kern="1200">
                  <a:solidFill>
                    <a:schemeClr val="lt1"/>
                  </a:solidFill>
                  <a:latin typeface="+mn-lt"/>
                  <a:ea typeface="+mn-ea"/>
                  <a:cs typeface="+mn-cs"/>
                </a:defRPr>
              </a:lvl7pPr>
              <a:lvl8pPr marL="2361423" algn="l" defTabSz="674692" rtl="0" eaLnBrk="1" latinLnBrk="0" hangingPunct="1">
                <a:defRPr sz="1328" kern="1200">
                  <a:solidFill>
                    <a:schemeClr val="lt1"/>
                  </a:solidFill>
                  <a:latin typeface="+mn-lt"/>
                  <a:ea typeface="+mn-ea"/>
                  <a:cs typeface="+mn-cs"/>
                </a:defRPr>
              </a:lvl8pPr>
              <a:lvl9pPr marL="2698769" algn="l" defTabSz="674692" rtl="0" eaLnBrk="1" latinLnBrk="0" hangingPunct="1">
                <a:defRPr sz="1328" kern="1200">
                  <a:solidFill>
                    <a:schemeClr val="lt1"/>
                  </a:solidFill>
                  <a:latin typeface="+mn-lt"/>
                  <a:ea typeface="+mn-ea"/>
                  <a:cs typeface="+mn-cs"/>
                </a:defRPr>
              </a:lvl9pPr>
            </a:lstStyle>
            <a:p>
              <a:pPr algn="ctr" defTabSz="685766">
                <a:defRPr/>
              </a:pPr>
              <a:endParaRPr lang="en-US" sz="1200">
                <a:solidFill>
                  <a:srgbClr val="FCFBFA"/>
                </a:solidFill>
                <a:latin typeface="Oracle Sans Tab"/>
              </a:endParaRPr>
            </a:p>
          </p:txBody>
        </p:sp>
        <p:sp>
          <p:nvSpPr>
            <p:cNvPr id="7" name="Rectangle 6">
              <a:extLst>
                <a:ext uri="{FF2B5EF4-FFF2-40B4-BE49-F238E27FC236}">
                  <a16:creationId xmlns:a16="http://schemas.microsoft.com/office/drawing/2014/main" id="{FE8F9533-5D4D-71C8-97CC-FE58BBCA8C75}"/>
                </a:ext>
              </a:extLst>
            </p:cNvPr>
            <p:cNvSpPr/>
            <p:nvPr/>
          </p:nvSpPr>
          <p:spPr>
            <a:xfrm>
              <a:off x="15875997" y="4696335"/>
              <a:ext cx="5988210" cy="1552127"/>
            </a:xfrm>
            <a:prstGeom prst="rect">
              <a:avLst/>
            </a:prstGeom>
            <a:noFill/>
            <a:ln w="12700">
              <a:solidFill>
                <a:schemeClr val="tx1">
                  <a:lumMod val="50000"/>
                  <a:lumOff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74692" rtl="0" eaLnBrk="1" latinLnBrk="0" hangingPunct="1">
                <a:defRPr sz="1328" kern="1200">
                  <a:solidFill>
                    <a:schemeClr val="lt1"/>
                  </a:solidFill>
                  <a:latin typeface="+mn-lt"/>
                  <a:ea typeface="+mn-ea"/>
                  <a:cs typeface="+mn-cs"/>
                </a:defRPr>
              </a:lvl1pPr>
              <a:lvl2pPr marL="337347" algn="l" defTabSz="674692" rtl="0" eaLnBrk="1" latinLnBrk="0" hangingPunct="1">
                <a:defRPr sz="1328" kern="1200">
                  <a:solidFill>
                    <a:schemeClr val="lt1"/>
                  </a:solidFill>
                  <a:latin typeface="+mn-lt"/>
                  <a:ea typeface="+mn-ea"/>
                  <a:cs typeface="+mn-cs"/>
                </a:defRPr>
              </a:lvl2pPr>
              <a:lvl3pPr marL="674692" algn="l" defTabSz="674692" rtl="0" eaLnBrk="1" latinLnBrk="0" hangingPunct="1">
                <a:defRPr sz="1328" kern="1200">
                  <a:solidFill>
                    <a:schemeClr val="lt1"/>
                  </a:solidFill>
                  <a:latin typeface="+mn-lt"/>
                  <a:ea typeface="+mn-ea"/>
                  <a:cs typeface="+mn-cs"/>
                </a:defRPr>
              </a:lvl3pPr>
              <a:lvl4pPr marL="1012039" algn="l" defTabSz="674692" rtl="0" eaLnBrk="1" latinLnBrk="0" hangingPunct="1">
                <a:defRPr sz="1328" kern="1200">
                  <a:solidFill>
                    <a:schemeClr val="lt1"/>
                  </a:solidFill>
                  <a:latin typeface="+mn-lt"/>
                  <a:ea typeface="+mn-ea"/>
                  <a:cs typeface="+mn-cs"/>
                </a:defRPr>
              </a:lvl4pPr>
              <a:lvl5pPr marL="1349384" algn="l" defTabSz="674692" rtl="0" eaLnBrk="1" latinLnBrk="0" hangingPunct="1">
                <a:defRPr sz="1328" kern="1200">
                  <a:solidFill>
                    <a:schemeClr val="lt1"/>
                  </a:solidFill>
                  <a:latin typeface="+mn-lt"/>
                  <a:ea typeface="+mn-ea"/>
                  <a:cs typeface="+mn-cs"/>
                </a:defRPr>
              </a:lvl5pPr>
              <a:lvl6pPr marL="1686731" algn="l" defTabSz="674692" rtl="0" eaLnBrk="1" latinLnBrk="0" hangingPunct="1">
                <a:defRPr sz="1328" kern="1200">
                  <a:solidFill>
                    <a:schemeClr val="lt1"/>
                  </a:solidFill>
                  <a:latin typeface="+mn-lt"/>
                  <a:ea typeface="+mn-ea"/>
                  <a:cs typeface="+mn-cs"/>
                </a:defRPr>
              </a:lvl6pPr>
              <a:lvl7pPr marL="2024077" algn="l" defTabSz="674692" rtl="0" eaLnBrk="1" latinLnBrk="0" hangingPunct="1">
                <a:defRPr sz="1328" kern="1200">
                  <a:solidFill>
                    <a:schemeClr val="lt1"/>
                  </a:solidFill>
                  <a:latin typeface="+mn-lt"/>
                  <a:ea typeface="+mn-ea"/>
                  <a:cs typeface="+mn-cs"/>
                </a:defRPr>
              </a:lvl7pPr>
              <a:lvl8pPr marL="2361423" algn="l" defTabSz="674692" rtl="0" eaLnBrk="1" latinLnBrk="0" hangingPunct="1">
                <a:defRPr sz="1328" kern="1200">
                  <a:solidFill>
                    <a:schemeClr val="lt1"/>
                  </a:solidFill>
                  <a:latin typeface="+mn-lt"/>
                  <a:ea typeface="+mn-ea"/>
                  <a:cs typeface="+mn-cs"/>
                </a:defRPr>
              </a:lvl8pPr>
              <a:lvl9pPr marL="2698769" algn="l" defTabSz="674692" rtl="0" eaLnBrk="1" latinLnBrk="0" hangingPunct="1">
                <a:defRPr sz="1328" kern="1200">
                  <a:solidFill>
                    <a:schemeClr val="lt1"/>
                  </a:solidFill>
                  <a:latin typeface="+mn-lt"/>
                  <a:ea typeface="+mn-ea"/>
                  <a:cs typeface="+mn-cs"/>
                </a:defRPr>
              </a:lvl9pPr>
            </a:lstStyle>
            <a:p>
              <a:pPr algn="ctr" defTabSz="685766">
                <a:defRPr/>
              </a:pPr>
              <a:endParaRPr lang="en-US" sz="1200">
                <a:solidFill>
                  <a:srgbClr val="FCFBFA"/>
                </a:solidFill>
                <a:latin typeface="Oracle Sans Tab"/>
              </a:endParaRPr>
            </a:p>
          </p:txBody>
        </p:sp>
        <p:sp>
          <p:nvSpPr>
            <p:cNvPr id="8" name="TextBox 7">
              <a:extLst>
                <a:ext uri="{FF2B5EF4-FFF2-40B4-BE49-F238E27FC236}">
                  <a16:creationId xmlns:a16="http://schemas.microsoft.com/office/drawing/2014/main" id="{A32D847F-B688-47C9-599F-3CBDBBACFE04}"/>
                </a:ext>
              </a:extLst>
            </p:cNvPr>
            <p:cNvSpPr txBox="1"/>
            <p:nvPr/>
          </p:nvSpPr>
          <p:spPr>
            <a:xfrm>
              <a:off x="19228826" y="828836"/>
              <a:ext cx="4509372" cy="2002324"/>
            </a:xfrm>
            <a:prstGeom prst="rect">
              <a:avLst/>
            </a:prstGeom>
            <a:solidFill>
              <a:srgbClr val="141822"/>
            </a:solidFill>
            <a:effectLst>
              <a:outerShdw blurRad="352991" algn="ctr" rotWithShape="0">
                <a:prstClr val="black">
                  <a:alpha val="33131"/>
                </a:prstClr>
              </a:outerShdw>
            </a:effectLst>
          </p:spPr>
          <p:txBody>
            <a:bodyPr wrap="square" lIns="137151" tIns="68576" rIns="137151" bIns="68576" rtlCol="0">
              <a:spAutoFit/>
            </a:bodyPr>
            <a:lstStyle>
              <a:defPPr>
                <a:defRPr lang="en-US"/>
              </a:defPPr>
              <a:lvl1pPr marL="0" algn="l" defTabSz="674692" rtl="0" eaLnBrk="1" latinLnBrk="0" hangingPunct="1">
                <a:defRPr sz="1328" kern="1200">
                  <a:solidFill>
                    <a:schemeClr val="tx1"/>
                  </a:solidFill>
                  <a:latin typeface="+mn-lt"/>
                  <a:ea typeface="+mn-ea"/>
                  <a:cs typeface="+mn-cs"/>
                </a:defRPr>
              </a:lvl1pPr>
              <a:lvl2pPr marL="337347" algn="l" defTabSz="674692" rtl="0" eaLnBrk="1" latinLnBrk="0" hangingPunct="1">
                <a:defRPr sz="1328" kern="1200">
                  <a:solidFill>
                    <a:schemeClr val="tx1"/>
                  </a:solidFill>
                  <a:latin typeface="+mn-lt"/>
                  <a:ea typeface="+mn-ea"/>
                  <a:cs typeface="+mn-cs"/>
                </a:defRPr>
              </a:lvl2pPr>
              <a:lvl3pPr marL="674692" algn="l" defTabSz="674692" rtl="0" eaLnBrk="1" latinLnBrk="0" hangingPunct="1">
                <a:defRPr sz="1328" kern="1200">
                  <a:solidFill>
                    <a:schemeClr val="tx1"/>
                  </a:solidFill>
                  <a:latin typeface="+mn-lt"/>
                  <a:ea typeface="+mn-ea"/>
                  <a:cs typeface="+mn-cs"/>
                </a:defRPr>
              </a:lvl3pPr>
              <a:lvl4pPr marL="1012039" algn="l" defTabSz="674692" rtl="0" eaLnBrk="1" latinLnBrk="0" hangingPunct="1">
                <a:defRPr sz="1328" kern="1200">
                  <a:solidFill>
                    <a:schemeClr val="tx1"/>
                  </a:solidFill>
                  <a:latin typeface="+mn-lt"/>
                  <a:ea typeface="+mn-ea"/>
                  <a:cs typeface="+mn-cs"/>
                </a:defRPr>
              </a:lvl4pPr>
              <a:lvl5pPr marL="1349384" algn="l" defTabSz="674692" rtl="0" eaLnBrk="1" latinLnBrk="0" hangingPunct="1">
                <a:defRPr sz="1328" kern="1200">
                  <a:solidFill>
                    <a:schemeClr val="tx1"/>
                  </a:solidFill>
                  <a:latin typeface="+mn-lt"/>
                  <a:ea typeface="+mn-ea"/>
                  <a:cs typeface="+mn-cs"/>
                </a:defRPr>
              </a:lvl5pPr>
              <a:lvl6pPr marL="1686731" algn="l" defTabSz="674692" rtl="0" eaLnBrk="1" latinLnBrk="0" hangingPunct="1">
                <a:defRPr sz="1328" kern="1200">
                  <a:solidFill>
                    <a:schemeClr val="tx1"/>
                  </a:solidFill>
                  <a:latin typeface="+mn-lt"/>
                  <a:ea typeface="+mn-ea"/>
                  <a:cs typeface="+mn-cs"/>
                </a:defRPr>
              </a:lvl6pPr>
              <a:lvl7pPr marL="2024077" algn="l" defTabSz="674692" rtl="0" eaLnBrk="1" latinLnBrk="0" hangingPunct="1">
                <a:defRPr sz="1328" kern="1200">
                  <a:solidFill>
                    <a:schemeClr val="tx1"/>
                  </a:solidFill>
                  <a:latin typeface="+mn-lt"/>
                  <a:ea typeface="+mn-ea"/>
                  <a:cs typeface="+mn-cs"/>
                </a:defRPr>
              </a:lvl7pPr>
              <a:lvl8pPr marL="2361423" algn="l" defTabSz="674692" rtl="0" eaLnBrk="1" latinLnBrk="0" hangingPunct="1">
                <a:defRPr sz="1328" kern="1200">
                  <a:solidFill>
                    <a:schemeClr val="tx1"/>
                  </a:solidFill>
                  <a:latin typeface="+mn-lt"/>
                  <a:ea typeface="+mn-ea"/>
                  <a:cs typeface="+mn-cs"/>
                </a:defRPr>
              </a:lvl8pPr>
              <a:lvl9pPr marL="2698769" algn="l" defTabSz="674692" rtl="0" eaLnBrk="1" latinLnBrk="0" hangingPunct="1">
                <a:defRPr sz="1328" kern="1200">
                  <a:solidFill>
                    <a:schemeClr val="tx1"/>
                  </a:solidFill>
                  <a:latin typeface="+mn-lt"/>
                  <a:ea typeface="+mn-ea"/>
                  <a:cs typeface="+mn-cs"/>
                </a:defRPr>
              </a:lvl9pPr>
            </a:lstStyle>
            <a:p>
              <a:pPr defTabSz="685766">
                <a:defRPr/>
              </a:pPr>
              <a:r>
                <a:rPr lang="en-US" sz="750" dirty="0">
                  <a:solidFill>
                    <a:srgbClr val="FCFBFA"/>
                  </a:solidFill>
                  <a:latin typeface="Oracle Sans Tab"/>
                </a:rPr>
                <a:t>Auto design	99.26%</a:t>
              </a:r>
            </a:p>
            <a:p>
              <a:pPr defTabSz="685766">
                <a:defRPr/>
              </a:pPr>
              <a:r>
                <a:rPr lang="en-US" sz="750" dirty="0">
                  <a:solidFill>
                    <a:srgbClr val="FCFBFA"/>
                  </a:solidFill>
                  <a:latin typeface="Oracle Sans Tab"/>
                </a:rPr>
                <a:t>Car	99.26%</a:t>
              </a:r>
            </a:p>
            <a:p>
              <a:pPr defTabSz="685766">
                <a:defRPr/>
              </a:pPr>
              <a:r>
                <a:rPr lang="en-US" sz="750" dirty="0">
                  <a:solidFill>
                    <a:srgbClr val="FCFBFA"/>
                  </a:solidFill>
                  <a:latin typeface="Oracle Sans Tab"/>
                </a:rPr>
                <a:t>Bumper	99.23%</a:t>
              </a:r>
            </a:p>
            <a:p>
              <a:pPr defTabSz="685766">
                <a:defRPr/>
              </a:pPr>
              <a:r>
                <a:rPr lang="en-US" sz="750" dirty="0">
                  <a:solidFill>
                    <a:srgbClr val="FCFBFA"/>
                  </a:solidFill>
                  <a:latin typeface="Oracle Sans Tab"/>
                </a:rPr>
                <a:t>Wheel	98.95%</a:t>
              </a:r>
            </a:p>
          </p:txBody>
        </p:sp>
      </p:grpSp>
      <p:pic>
        <p:nvPicPr>
          <p:cNvPr id="9" name="Picture 8" descr="Resistor SMD Code | Resistor Standards and Codes | Resistor Guide">
            <a:extLst>
              <a:ext uri="{FF2B5EF4-FFF2-40B4-BE49-F238E27FC236}">
                <a16:creationId xmlns:a16="http://schemas.microsoft.com/office/drawing/2014/main" id="{66322B6C-A74D-8F84-26BB-57A617DAA2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9096" y="3767301"/>
            <a:ext cx="3050032" cy="11914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E2D2FC3-8DA0-51BA-BAFD-9466CDB6095A}"/>
              </a:ext>
            </a:extLst>
          </p:cNvPr>
          <p:cNvPicPr>
            <a:picLocks noChangeAspect="1"/>
          </p:cNvPicPr>
          <p:nvPr/>
        </p:nvPicPr>
        <p:blipFill rotWithShape="1">
          <a:blip r:embed="rId5"/>
          <a:srcRect b="9540"/>
          <a:stretch/>
        </p:blipFill>
        <p:spPr>
          <a:xfrm>
            <a:off x="7979096" y="5065058"/>
            <a:ext cx="3050032" cy="1191419"/>
          </a:xfrm>
          <a:prstGeom prst="rect">
            <a:avLst/>
          </a:prstGeom>
        </p:spPr>
      </p:pic>
      <p:sp>
        <p:nvSpPr>
          <p:cNvPr id="11" name="Footer Placeholder 4">
            <a:extLst>
              <a:ext uri="{FF2B5EF4-FFF2-40B4-BE49-F238E27FC236}">
                <a16:creationId xmlns:a16="http://schemas.microsoft.com/office/drawing/2014/main" id="{3319421C-AC77-CD6D-8212-19CEE6BD8C55}"/>
              </a:ext>
            </a:extLst>
          </p:cNvPr>
          <p:cNvSpPr txBox="1">
            <a:spLocks/>
          </p:cNvSpPr>
          <p:nvPr/>
        </p:nvSpPr>
        <p:spPr>
          <a:xfrm>
            <a:off x="1127759" y="6423978"/>
            <a:ext cx="5745379" cy="36512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0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900" dirty="0">
                <a:solidFill>
                  <a:srgbClr val="8B8580"/>
                </a:solidFill>
                <a:latin typeface="+mn-lt"/>
                <a:cs typeface="+mn-cs"/>
              </a:rPr>
              <a:t>Diritto d'autore</a:t>
            </a:r>
            <a:r>
              <a:rPr lang="en-US" dirty="0"/>
              <a:t> </a:t>
            </a:r>
            <a:r>
              <a:rPr lang="en-US" sz="900" dirty="0">
                <a:solidFill>
                  <a:srgbClr val="8B8580"/>
                </a:solidFill>
                <a:latin typeface="+mn-lt"/>
                <a:cs typeface="+mn-cs"/>
              </a:rPr>
              <a:t>© 2024, Oracle e/o sue affiliate</a:t>
            </a:r>
          </a:p>
        </p:txBody>
      </p:sp>
    </p:spTree>
    <p:extLst>
      <p:ext uri="{BB962C8B-B14F-4D97-AF65-F5344CB8AC3E}">
        <p14:creationId xmlns:p14="http://schemas.microsoft.com/office/powerpoint/2010/main" val="178627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3F90A010-B8EB-8C4C-A1E4-FF12111AA91E}"/>
              </a:ext>
            </a:extLst>
          </p:cNvPr>
          <p:cNvSpPr txBox="1">
            <a:spLocks/>
          </p:cNvSpPr>
          <p:nvPr/>
        </p:nvSpPr>
        <p:spPr>
          <a:xfrm>
            <a:off x="642751" y="1447800"/>
            <a:ext cx="11262228" cy="2188779"/>
          </a:xfrm>
          <a:prstGeom prst="rect">
            <a:avLst/>
          </a:prstGeom>
          <a:noFill/>
        </p:spPr>
        <p:txBody>
          <a:bodyPr vert="horz" lIns="0" tIns="0" rIns="0" bIns="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95000"/>
              </a:lnSpc>
              <a:spcAft>
                <a:spcPts val="400"/>
              </a:spcAft>
              <a:buFont typeface="Arial" panose="020B0604020202020204" pitchFamily="34" charset="0"/>
              <a:buChar char="•"/>
            </a:pPr>
            <a:r>
              <a:rPr lang="en-US" sz="2400" dirty="0">
                <a:latin typeface="+mn-lt"/>
                <a:cs typeface="+mn-cs"/>
              </a:rPr>
              <a:t>Servizio vocale per convertire file multimediali in testo leggibile archiviato in </a:t>
            </a:r>
            <a:r>
              <a:rPr lang="en-US" sz="2400" dirty="0" err="1">
                <a:latin typeface="+mn-lt"/>
                <a:cs typeface="+mn-cs"/>
              </a:rPr>
              <a:t>formato</a:t>
            </a:r>
            <a:r>
              <a:rPr lang="en-US" sz="2400" dirty="0">
                <a:latin typeface="+mn-lt"/>
                <a:cs typeface="+mn-cs"/>
              </a:rPr>
              <a:t> testo.</a:t>
            </a:r>
          </a:p>
          <a:p>
            <a:pPr marL="171450" indent="-171450">
              <a:lnSpc>
                <a:spcPct val="95000"/>
              </a:lnSpc>
              <a:spcAft>
                <a:spcPts val="400"/>
              </a:spcAft>
              <a:buFont typeface="Arial" panose="020B0604020202020204" pitchFamily="34" charset="0"/>
              <a:buChar char="•"/>
            </a:pPr>
            <a:r>
              <a:rPr lang="en-US" sz="2400" dirty="0" err="1">
                <a:latin typeface="+mn-lt"/>
                <a:cs typeface="+mn-cs"/>
              </a:rPr>
              <a:t>Sfrutta</a:t>
            </a:r>
            <a:r>
              <a:rPr lang="en-US" sz="2400" dirty="0">
                <a:latin typeface="+mn-lt"/>
                <a:cs typeface="+mn-cs"/>
              </a:rPr>
              <a:t> il </a:t>
            </a:r>
            <a:r>
              <a:rPr lang="en-US" sz="2400" dirty="0" err="1">
                <a:latin typeface="+mn-lt"/>
                <a:cs typeface="+mn-cs"/>
              </a:rPr>
              <a:t>potere</a:t>
            </a:r>
            <a:r>
              <a:rPr lang="en-US" sz="2400" dirty="0">
                <a:latin typeface="+mn-lt"/>
                <a:cs typeface="+mn-cs"/>
              </a:rPr>
              <a:t> </a:t>
            </a:r>
            <a:r>
              <a:rPr lang="en-US" sz="2400" dirty="0" err="1">
                <a:latin typeface="+mn-lt"/>
                <a:cs typeface="+mn-cs"/>
              </a:rPr>
              <a:t>della</a:t>
            </a:r>
            <a:r>
              <a:rPr lang="en-US" sz="2400" dirty="0">
                <a:latin typeface="+mn-lt"/>
                <a:cs typeface="+mn-cs"/>
              </a:rPr>
              <a:t> lingua parlata consentendoti di convertire facilmente file multimediali contenenti parlato umano in trascrizioni di testo estremamente precise.</a:t>
            </a:r>
          </a:p>
          <a:p>
            <a:pPr marL="171450" indent="-171450">
              <a:lnSpc>
                <a:spcPct val="95000"/>
              </a:lnSpc>
              <a:spcAft>
                <a:spcPts val="400"/>
              </a:spcAft>
              <a:buFont typeface="Arial" panose="020B0604020202020204" pitchFamily="34" charset="0"/>
              <a:buChar char="•"/>
            </a:pPr>
            <a:r>
              <a:rPr lang="en-US" sz="2400" dirty="0">
                <a:latin typeface="+mn-lt"/>
                <a:cs typeface="+mn-cs"/>
              </a:rPr>
              <a:t>Il parlato utilizza la tecnologia di riconoscimento vocale automatico (ASR) per fornire una trascrizione grammaticalmente corretta.</a:t>
            </a:r>
          </a:p>
        </p:txBody>
      </p:sp>
      <p:sp>
        <p:nvSpPr>
          <p:cNvPr id="7" name="Title 1">
            <a:extLst>
              <a:ext uri="{FF2B5EF4-FFF2-40B4-BE49-F238E27FC236}">
                <a16:creationId xmlns:a16="http://schemas.microsoft.com/office/drawing/2014/main" id="{2B93D342-7419-5C47-B47F-C88495F45744}"/>
              </a:ext>
            </a:extLst>
          </p:cNvPr>
          <p:cNvSpPr txBox="1">
            <a:spLocks/>
          </p:cNvSpPr>
          <p:nvPr/>
        </p:nvSpPr>
        <p:spPr>
          <a:xfrm>
            <a:off x="642751" y="483079"/>
            <a:ext cx="10671048" cy="466672"/>
          </a:xfrm>
          <a:prstGeom prst="rect">
            <a:avLst/>
          </a:prstGeom>
        </p:spPr>
        <p:txBody>
          <a:bodyPr vert="horz" lIns="0" tIns="0" rIns="0" bIns="0" rtlCol="0" anchor="b">
            <a:norm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pPr lvl="0" algn="l" rtl="0">
              <a:spcAft>
                <a:spcPts val="600"/>
              </a:spcAft>
              <a:defRPr/>
            </a:pPr>
            <a:r>
              <a:rPr lang="en-US" b="1" i="0" kern="1200" baseline="0" dirty="0" err="1">
                <a:latin typeface="+mn-lt"/>
                <a:ea typeface="+mn-ea"/>
                <a:cs typeface="+mj-cs"/>
              </a:rPr>
              <a:t>Cos'è</a:t>
            </a:r>
            <a:r>
              <a:rPr lang="en-US" b="1" i="0" kern="1200" baseline="0" dirty="0">
                <a:latin typeface="+mn-lt"/>
                <a:ea typeface="+mn-ea"/>
                <a:cs typeface="+mj-cs"/>
              </a:rPr>
              <a:t> l'intelligenza artificiale vocale?</a:t>
            </a:r>
            <a:endParaRPr kumimoji="0" lang="en-US" b="1" i="0" u="none" strike="noStrike" kern="1200" cap="none" spc="0" normalizeH="0" baseline="0" noProof="0" dirty="0">
              <a:ln>
                <a:noFill/>
              </a:ln>
              <a:effectLst/>
              <a:uLnTx/>
              <a:uFillTx/>
              <a:latin typeface="+mn-lt"/>
              <a:ea typeface="+mn-ea"/>
              <a:cs typeface="+mj-cs"/>
            </a:endParaRPr>
          </a:p>
        </p:txBody>
      </p:sp>
      <p:sp>
        <p:nvSpPr>
          <p:cNvPr id="5" name="Slide Number Placeholder 4">
            <a:extLst>
              <a:ext uri="{FF2B5EF4-FFF2-40B4-BE49-F238E27FC236}">
                <a16:creationId xmlns:a16="http://schemas.microsoft.com/office/drawing/2014/main" id="{BB022F06-BCB1-1C4A-A3CE-E982D2A4B9FD}"/>
              </a:ext>
            </a:extLst>
          </p:cNvPr>
          <p:cNvSpPr>
            <a:spLocks noGrp="1"/>
          </p:cNvSpPr>
          <p:nvPr>
            <p:ph type="sldNum" sz="quarter" idx="47"/>
          </p:nvPr>
        </p:nvSpPr>
        <p:spPr/>
        <p:txBody>
          <a:bodyPr vert="horz" lIns="0" tIns="0" rIns="0" bIns="0" rtlCol="0" anchor="ctr">
            <a:normAutofit/>
          </a:bodyPr>
          <a:lstStyle/>
          <a:p>
            <a:pPr marR="0" lvl="0" indent="0" algn="l" rtl="0" fontAlgn="auto">
              <a:spcBef>
                <a:spcPts val="0"/>
              </a:spcBef>
              <a:spcAft>
                <a:spcPts val="600"/>
              </a:spcAft>
              <a:buClrTx/>
              <a:buSzTx/>
              <a:buFontTx/>
              <a:buNone/>
              <a:tabLst/>
              <a:defRPr/>
            </a:pPr>
            <a:fld id="{345D60D9-5372-5F40-9443-0F9AE5BDC3C8}" type="slidenum">
              <a:rPr kumimoji="0" lang="en-US" b="0" i="0" u="none" strike="noStrike" cap="none" spc="0" normalizeH="0" baseline="0" noProof="0" smtClean="0">
                <a:ln>
                  <a:noFill/>
                </a:ln>
                <a:effectLst/>
                <a:uLnTx/>
                <a:uFillTx/>
              </a:rPr>
              <a:pPr marR="0" lvl="0" indent="0" algn="l" rtl="0" fontAlgn="auto">
                <a:spcBef>
                  <a:spcPts val="0"/>
                </a:spcBef>
                <a:spcAft>
                  <a:spcPts val="600"/>
                </a:spcAft>
                <a:buClrTx/>
                <a:buSzTx/>
                <a:buFontTx/>
                <a:buNone/>
                <a:tabLst/>
                <a:defRPr/>
              </a:pPr>
              <a:t>20</a:t>
            </a:fld>
            <a:endParaRPr kumimoji="0" lang="en-US" b="0" i="0" u="none" strike="noStrike" cap="none" spc="0" normalizeH="0" baseline="0" noProof="0">
              <a:ln>
                <a:noFill/>
              </a:ln>
              <a:effectLst/>
              <a:uLnTx/>
              <a:uFillTx/>
            </a:endParaRPr>
          </a:p>
        </p:txBody>
      </p:sp>
      <p:pic>
        <p:nvPicPr>
          <p:cNvPr id="3" name="Picture 2" descr="Understanding Audio data, Fourier Transform, FFT and Spectrogram features  for a Speech Recognition System | by Kartik Chaudhary | Towards Data Science">
            <a:extLst>
              <a:ext uri="{FF2B5EF4-FFF2-40B4-BE49-F238E27FC236}">
                <a16:creationId xmlns:a16="http://schemas.microsoft.com/office/drawing/2014/main" id="{D377F030-5D0B-8BB7-F1E9-115062B7B9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192" y="4038600"/>
            <a:ext cx="2743200" cy="1388962"/>
          </a:xfrm>
          <a:prstGeom prst="rect">
            <a:avLst/>
          </a:prstGeom>
          <a:noFill/>
          <a:ln>
            <a:solidFill>
              <a:schemeClr val="dk1"/>
            </a:solidFill>
          </a:ln>
          <a:extLst>
            <a:ext uri="{909E8E84-426E-40DD-AFC4-6F175D3DCCD1}">
              <a14:hiddenFill xmlns:a14="http://schemas.microsoft.com/office/drawing/2010/main">
                <a:solidFill>
                  <a:srgbClr val="FFFFFF"/>
                </a:solidFill>
              </a14:hiddenFill>
            </a:ext>
          </a:extLst>
        </p:spPr>
      </p:pic>
      <p:sp>
        <p:nvSpPr>
          <p:cNvPr id="4" name="Right Arrow 10">
            <a:extLst>
              <a:ext uri="{FF2B5EF4-FFF2-40B4-BE49-F238E27FC236}">
                <a16:creationId xmlns:a16="http://schemas.microsoft.com/office/drawing/2014/main" id="{2485FE98-D717-3613-9123-3E7BD983D740}"/>
              </a:ext>
            </a:extLst>
          </p:cNvPr>
          <p:cNvSpPr/>
          <p:nvPr/>
        </p:nvSpPr>
        <p:spPr>
          <a:xfrm>
            <a:off x="3657600" y="4267200"/>
            <a:ext cx="1797269" cy="893379"/>
          </a:xfrm>
          <a:prstGeom prst="rightArrow">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1DC20B-AEF2-E5AF-3E88-DA519E8DAB4B}"/>
              </a:ext>
            </a:extLst>
          </p:cNvPr>
          <p:cNvPicPr>
            <a:picLocks noChangeAspect="1"/>
          </p:cNvPicPr>
          <p:nvPr/>
        </p:nvPicPr>
        <p:blipFill>
          <a:blip r:embed="rId3"/>
          <a:stretch>
            <a:fillRect/>
          </a:stretch>
        </p:blipFill>
        <p:spPr>
          <a:xfrm>
            <a:off x="5559579" y="3954500"/>
            <a:ext cx="6178560" cy="1771356"/>
          </a:xfrm>
          <a:prstGeom prst="rect">
            <a:avLst/>
          </a:prstGeom>
        </p:spPr>
      </p:pic>
      <p:sp>
        <p:nvSpPr>
          <p:cNvPr id="8" name="Footer Placeholder 4">
            <a:extLst>
              <a:ext uri="{FF2B5EF4-FFF2-40B4-BE49-F238E27FC236}">
                <a16:creationId xmlns:a16="http://schemas.microsoft.com/office/drawing/2014/main" id="{3F537443-91E2-F6B9-08A0-9EE9CF871A8B}"/>
              </a:ext>
            </a:extLst>
          </p:cNvPr>
          <p:cNvSpPr txBox="1">
            <a:spLocks/>
          </p:cNvSpPr>
          <p:nvPr/>
        </p:nvSpPr>
        <p:spPr>
          <a:xfrm>
            <a:off x="1127759" y="6423978"/>
            <a:ext cx="5745379" cy="36512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0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900" dirty="0">
                <a:solidFill>
                  <a:srgbClr val="8B8580"/>
                </a:solidFill>
                <a:latin typeface="+mn-lt"/>
                <a:cs typeface="+mn-cs"/>
              </a:rPr>
              <a:t>Diritto d'autore</a:t>
            </a:r>
            <a:r>
              <a:rPr lang="en-US" dirty="0"/>
              <a:t> </a:t>
            </a:r>
            <a:r>
              <a:rPr lang="en-US" sz="900" dirty="0">
                <a:solidFill>
                  <a:srgbClr val="8B8580"/>
                </a:solidFill>
                <a:latin typeface="+mn-lt"/>
                <a:cs typeface="+mn-cs"/>
              </a:rPr>
              <a:t>© 2024, Oracle e/o sue affiliate</a:t>
            </a:r>
          </a:p>
        </p:txBody>
      </p:sp>
    </p:spTree>
    <p:extLst>
      <p:ext uri="{BB962C8B-B14F-4D97-AF65-F5344CB8AC3E}">
        <p14:creationId xmlns:p14="http://schemas.microsoft.com/office/powerpoint/2010/main" val="189177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22B537-2100-E44C-95D6-E0F2ECFA5CA9}"/>
              </a:ext>
            </a:extLst>
          </p:cNvPr>
          <p:cNvSpPr>
            <a:spLocks noGrp="1"/>
          </p:cNvSpPr>
          <p:nvPr>
            <p:ph type="title"/>
          </p:nvPr>
        </p:nvSpPr>
        <p:spPr>
          <a:xfrm>
            <a:off x="768875" y="182403"/>
            <a:ext cx="10671048" cy="471170"/>
          </a:xfrm>
        </p:spPr>
        <p:txBody>
          <a:bodyPr/>
          <a:lstStyle/>
          <a:p>
            <a:r>
              <a:rPr lang="en-US" dirty="0" err="1"/>
              <a:t>Casi</a:t>
            </a:r>
            <a:r>
              <a:rPr lang="en-US" dirty="0"/>
              <a:t> </a:t>
            </a:r>
            <a:r>
              <a:rPr lang="en-US" dirty="0" err="1"/>
              <a:t>d’uso</a:t>
            </a:r>
            <a:endParaRPr lang="en-US" dirty="0"/>
          </a:p>
        </p:txBody>
      </p:sp>
      <p:sp>
        <p:nvSpPr>
          <p:cNvPr id="6" name="Date Placeholder 5">
            <a:extLst>
              <a:ext uri="{FF2B5EF4-FFF2-40B4-BE49-F238E27FC236}">
                <a16:creationId xmlns:a16="http://schemas.microsoft.com/office/drawing/2014/main" id="{52AA9A95-2811-8C45-AAF9-4A569280344D}"/>
              </a:ext>
            </a:extLst>
          </p:cNvPr>
          <p:cNvSpPr>
            <a:spLocks noGrp="1"/>
          </p:cNvSpPr>
          <p:nvPr>
            <p:ph type="dt" sz="half" idx="14"/>
          </p:nvPr>
        </p:nvSpPr>
        <p:spPr>
          <a:xfrm>
            <a:off x="6873138" y="6425604"/>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[Date]</a:t>
            </a:r>
            <a:endParaRPr lang="en-US" dirty="0"/>
          </a:p>
        </p:txBody>
      </p:sp>
      <p:sp>
        <p:nvSpPr>
          <p:cNvPr id="8" name="Slide Number Placeholder 7">
            <a:extLst>
              <a:ext uri="{FF2B5EF4-FFF2-40B4-BE49-F238E27FC236}">
                <a16:creationId xmlns:a16="http://schemas.microsoft.com/office/drawing/2014/main" id="{33B8B938-81D4-0042-9E11-A49BC19F8C92}"/>
              </a:ext>
            </a:extLst>
          </p:cNvPr>
          <p:cNvSpPr>
            <a:spLocks noGrp="1"/>
          </p:cNvSpPr>
          <p:nvPr>
            <p:ph type="sldNum" sz="quarter" idx="16"/>
          </p:nvPr>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21</a:t>
            </a:fld>
            <a:endParaRPr lang="en-US" dirty="0"/>
          </a:p>
        </p:txBody>
      </p:sp>
      <p:sp>
        <p:nvSpPr>
          <p:cNvPr id="10" name="Content Placeholder 5">
            <a:extLst>
              <a:ext uri="{FF2B5EF4-FFF2-40B4-BE49-F238E27FC236}">
                <a16:creationId xmlns:a16="http://schemas.microsoft.com/office/drawing/2014/main" id="{997534B5-A20C-DF4A-B6F8-B2E094B13FE0}"/>
              </a:ext>
            </a:extLst>
          </p:cNvPr>
          <p:cNvSpPr txBox="1">
            <a:spLocks/>
          </p:cNvSpPr>
          <p:nvPr/>
        </p:nvSpPr>
        <p:spPr>
          <a:xfrm>
            <a:off x="404647" y="2973647"/>
            <a:ext cx="2674884" cy="305689"/>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800"/>
              </a:spcBef>
            </a:pPr>
            <a:r>
              <a:rPr lang="en-US" sz="1800" dirty="0" err="1">
                <a:solidFill>
                  <a:schemeClr val="tx1"/>
                </a:solidFill>
              </a:rPr>
              <a:t>Trascrizioni</a:t>
            </a:r>
            <a:r>
              <a:rPr lang="en-US" sz="1800" dirty="0">
                <a:solidFill>
                  <a:schemeClr val="tx1"/>
                </a:solidFill>
              </a:rPr>
              <a:t> da call center</a:t>
            </a:r>
          </a:p>
        </p:txBody>
      </p:sp>
      <p:pic>
        <p:nvPicPr>
          <p:cNvPr id="13" name="Picture 12">
            <a:extLst>
              <a:ext uri="{FF2B5EF4-FFF2-40B4-BE49-F238E27FC236}">
                <a16:creationId xmlns:a16="http://schemas.microsoft.com/office/drawing/2014/main" id="{1C9951D6-125B-4343-95C2-0D9B5FE525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647" y="1455448"/>
            <a:ext cx="2251417" cy="1500187"/>
          </a:xfrm>
          <a:prstGeom prst="rect">
            <a:avLst/>
          </a:prstGeom>
        </p:spPr>
      </p:pic>
      <p:sp>
        <p:nvSpPr>
          <p:cNvPr id="17" name="TextBox 16">
            <a:extLst>
              <a:ext uri="{FF2B5EF4-FFF2-40B4-BE49-F238E27FC236}">
                <a16:creationId xmlns:a16="http://schemas.microsoft.com/office/drawing/2014/main" id="{AB7814AC-C82B-C045-99B7-1C3E5EB622BD}"/>
              </a:ext>
            </a:extLst>
          </p:cNvPr>
          <p:cNvSpPr txBox="1"/>
          <p:nvPr/>
        </p:nvSpPr>
        <p:spPr>
          <a:xfrm>
            <a:off x="249196" y="5474384"/>
            <a:ext cx="3247697" cy="369332"/>
          </a:xfrm>
          <a:prstGeom prst="rect">
            <a:avLst/>
          </a:prstGeom>
          <a:noFill/>
        </p:spPr>
        <p:txBody>
          <a:bodyPr wrap="square">
            <a:spAutoFit/>
          </a:bodyPr>
          <a:lstStyle/>
          <a:p>
            <a:pPr>
              <a:spcBef>
                <a:spcPts val="800"/>
              </a:spcBef>
            </a:pPr>
            <a:r>
              <a:rPr lang="en-US" sz="1800" dirty="0" err="1"/>
              <a:t>Ricerche</a:t>
            </a:r>
            <a:r>
              <a:rPr lang="en-US" sz="1800" dirty="0"/>
              <a:t> </a:t>
            </a:r>
            <a:r>
              <a:rPr lang="en-US" sz="1800" dirty="0" err="1"/>
              <a:t>su</a:t>
            </a:r>
            <a:r>
              <a:rPr lang="en-US" sz="1800" dirty="0"/>
              <a:t> media</a:t>
            </a:r>
          </a:p>
        </p:txBody>
      </p:sp>
      <p:pic>
        <p:nvPicPr>
          <p:cNvPr id="19" name="Picture 18">
            <a:extLst>
              <a:ext uri="{FF2B5EF4-FFF2-40B4-BE49-F238E27FC236}">
                <a16:creationId xmlns:a16="http://schemas.microsoft.com/office/drawing/2014/main" id="{BF3CE9AD-95D3-D74A-850E-32E63C320F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3156" y="1455448"/>
            <a:ext cx="2251138" cy="1500187"/>
          </a:xfrm>
          <a:prstGeom prst="rect">
            <a:avLst/>
          </a:prstGeom>
        </p:spPr>
      </p:pic>
      <p:sp>
        <p:nvSpPr>
          <p:cNvPr id="23" name="TextBox 22">
            <a:extLst>
              <a:ext uri="{FF2B5EF4-FFF2-40B4-BE49-F238E27FC236}">
                <a16:creationId xmlns:a16="http://schemas.microsoft.com/office/drawing/2014/main" id="{2B83B521-07AF-4C41-B058-C0F62B154D88}"/>
              </a:ext>
            </a:extLst>
          </p:cNvPr>
          <p:cNvSpPr txBox="1"/>
          <p:nvPr/>
        </p:nvSpPr>
        <p:spPr>
          <a:xfrm>
            <a:off x="3330293" y="2973647"/>
            <a:ext cx="2902100" cy="369332"/>
          </a:xfrm>
          <a:prstGeom prst="rect">
            <a:avLst/>
          </a:prstGeom>
          <a:noFill/>
        </p:spPr>
        <p:txBody>
          <a:bodyPr wrap="square">
            <a:spAutoFit/>
          </a:bodyPr>
          <a:lstStyle/>
          <a:p>
            <a:pPr>
              <a:spcBef>
                <a:spcPts val="800"/>
              </a:spcBef>
            </a:pPr>
            <a:r>
              <a:rPr lang="en-US" sz="1800" dirty="0" err="1"/>
              <a:t>Sottotitoli</a:t>
            </a:r>
            <a:endParaRPr lang="en-US" sz="1800" dirty="0"/>
          </a:p>
        </p:txBody>
      </p:sp>
      <p:sp>
        <p:nvSpPr>
          <p:cNvPr id="25" name="TextBox 24">
            <a:extLst>
              <a:ext uri="{FF2B5EF4-FFF2-40B4-BE49-F238E27FC236}">
                <a16:creationId xmlns:a16="http://schemas.microsoft.com/office/drawing/2014/main" id="{4BA0D817-553D-D74C-883F-5F9431CB9A34}"/>
              </a:ext>
            </a:extLst>
          </p:cNvPr>
          <p:cNvSpPr txBox="1"/>
          <p:nvPr/>
        </p:nvSpPr>
        <p:spPr>
          <a:xfrm>
            <a:off x="6396962" y="2973647"/>
            <a:ext cx="4196679" cy="369332"/>
          </a:xfrm>
          <a:prstGeom prst="rect">
            <a:avLst/>
          </a:prstGeom>
          <a:noFill/>
        </p:spPr>
        <p:txBody>
          <a:bodyPr wrap="square">
            <a:spAutoFit/>
          </a:bodyPr>
          <a:lstStyle/>
          <a:p>
            <a:pPr>
              <a:spcBef>
                <a:spcPts val="800"/>
              </a:spcBef>
            </a:pPr>
            <a:r>
              <a:rPr lang="en-US" sz="1800" dirty="0" err="1"/>
              <a:t>Appunti</a:t>
            </a:r>
            <a:r>
              <a:rPr lang="en-US" sz="1800" dirty="0"/>
              <a:t> di un meeting</a:t>
            </a:r>
          </a:p>
        </p:txBody>
      </p:sp>
      <p:pic>
        <p:nvPicPr>
          <p:cNvPr id="27" name="Picture 26">
            <a:extLst>
              <a:ext uri="{FF2B5EF4-FFF2-40B4-BE49-F238E27FC236}">
                <a16:creationId xmlns:a16="http://schemas.microsoft.com/office/drawing/2014/main" id="{31C33364-B4F5-8E49-B68E-FFEC2D6770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1844" y="1458074"/>
            <a:ext cx="2251095" cy="1500187"/>
          </a:xfrm>
          <a:prstGeom prst="rect">
            <a:avLst/>
          </a:prstGeom>
        </p:spPr>
      </p:pic>
      <p:pic>
        <p:nvPicPr>
          <p:cNvPr id="29" name="Picture 28">
            <a:extLst>
              <a:ext uri="{FF2B5EF4-FFF2-40B4-BE49-F238E27FC236}">
                <a16:creationId xmlns:a16="http://schemas.microsoft.com/office/drawing/2014/main" id="{D1FE7D53-EBD3-2F48-9187-691E52E199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647" y="3974403"/>
            <a:ext cx="2273010" cy="1500187"/>
          </a:xfrm>
          <a:prstGeom prst="rect">
            <a:avLst/>
          </a:prstGeom>
        </p:spPr>
      </p:pic>
      <p:pic>
        <p:nvPicPr>
          <p:cNvPr id="31" name="Picture 30">
            <a:extLst>
              <a:ext uri="{FF2B5EF4-FFF2-40B4-BE49-F238E27FC236}">
                <a16:creationId xmlns:a16="http://schemas.microsoft.com/office/drawing/2014/main" id="{2781DD25-42E2-5149-9E6C-A29771F25DE6}"/>
              </a:ext>
            </a:extLst>
          </p:cNvPr>
          <p:cNvPicPr>
            <a:picLocks noChangeAspect="1"/>
          </p:cNvPicPr>
          <p:nvPr/>
        </p:nvPicPr>
        <p:blipFill rotWithShape="1">
          <a:blip r:embed="rId6">
            <a:extLst>
              <a:ext uri="{28A0092B-C50C-407E-A947-70E740481C1C}">
                <a14:useLocalDpi xmlns:a14="http://schemas.microsoft.com/office/drawing/2010/main" val="0"/>
              </a:ext>
            </a:extLst>
          </a:blip>
          <a:srcRect l="12207"/>
          <a:stretch/>
        </p:blipFill>
        <p:spPr>
          <a:xfrm>
            <a:off x="9408401" y="1455448"/>
            <a:ext cx="2273010" cy="1499664"/>
          </a:xfrm>
          <a:prstGeom prst="rect">
            <a:avLst/>
          </a:prstGeom>
        </p:spPr>
      </p:pic>
      <p:sp>
        <p:nvSpPr>
          <p:cNvPr id="32" name="TextBox 31">
            <a:extLst>
              <a:ext uri="{FF2B5EF4-FFF2-40B4-BE49-F238E27FC236}">
                <a16:creationId xmlns:a16="http://schemas.microsoft.com/office/drawing/2014/main" id="{92638D0A-3D79-ED4B-AAF8-72B742A95FE2}"/>
              </a:ext>
            </a:extLst>
          </p:cNvPr>
          <p:cNvSpPr txBox="1"/>
          <p:nvPr/>
        </p:nvSpPr>
        <p:spPr>
          <a:xfrm>
            <a:off x="9327459" y="2984847"/>
            <a:ext cx="3247697" cy="369332"/>
          </a:xfrm>
          <a:prstGeom prst="rect">
            <a:avLst/>
          </a:prstGeom>
          <a:noFill/>
        </p:spPr>
        <p:txBody>
          <a:bodyPr wrap="square">
            <a:spAutoFit/>
          </a:bodyPr>
          <a:lstStyle/>
          <a:p>
            <a:pPr>
              <a:spcBef>
                <a:spcPts val="800"/>
              </a:spcBef>
            </a:pPr>
            <a:r>
              <a:rPr lang="en-US" dirty="0" err="1"/>
              <a:t>Traduzioni</a:t>
            </a:r>
            <a:endParaRPr lang="en-US" sz="1800" dirty="0"/>
          </a:p>
        </p:txBody>
      </p:sp>
      <p:pic>
        <p:nvPicPr>
          <p:cNvPr id="34" name="Picture 33">
            <a:extLst>
              <a:ext uri="{FF2B5EF4-FFF2-40B4-BE49-F238E27FC236}">
                <a16:creationId xmlns:a16="http://schemas.microsoft.com/office/drawing/2014/main" id="{BA4618C1-8A78-2945-8BAF-4970D59EFA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9914" y="3974403"/>
            <a:ext cx="2273011" cy="1516749"/>
          </a:xfrm>
          <a:prstGeom prst="rect">
            <a:avLst/>
          </a:prstGeom>
        </p:spPr>
      </p:pic>
      <p:sp>
        <p:nvSpPr>
          <p:cNvPr id="35" name="TextBox 34">
            <a:extLst>
              <a:ext uri="{FF2B5EF4-FFF2-40B4-BE49-F238E27FC236}">
                <a16:creationId xmlns:a16="http://schemas.microsoft.com/office/drawing/2014/main" id="{A2CC96AC-4C37-CF45-8984-AC451BC86F38}"/>
              </a:ext>
            </a:extLst>
          </p:cNvPr>
          <p:cNvSpPr txBox="1"/>
          <p:nvPr/>
        </p:nvSpPr>
        <p:spPr>
          <a:xfrm>
            <a:off x="3298519" y="5474067"/>
            <a:ext cx="3247697" cy="369332"/>
          </a:xfrm>
          <a:prstGeom prst="rect">
            <a:avLst/>
          </a:prstGeom>
          <a:noFill/>
        </p:spPr>
        <p:txBody>
          <a:bodyPr wrap="square">
            <a:spAutoFit/>
          </a:bodyPr>
          <a:lstStyle/>
          <a:p>
            <a:pPr>
              <a:spcBef>
                <a:spcPts val="800"/>
              </a:spcBef>
            </a:pPr>
            <a:r>
              <a:rPr lang="en-US" sz="1800" dirty="0"/>
              <a:t>Training  </a:t>
            </a:r>
          </a:p>
        </p:txBody>
      </p:sp>
      <p:pic>
        <p:nvPicPr>
          <p:cNvPr id="37" name="Picture 36">
            <a:extLst>
              <a:ext uri="{FF2B5EF4-FFF2-40B4-BE49-F238E27FC236}">
                <a16:creationId xmlns:a16="http://schemas.microsoft.com/office/drawing/2014/main" id="{C8CF8F80-52DC-9E41-98A6-80ABE4D6BB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08400" y="3977706"/>
            <a:ext cx="2273011" cy="1513446"/>
          </a:xfrm>
          <a:prstGeom prst="rect">
            <a:avLst/>
          </a:prstGeom>
        </p:spPr>
      </p:pic>
      <p:sp>
        <p:nvSpPr>
          <p:cNvPr id="38" name="TextBox 37">
            <a:extLst>
              <a:ext uri="{FF2B5EF4-FFF2-40B4-BE49-F238E27FC236}">
                <a16:creationId xmlns:a16="http://schemas.microsoft.com/office/drawing/2014/main" id="{AF053178-CEAE-2E4B-9F7A-C796481F2769}"/>
              </a:ext>
            </a:extLst>
          </p:cNvPr>
          <p:cNvSpPr txBox="1"/>
          <p:nvPr/>
        </p:nvSpPr>
        <p:spPr>
          <a:xfrm>
            <a:off x="6375182" y="5491152"/>
            <a:ext cx="3247697" cy="369332"/>
          </a:xfrm>
          <a:prstGeom prst="rect">
            <a:avLst/>
          </a:prstGeom>
          <a:noFill/>
        </p:spPr>
        <p:txBody>
          <a:bodyPr wrap="square">
            <a:spAutoFit/>
          </a:bodyPr>
          <a:lstStyle/>
          <a:p>
            <a:pPr>
              <a:spcBef>
                <a:spcPts val="800"/>
              </a:spcBef>
            </a:pPr>
            <a:r>
              <a:rPr lang="en-US" sz="1800" dirty="0" err="1"/>
              <a:t>Approfondimenti</a:t>
            </a:r>
            <a:endParaRPr lang="en-US" sz="1800" dirty="0"/>
          </a:p>
        </p:txBody>
      </p:sp>
      <p:pic>
        <p:nvPicPr>
          <p:cNvPr id="40" name="Picture 39">
            <a:extLst>
              <a:ext uri="{FF2B5EF4-FFF2-40B4-BE49-F238E27FC236}">
                <a16:creationId xmlns:a16="http://schemas.microsoft.com/office/drawing/2014/main" id="{D5AC1BF5-32D9-A445-96F7-18FB2C67B2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66767" y="3977572"/>
            <a:ext cx="2137790" cy="1516749"/>
          </a:xfrm>
          <a:prstGeom prst="rect">
            <a:avLst/>
          </a:prstGeom>
        </p:spPr>
      </p:pic>
      <p:sp>
        <p:nvSpPr>
          <p:cNvPr id="41" name="TextBox 40">
            <a:extLst>
              <a:ext uri="{FF2B5EF4-FFF2-40B4-BE49-F238E27FC236}">
                <a16:creationId xmlns:a16="http://schemas.microsoft.com/office/drawing/2014/main" id="{D55F6EFE-5B6E-954E-81CC-FAD96E8430A0}"/>
              </a:ext>
            </a:extLst>
          </p:cNvPr>
          <p:cNvSpPr txBox="1"/>
          <p:nvPr/>
        </p:nvSpPr>
        <p:spPr>
          <a:xfrm>
            <a:off x="9327458" y="5508237"/>
            <a:ext cx="3247697" cy="369332"/>
          </a:xfrm>
          <a:prstGeom prst="rect">
            <a:avLst/>
          </a:prstGeom>
          <a:noFill/>
        </p:spPr>
        <p:txBody>
          <a:bodyPr wrap="square">
            <a:spAutoFit/>
          </a:bodyPr>
          <a:lstStyle/>
          <a:p>
            <a:pPr>
              <a:spcBef>
                <a:spcPts val="800"/>
              </a:spcBef>
            </a:pPr>
            <a:r>
              <a:rPr lang="en-US" sz="1800" dirty="0" err="1"/>
              <a:t>Assitenti</a:t>
            </a:r>
            <a:r>
              <a:rPr lang="en-US" sz="1800" dirty="0"/>
              <a:t> </a:t>
            </a:r>
            <a:r>
              <a:rPr lang="en-US" sz="1800" dirty="0" err="1"/>
              <a:t>digitali</a:t>
            </a:r>
            <a:endParaRPr lang="en-US" sz="1800" dirty="0"/>
          </a:p>
        </p:txBody>
      </p:sp>
      <p:sp>
        <p:nvSpPr>
          <p:cNvPr id="3" name="Footer Placeholder 4">
            <a:extLst>
              <a:ext uri="{FF2B5EF4-FFF2-40B4-BE49-F238E27FC236}">
                <a16:creationId xmlns:a16="http://schemas.microsoft.com/office/drawing/2014/main" id="{86061384-1B73-B3E9-F44D-D502CFDF24C7}"/>
              </a:ext>
            </a:extLst>
          </p:cNvPr>
          <p:cNvSpPr txBox="1">
            <a:spLocks/>
          </p:cNvSpPr>
          <p:nvPr/>
        </p:nvSpPr>
        <p:spPr>
          <a:xfrm>
            <a:off x="1127759" y="6423978"/>
            <a:ext cx="5745379" cy="36512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0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900" dirty="0">
                <a:solidFill>
                  <a:srgbClr val="8B8580"/>
                </a:solidFill>
                <a:latin typeface="+mn-lt"/>
                <a:cs typeface="+mn-cs"/>
              </a:rPr>
              <a:t>Diritto d'autore</a:t>
            </a:r>
            <a:r>
              <a:rPr lang="en-US" dirty="0"/>
              <a:t> </a:t>
            </a:r>
            <a:r>
              <a:rPr lang="en-US" sz="900" dirty="0">
                <a:solidFill>
                  <a:srgbClr val="8B8580"/>
                </a:solidFill>
                <a:latin typeface="+mn-lt"/>
                <a:cs typeface="+mn-cs"/>
              </a:rPr>
              <a:t>© 2024, Oracle e/o sue affiliate</a:t>
            </a:r>
          </a:p>
        </p:txBody>
      </p:sp>
    </p:spTree>
    <p:extLst>
      <p:ext uri="{BB962C8B-B14F-4D97-AF65-F5344CB8AC3E}">
        <p14:creationId xmlns:p14="http://schemas.microsoft.com/office/powerpoint/2010/main" val="1399109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5E4558-7E49-3C60-0566-689951A6F0B8}"/>
              </a:ext>
            </a:extLst>
          </p:cNvPr>
          <p:cNvSpPr>
            <a:spLocks noGrp="1"/>
          </p:cNvSpPr>
          <p:nvPr>
            <p:ph type="ftr" sz="quarter" idx="16"/>
          </p:nvPr>
        </p:nvSpPr>
        <p:spPr/>
        <p:txBody>
          <a:bodyPr/>
          <a:lstStyle/>
          <a:p>
            <a:pPr algn="l" rtl="0"/>
            <a:endParaRPr lang="en-US" dirty="0"/>
          </a:p>
        </p:txBody>
      </p:sp>
      <p:pic>
        <p:nvPicPr>
          <p:cNvPr id="9" name="Picture 8" descr="A picture containing dark  Description automatically generated">
            <a:extLst>
              <a:ext uri="{FF2B5EF4-FFF2-40B4-BE49-F238E27FC236}">
                <a16:creationId xmlns:a16="http://schemas.microsoft.com/office/drawing/2014/main" id="{8A6B6107-FC26-45A5-8EE4-EAE717A0EB77}"/>
              </a:ext>
            </a:extLst>
          </p:cNvPr>
          <p:cNvPicPr>
            <a:picLocks noChangeAspect="1"/>
          </p:cNvPicPr>
          <p:nvPr/>
        </p:nvPicPr>
        <p:blipFill rotWithShape="1">
          <a:blip r:embed="rId2">
            <a:alphaModFix amt="49000"/>
            <a:extLst>
              <a:ext uri="{28A0092B-C50C-407E-A947-70E740481C1C}">
                <a14:useLocalDpi xmlns:a14="http://schemas.microsoft.com/office/drawing/2010/main"/>
              </a:ext>
            </a:extLst>
          </a:blip>
          <a:srcRect r="-1863"/>
          <a:stretch/>
        </p:blipFill>
        <p:spPr>
          <a:xfrm flipH="1">
            <a:off x="7540386" y="2885332"/>
            <a:ext cx="4569068" cy="528594"/>
          </a:xfrm>
          <a:prstGeom prst="rect">
            <a:avLst/>
          </a:prstGeom>
        </p:spPr>
      </p:pic>
      <p:sp>
        <p:nvSpPr>
          <p:cNvPr id="13" name="Title 7">
            <a:extLst>
              <a:ext uri="{FF2B5EF4-FFF2-40B4-BE49-F238E27FC236}">
                <a16:creationId xmlns:a16="http://schemas.microsoft.com/office/drawing/2014/main" id="{96A04586-BED6-5B98-1E67-264E2D57AB78}"/>
              </a:ext>
            </a:extLst>
          </p:cNvPr>
          <p:cNvSpPr txBox="1">
            <a:spLocks/>
          </p:cNvSpPr>
          <p:nvPr/>
        </p:nvSpPr>
        <p:spPr>
          <a:xfrm>
            <a:off x="654789" y="327243"/>
            <a:ext cx="10515600" cy="517117"/>
          </a:xfrm>
          <a:prstGeom prst="rect">
            <a:avLst/>
          </a:prstGeom>
        </p:spPr>
        <p:txBody>
          <a:bodyPr vert="horz" lIns="0" tIns="0" rIns="0" bIns="0" rtlCol="0" anchor="b">
            <a:norm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pPr algn="l" rtl="0"/>
            <a:r>
              <a:rPr lang="en-US" dirty="0" err="1"/>
              <a:t>Analisi</a:t>
            </a:r>
            <a:r>
              <a:rPr lang="en-US" dirty="0"/>
              <a:t> per il call center</a:t>
            </a:r>
          </a:p>
        </p:txBody>
      </p:sp>
      <p:sp>
        <p:nvSpPr>
          <p:cNvPr id="15" name="TextBox 14">
            <a:extLst>
              <a:ext uri="{FF2B5EF4-FFF2-40B4-BE49-F238E27FC236}">
                <a16:creationId xmlns:a16="http://schemas.microsoft.com/office/drawing/2014/main" id="{4E4769B9-E2EC-15D6-5F0E-08D2417E5C68}"/>
              </a:ext>
            </a:extLst>
          </p:cNvPr>
          <p:cNvSpPr txBox="1"/>
          <p:nvPr/>
        </p:nvSpPr>
        <p:spPr>
          <a:xfrm>
            <a:off x="654789" y="1012173"/>
            <a:ext cx="6572666" cy="2015936"/>
          </a:xfrm>
          <a:prstGeom prst="rect">
            <a:avLst/>
          </a:prstGeom>
          <a:noFill/>
        </p:spPr>
        <p:txBody>
          <a:bodyPr wrap="square" lIns="91440" tIns="45720" rIns="91440" bIns="45720" rtlCol="0" anchor="t">
            <a:spAutoFit/>
          </a:bodyPr>
          <a:lstStyle/>
          <a:p>
            <a:pPr algn="l" rtl="0"/>
            <a:r>
              <a:rPr lang="en-US" sz="1400" b="1" dirty="0">
                <a:ea typeface="+mn-lt"/>
                <a:cs typeface="+mn-lt"/>
              </a:rPr>
              <a:t>Estrai informazioni aziendali utili dalle conversazioni registrate nei call center</a:t>
            </a:r>
            <a:endParaRPr lang="en-US" b="1" dirty="0"/>
          </a:p>
          <a:p>
            <a:pPr marL="182880" indent="-182880" algn="l" rtl="0">
              <a:spcAft>
                <a:spcPts val="400"/>
              </a:spcAft>
              <a:buFont typeface="Arial" panose="020B0604020202020204" pitchFamily="34" charset="0"/>
              <a:buChar char="•"/>
            </a:pPr>
            <a:r>
              <a:rPr lang="en-US" sz="1100" dirty="0" err="1"/>
              <a:t>Creare</a:t>
            </a:r>
            <a:r>
              <a:rPr lang="en-US" sz="1100" dirty="0"/>
              <a:t> conversazioni con trascrizioni accurate</a:t>
            </a:r>
          </a:p>
          <a:p>
            <a:pPr marL="182880" indent="-182880" algn="l" rtl="0">
              <a:spcAft>
                <a:spcPts val="400"/>
              </a:spcAft>
              <a:buFont typeface="Arial" panose="020B0604020202020204" pitchFamily="34" charset="0"/>
              <a:buChar char="•"/>
            </a:pPr>
            <a:r>
              <a:rPr lang="en-US" sz="1100" dirty="0"/>
              <a:t>Identificare le tendenze del sentiment positivo e negativo</a:t>
            </a:r>
          </a:p>
          <a:p>
            <a:pPr marL="182880" indent="-182880" algn="l" rtl="0">
              <a:spcAft>
                <a:spcPts val="400"/>
              </a:spcAft>
              <a:buFont typeface="Arial" panose="020B0604020202020204" pitchFamily="34" charset="0"/>
              <a:buChar char="•"/>
            </a:pPr>
            <a:r>
              <a:rPr lang="en-US" sz="1100" dirty="0"/>
              <a:t>Identifica gli aspetti di cui i clienti sono più felici e arrabbiati</a:t>
            </a:r>
          </a:p>
          <a:p>
            <a:pPr marL="182880" indent="-182880" algn="l" rtl="0">
              <a:spcAft>
                <a:spcPts val="400"/>
              </a:spcAft>
              <a:buFont typeface="Arial" panose="020B0604020202020204" pitchFamily="34" charset="0"/>
              <a:buChar char="•"/>
            </a:pPr>
            <a:r>
              <a:rPr lang="en-US" sz="1100" dirty="0"/>
              <a:t>Identificare potenziali opportunità di formazione del personale</a:t>
            </a:r>
          </a:p>
          <a:p>
            <a:pPr marL="182880" indent="-182880" algn="l" rtl="0">
              <a:spcAft>
                <a:spcPts val="400"/>
              </a:spcAft>
              <a:buFont typeface="Arial" panose="020B0604020202020204" pitchFamily="34" charset="0"/>
              <a:buChar char="•"/>
            </a:pPr>
            <a:r>
              <a:rPr lang="en-US" sz="1100" dirty="0" err="1">
                <a:cs typeface="Times New Roman" panose="02020603050405020304" pitchFamily="18" charset="0"/>
              </a:rPr>
              <a:t>Generare</a:t>
            </a:r>
            <a:r>
              <a:rPr lang="en-US" sz="1100" dirty="0">
                <a:cs typeface="Times New Roman" panose="02020603050405020304" pitchFamily="18" charset="0"/>
              </a:rPr>
              <a:t> sottotitoli per video e chiamate in conferenza</a:t>
            </a:r>
          </a:p>
          <a:p>
            <a:pPr marL="182880" indent="-182880" algn="l" rtl="0">
              <a:spcAft>
                <a:spcPts val="400"/>
              </a:spcAft>
              <a:buFont typeface="Arial" panose="020B0604020202020204" pitchFamily="34" charset="0"/>
              <a:buChar char="•"/>
            </a:pPr>
            <a:r>
              <a:rPr lang="en-US" sz="1100" dirty="0" err="1">
                <a:cs typeface="Times New Roman" panose="02020603050405020304" pitchFamily="18" charset="0"/>
              </a:rPr>
              <a:t>Filtrare</a:t>
            </a:r>
            <a:r>
              <a:rPr lang="en-US" sz="1100" dirty="0">
                <a:cs typeface="Times New Roman" panose="02020603050405020304" pitchFamily="18" charset="0"/>
              </a:rPr>
              <a:t> linguaggio volgare e </a:t>
            </a:r>
            <a:r>
              <a:rPr lang="en-US" sz="1100" dirty="0" err="1">
                <a:cs typeface="Times New Roman" panose="02020603050405020304" pitchFamily="18" charset="0"/>
              </a:rPr>
              <a:t>identificare</a:t>
            </a:r>
            <a:r>
              <a:rPr lang="en-US" sz="1100" dirty="0">
                <a:cs typeface="Times New Roman" panose="02020603050405020304" pitchFamily="18" charset="0"/>
              </a:rPr>
              <a:t> le PII</a:t>
            </a:r>
          </a:p>
          <a:p>
            <a:pPr marL="182880" indent="-182880" algn="l" rtl="0">
              <a:spcAft>
                <a:spcPts val="400"/>
              </a:spcAft>
              <a:buFont typeface="Arial" panose="020B0604020202020204" pitchFamily="34" charset="0"/>
              <a:buChar char="•"/>
            </a:pPr>
            <a:endParaRPr lang="en-US" sz="1100" dirty="0"/>
          </a:p>
        </p:txBody>
      </p:sp>
      <p:sp>
        <p:nvSpPr>
          <p:cNvPr id="17" name="TextBox 16">
            <a:extLst>
              <a:ext uri="{FF2B5EF4-FFF2-40B4-BE49-F238E27FC236}">
                <a16:creationId xmlns:a16="http://schemas.microsoft.com/office/drawing/2014/main" id="{741A633D-80B4-E739-C45F-AFAB1FA17BE2}"/>
              </a:ext>
            </a:extLst>
          </p:cNvPr>
          <p:cNvSpPr txBox="1"/>
          <p:nvPr/>
        </p:nvSpPr>
        <p:spPr>
          <a:xfrm>
            <a:off x="675179" y="2884804"/>
            <a:ext cx="2684774" cy="338554"/>
          </a:xfrm>
          <a:prstGeom prst="rect">
            <a:avLst/>
          </a:prstGeom>
          <a:noFill/>
        </p:spPr>
        <p:txBody>
          <a:bodyPr wrap="none" rtlCol="0">
            <a:spAutoFit/>
          </a:bodyPr>
          <a:lstStyle/>
          <a:p>
            <a:pPr algn="l" rtl="0"/>
            <a:r>
              <a:rPr lang="en-US" sz="1600" b="1" dirty="0">
                <a:latin typeface="Oracle Sans" panose="020B0503020204020204" pitchFamily="34" charset="0"/>
                <a:cs typeface="Oracle Sans" panose="020B0503020204020204" pitchFamily="34" charset="0"/>
              </a:rPr>
              <a:t>Avvicinamento al problema</a:t>
            </a:r>
          </a:p>
        </p:txBody>
      </p:sp>
      <p:sp>
        <p:nvSpPr>
          <p:cNvPr id="19" name="Rectangle 18">
            <a:extLst>
              <a:ext uri="{FF2B5EF4-FFF2-40B4-BE49-F238E27FC236}">
                <a16:creationId xmlns:a16="http://schemas.microsoft.com/office/drawing/2014/main" id="{9D705AB4-8506-44F7-9DA9-368ADCFA4637}"/>
              </a:ext>
            </a:extLst>
          </p:cNvPr>
          <p:cNvSpPr/>
          <p:nvPr/>
        </p:nvSpPr>
        <p:spPr>
          <a:xfrm>
            <a:off x="761999" y="3311113"/>
            <a:ext cx="3111798" cy="26460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1" name="TextBox 20">
            <a:extLst>
              <a:ext uri="{FF2B5EF4-FFF2-40B4-BE49-F238E27FC236}">
                <a16:creationId xmlns:a16="http://schemas.microsoft.com/office/drawing/2014/main" id="{A80E0DA5-DB4A-C82C-565B-22CCE870E2C5}"/>
              </a:ext>
            </a:extLst>
          </p:cNvPr>
          <p:cNvSpPr txBox="1"/>
          <p:nvPr/>
        </p:nvSpPr>
        <p:spPr>
          <a:xfrm>
            <a:off x="1277985" y="3459752"/>
            <a:ext cx="2532015" cy="307777"/>
          </a:xfrm>
          <a:prstGeom prst="rect">
            <a:avLst/>
          </a:prstGeom>
          <a:noFill/>
        </p:spPr>
        <p:txBody>
          <a:bodyPr wrap="square" lIns="91440" tIns="45720" rIns="91440" bIns="45720" rtlCol="0" anchor="t">
            <a:spAutoFit/>
          </a:bodyPr>
          <a:lstStyle/>
          <a:p>
            <a:pPr algn="l" rtl="0"/>
            <a:r>
              <a:rPr lang="en-US" sz="1400" b="1" dirty="0">
                <a:solidFill>
                  <a:srgbClr val="024B7E"/>
                </a:solidFill>
              </a:rPr>
              <a:t>Raccolta dati</a:t>
            </a:r>
            <a:endParaRPr lang="en-US" dirty="0"/>
          </a:p>
        </p:txBody>
      </p:sp>
      <p:sp>
        <p:nvSpPr>
          <p:cNvPr id="23" name="TextBox 22">
            <a:extLst>
              <a:ext uri="{FF2B5EF4-FFF2-40B4-BE49-F238E27FC236}">
                <a16:creationId xmlns:a16="http://schemas.microsoft.com/office/drawing/2014/main" id="{AB83CA51-3E0A-4219-EC04-74C536D75351}"/>
              </a:ext>
            </a:extLst>
          </p:cNvPr>
          <p:cNvSpPr txBox="1"/>
          <p:nvPr/>
        </p:nvSpPr>
        <p:spPr>
          <a:xfrm>
            <a:off x="882759" y="3945278"/>
            <a:ext cx="2927241" cy="820738"/>
          </a:xfrm>
          <a:prstGeom prst="rect">
            <a:avLst/>
          </a:prstGeom>
          <a:noFill/>
        </p:spPr>
        <p:txBody>
          <a:bodyPr wrap="square" lIns="91440" tIns="45720" rIns="91440" bIns="45720" rtlCol="0" anchor="t">
            <a:spAutoFit/>
          </a:bodyPr>
          <a:lstStyle/>
          <a:p>
            <a:pPr marL="171450" indent="-171450" algn="l" rtl="0">
              <a:spcAft>
                <a:spcPts val="400"/>
              </a:spcAft>
              <a:buFont typeface="Arial" panose="020B0604020202020204" pitchFamily="34" charset="0"/>
              <a:buChar char="•"/>
            </a:pPr>
            <a:r>
              <a:rPr lang="en-US" sz="1100" dirty="0"/>
              <a:t>Il sistema di telefonia del call center crea file audio.</a:t>
            </a:r>
          </a:p>
          <a:p>
            <a:pPr marL="171450" indent="-171450" algn="l" rtl="0">
              <a:spcAft>
                <a:spcPts val="400"/>
              </a:spcAft>
              <a:buFont typeface="Arial" panose="020B0604020202020204" pitchFamily="34" charset="0"/>
              <a:buChar char="•"/>
            </a:pPr>
            <a:r>
              <a:rPr lang="en-US" sz="1100" dirty="0"/>
              <a:t>I file audio vengono caricati nel cloud per l'elaborazione</a:t>
            </a:r>
          </a:p>
        </p:txBody>
      </p:sp>
      <p:pic>
        <p:nvPicPr>
          <p:cNvPr id="25" name="Picture Placeholder 97">
            <a:extLst>
              <a:ext uri="{FF2B5EF4-FFF2-40B4-BE49-F238E27FC236}">
                <a16:creationId xmlns:a16="http://schemas.microsoft.com/office/drawing/2014/main" id="{D8C76E89-78FE-7EC0-5C24-E755526F755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872281" y="3326564"/>
            <a:ext cx="518051" cy="518051"/>
          </a:xfrm>
          <a:prstGeom prst="rect">
            <a:avLst/>
          </a:prstGeom>
        </p:spPr>
      </p:pic>
      <p:sp>
        <p:nvSpPr>
          <p:cNvPr id="27" name="Rectangle 26">
            <a:extLst>
              <a:ext uri="{FF2B5EF4-FFF2-40B4-BE49-F238E27FC236}">
                <a16:creationId xmlns:a16="http://schemas.microsoft.com/office/drawing/2014/main" id="{CE62AC9B-D48C-699B-B6AC-C1FD23024789}"/>
              </a:ext>
            </a:extLst>
          </p:cNvPr>
          <p:cNvSpPr/>
          <p:nvPr/>
        </p:nvSpPr>
        <p:spPr>
          <a:xfrm>
            <a:off x="4109207" y="3311113"/>
            <a:ext cx="3845534" cy="26460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9" name="TextBox 28">
            <a:extLst>
              <a:ext uri="{FF2B5EF4-FFF2-40B4-BE49-F238E27FC236}">
                <a16:creationId xmlns:a16="http://schemas.microsoft.com/office/drawing/2014/main" id="{4443EB76-05AA-5B7F-8F73-D5F9ED7B7688}"/>
              </a:ext>
            </a:extLst>
          </p:cNvPr>
          <p:cNvSpPr txBox="1"/>
          <p:nvPr/>
        </p:nvSpPr>
        <p:spPr>
          <a:xfrm>
            <a:off x="4729438" y="3459752"/>
            <a:ext cx="3225303" cy="307777"/>
          </a:xfrm>
          <a:prstGeom prst="rect">
            <a:avLst/>
          </a:prstGeom>
          <a:noFill/>
        </p:spPr>
        <p:txBody>
          <a:bodyPr wrap="square" lIns="91440" tIns="45720" rIns="91440" bIns="45720" rtlCol="0" anchor="t">
            <a:spAutoFit/>
          </a:bodyPr>
          <a:lstStyle/>
          <a:p>
            <a:pPr algn="l" rtl="0"/>
            <a:r>
              <a:rPr lang="en-US" sz="1400" b="1" dirty="0">
                <a:solidFill>
                  <a:srgbClr val="024B7E"/>
                </a:solidFill>
              </a:rPr>
              <a:t>Estrazione dati</a:t>
            </a:r>
            <a:endParaRPr lang="en-US" dirty="0"/>
          </a:p>
        </p:txBody>
      </p:sp>
      <p:sp>
        <p:nvSpPr>
          <p:cNvPr id="31" name="Picture Placeholder 122">
            <a:extLst>
              <a:ext uri="{FF2B5EF4-FFF2-40B4-BE49-F238E27FC236}">
                <a16:creationId xmlns:a16="http://schemas.microsoft.com/office/drawing/2014/main" id="{2E91A332-0671-2D72-A7EF-2BDBF000BF69}"/>
              </a:ext>
            </a:extLst>
          </p:cNvPr>
          <p:cNvSpPr/>
          <p:nvPr/>
        </p:nvSpPr>
        <p:spPr>
          <a:xfrm>
            <a:off x="4311314" y="3448701"/>
            <a:ext cx="345368" cy="273775"/>
          </a:xfrm>
          <a:custGeom>
            <a:avLst/>
            <a:gdLst>
              <a:gd name="connsiteX0" fmla="*/ 329179 w 345368"/>
              <a:gd name="connsiteY0" fmla="*/ 32558 h 273775"/>
              <a:gd name="connsiteX1" fmla="*/ 138147 w 345368"/>
              <a:gd name="connsiteY1" fmla="*/ 32558 h 273775"/>
              <a:gd name="connsiteX2" fmla="*/ 118720 w 345368"/>
              <a:gd name="connsiteY2" fmla="*/ 6476 h 273775"/>
              <a:gd name="connsiteX3" fmla="*/ 105769 w 345368"/>
              <a:gd name="connsiteY3" fmla="*/ 0 h 273775"/>
              <a:gd name="connsiteX4" fmla="*/ 16189 w 345368"/>
              <a:gd name="connsiteY4" fmla="*/ 0 h 273775"/>
              <a:gd name="connsiteX5" fmla="*/ 0 w 345368"/>
              <a:gd name="connsiteY5" fmla="*/ 16189 h 273775"/>
              <a:gd name="connsiteX6" fmla="*/ 0 w 345368"/>
              <a:gd name="connsiteY6" fmla="*/ 273776 h 273775"/>
              <a:gd name="connsiteX7" fmla="*/ 345368 w 345368"/>
              <a:gd name="connsiteY7" fmla="*/ 273776 h 273775"/>
              <a:gd name="connsiteX8" fmla="*/ 345368 w 345368"/>
              <a:gd name="connsiteY8" fmla="*/ 48747 h 273775"/>
              <a:gd name="connsiteX9" fmla="*/ 329179 w 345368"/>
              <a:gd name="connsiteY9" fmla="*/ 32558 h 273775"/>
              <a:gd name="connsiteX10" fmla="*/ 16189 w 345368"/>
              <a:gd name="connsiteY10" fmla="*/ 14390 h 273775"/>
              <a:gd name="connsiteX11" fmla="*/ 105769 w 345368"/>
              <a:gd name="connsiteY11" fmla="*/ 14390 h 273775"/>
              <a:gd name="connsiteX12" fmla="*/ 107208 w 345368"/>
              <a:gd name="connsiteY12" fmla="*/ 15110 h 273775"/>
              <a:gd name="connsiteX13" fmla="*/ 125556 w 345368"/>
              <a:gd name="connsiteY13" fmla="*/ 39753 h 273775"/>
              <a:gd name="connsiteX14" fmla="*/ 107208 w 345368"/>
              <a:gd name="connsiteY14" fmla="*/ 64217 h 273775"/>
              <a:gd name="connsiteX15" fmla="*/ 105769 w 345368"/>
              <a:gd name="connsiteY15" fmla="*/ 64936 h 273775"/>
              <a:gd name="connsiteX16" fmla="*/ 14390 w 345368"/>
              <a:gd name="connsiteY16" fmla="*/ 64936 h 273775"/>
              <a:gd name="connsiteX17" fmla="*/ 14390 w 345368"/>
              <a:gd name="connsiteY17" fmla="*/ 16189 h 273775"/>
              <a:gd name="connsiteX18" fmla="*/ 16189 w 345368"/>
              <a:gd name="connsiteY18" fmla="*/ 14390 h 273775"/>
              <a:gd name="connsiteX19" fmla="*/ 330978 w 345368"/>
              <a:gd name="connsiteY19" fmla="*/ 259385 h 273775"/>
              <a:gd name="connsiteX20" fmla="*/ 58820 w 345368"/>
              <a:gd name="connsiteY20" fmla="*/ 259385 h 273775"/>
              <a:gd name="connsiteX21" fmla="*/ 118720 w 345368"/>
              <a:gd name="connsiteY21" fmla="*/ 200745 h 273775"/>
              <a:gd name="connsiteX22" fmla="*/ 160272 w 345368"/>
              <a:gd name="connsiteY22" fmla="*/ 240498 h 273775"/>
              <a:gd name="connsiteX23" fmla="*/ 268020 w 345368"/>
              <a:gd name="connsiteY23" fmla="*/ 129333 h 273775"/>
              <a:gd name="connsiteX24" fmla="*/ 268020 w 345368"/>
              <a:gd name="connsiteY24" fmla="*/ 169266 h 273775"/>
              <a:gd name="connsiteX25" fmla="*/ 282410 w 345368"/>
              <a:gd name="connsiteY25" fmla="*/ 169266 h 273775"/>
              <a:gd name="connsiteX26" fmla="*/ 282410 w 345368"/>
              <a:gd name="connsiteY26" fmla="*/ 104510 h 273775"/>
              <a:gd name="connsiteX27" fmla="*/ 217654 w 345368"/>
              <a:gd name="connsiteY27" fmla="*/ 104510 h 273775"/>
              <a:gd name="connsiteX28" fmla="*/ 217654 w 345368"/>
              <a:gd name="connsiteY28" fmla="*/ 118900 h 273775"/>
              <a:gd name="connsiteX29" fmla="*/ 258307 w 345368"/>
              <a:gd name="connsiteY29" fmla="*/ 118900 h 273775"/>
              <a:gd name="connsiteX30" fmla="*/ 159913 w 345368"/>
              <a:gd name="connsiteY30" fmla="*/ 220352 h 273775"/>
              <a:gd name="connsiteX31" fmla="*/ 118720 w 345368"/>
              <a:gd name="connsiteY31" fmla="*/ 180778 h 273775"/>
              <a:gd name="connsiteX32" fmla="*/ 38314 w 345368"/>
              <a:gd name="connsiteY32" fmla="*/ 259385 h 273775"/>
              <a:gd name="connsiteX33" fmla="*/ 14390 w 345368"/>
              <a:gd name="connsiteY33" fmla="*/ 259385 h 273775"/>
              <a:gd name="connsiteX34" fmla="*/ 14390 w 345368"/>
              <a:gd name="connsiteY34" fmla="*/ 258666 h 273775"/>
              <a:gd name="connsiteX35" fmla="*/ 145702 w 345368"/>
              <a:gd name="connsiteY35" fmla="*/ 128973 h 273775"/>
              <a:gd name="connsiteX36" fmla="*/ 145702 w 345368"/>
              <a:gd name="connsiteY36" fmla="*/ 169266 h 273775"/>
              <a:gd name="connsiteX37" fmla="*/ 160092 w 345368"/>
              <a:gd name="connsiteY37" fmla="*/ 169266 h 273775"/>
              <a:gd name="connsiteX38" fmla="*/ 160092 w 345368"/>
              <a:gd name="connsiteY38" fmla="*/ 104510 h 273775"/>
              <a:gd name="connsiteX39" fmla="*/ 95336 w 345368"/>
              <a:gd name="connsiteY39" fmla="*/ 104510 h 273775"/>
              <a:gd name="connsiteX40" fmla="*/ 95336 w 345368"/>
              <a:gd name="connsiteY40" fmla="*/ 118900 h 273775"/>
              <a:gd name="connsiteX41" fmla="*/ 135449 w 345368"/>
              <a:gd name="connsiteY41" fmla="*/ 118900 h 273775"/>
              <a:gd name="connsiteX42" fmla="*/ 14390 w 345368"/>
              <a:gd name="connsiteY42" fmla="*/ 238339 h 273775"/>
              <a:gd name="connsiteX43" fmla="*/ 14390 w 345368"/>
              <a:gd name="connsiteY43" fmla="*/ 79327 h 273775"/>
              <a:gd name="connsiteX44" fmla="*/ 105769 w 345368"/>
              <a:gd name="connsiteY44" fmla="*/ 79327 h 273775"/>
              <a:gd name="connsiteX45" fmla="*/ 118720 w 345368"/>
              <a:gd name="connsiteY45" fmla="*/ 72851 h 273775"/>
              <a:gd name="connsiteX46" fmla="*/ 138327 w 345368"/>
              <a:gd name="connsiteY46" fmla="*/ 46948 h 273775"/>
              <a:gd name="connsiteX47" fmla="*/ 329179 w 345368"/>
              <a:gd name="connsiteY47" fmla="*/ 46948 h 273775"/>
              <a:gd name="connsiteX48" fmla="*/ 330978 w 345368"/>
              <a:gd name="connsiteY48" fmla="*/ 48747 h 273775"/>
              <a:gd name="connsiteX49" fmla="*/ 330978 w 345368"/>
              <a:gd name="connsiteY49" fmla="*/ 259385 h 273775"/>
              <a:gd name="connsiteX50" fmla="*/ 30579 w 345368"/>
              <a:gd name="connsiteY50" fmla="*/ 32558 h 273775"/>
              <a:gd name="connsiteX51" fmla="*/ 97135 w 345368"/>
              <a:gd name="connsiteY51" fmla="*/ 32558 h 273775"/>
              <a:gd name="connsiteX52" fmla="*/ 97135 w 345368"/>
              <a:gd name="connsiteY52" fmla="*/ 46948 h 273775"/>
              <a:gd name="connsiteX53" fmla="*/ 30579 w 345368"/>
              <a:gd name="connsiteY53" fmla="*/ 46948 h 273775"/>
              <a:gd name="connsiteX54" fmla="*/ 30579 w 345368"/>
              <a:gd name="connsiteY54" fmla="*/ 32558 h 27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45368" h="273775">
                <a:moveTo>
                  <a:pt x="329179" y="32558"/>
                </a:moveTo>
                <a:lnTo>
                  <a:pt x="138147" y="32558"/>
                </a:lnTo>
                <a:lnTo>
                  <a:pt x="118720" y="6476"/>
                </a:lnTo>
                <a:cubicBezTo>
                  <a:pt x="115662" y="2338"/>
                  <a:pt x="110806" y="0"/>
                  <a:pt x="105769" y="0"/>
                </a:cubicBezTo>
                <a:lnTo>
                  <a:pt x="16189" y="0"/>
                </a:lnTo>
                <a:cubicBezTo>
                  <a:pt x="7195" y="0"/>
                  <a:pt x="0" y="7195"/>
                  <a:pt x="0" y="16189"/>
                </a:cubicBezTo>
                <a:lnTo>
                  <a:pt x="0" y="273776"/>
                </a:lnTo>
                <a:lnTo>
                  <a:pt x="345368" y="273776"/>
                </a:lnTo>
                <a:lnTo>
                  <a:pt x="345368" y="48747"/>
                </a:lnTo>
                <a:cubicBezTo>
                  <a:pt x="345368" y="39753"/>
                  <a:pt x="338173" y="32558"/>
                  <a:pt x="329179" y="32558"/>
                </a:cubicBezTo>
                <a:close/>
                <a:moveTo>
                  <a:pt x="16189" y="14390"/>
                </a:moveTo>
                <a:lnTo>
                  <a:pt x="105769" y="14390"/>
                </a:lnTo>
                <a:cubicBezTo>
                  <a:pt x="106309" y="14390"/>
                  <a:pt x="106848" y="14750"/>
                  <a:pt x="107208" y="15110"/>
                </a:cubicBezTo>
                <a:lnTo>
                  <a:pt x="125556" y="39753"/>
                </a:lnTo>
                <a:lnTo>
                  <a:pt x="107208" y="64217"/>
                </a:lnTo>
                <a:cubicBezTo>
                  <a:pt x="106848" y="64577"/>
                  <a:pt x="106309" y="64936"/>
                  <a:pt x="105769" y="64936"/>
                </a:cubicBezTo>
                <a:lnTo>
                  <a:pt x="14390" y="64936"/>
                </a:lnTo>
                <a:lnTo>
                  <a:pt x="14390" y="16189"/>
                </a:lnTo>
                <a:cubicBezTo>
                  <a:pt x="14390" y="15110"/>
                  <a:pt x="15110" y="14390"/>
                  <a:pt x="16189" y="14390"/>
                </a:cubicBezTo>
                <a:close/>
                <a:moveTo>
                  <a:pt x="330978" y="259385"/>
                </a:moveTo>
                <a:lnTo>
                  <a:pt x="58820" y="259385"/>
                </a:lnTo>
                <a:lnTo>
                  <a:pt x="118720" y="200745"/>
                </a:lnTo>
                <a:lnTo>
                  <a:pt x="160272" y="240498"/>
                </a:lnTo>
                <a:lnTo>
                  <a:pt x="268020" y="129333"/>
                </a:lnTo>
                <a:lnTo>
                  <a:pt x="268020" y="169266"/>
                </a:lnTo>
                <a:lnTo>
                  <a:pt x="282410" y="169266"/>
                </a:lnTo>
                <a:lnTo>
                  <a:pt x="282410" y="104510"/>
                </a:lnTo>
                <a:lnTo>
                  <a:pt x="217654" y="104510"/>
                </a:lnTo>
                <a:lnTo>
                  <a:pt x="217654" y="118900"/>
                </a:lnTo>
                <a:lnTo>
                  <a:pt x="258307" y="118900"/>
                </a:lnTo>
                <a:lnTo>
                  <a:pt x="159913" y="220352"/>
                </a:lnTo>
                <a:lnTo>
                  <a:pt x="118720" y="180778"/>
                </a:lnTo>
                <a:lnTo>
                  <a:pt x="38314" y="259385"/>
                </a:lnTo>
                <a:lnTo>
                  <a:pt x="14390" y="259385"/>
                </a:lnTo>
                <a:lnTo>
                  <a:pt x="14390" y="258666"/>
                </a:lnTo>
                <a:lnTo>
                  <a:pt x="145702" y="128973"/>
                </a:lnTo>
                <a:lnTo>
                  <a:pt x="145702" y="169266"/>
                </a:lnTo>
                <a:lnTo>
                  <a:pt x="160092" y="169266"/>
                </a:lnTo>
                <a:lnTo>
                  <a:pt x="160092" y="104510"/>
                </a:lnTo>
                <a:lnTo>
                  <a:pt x="95336" y="104510"/>
                </a:lnTo>
                <a:lnTo>
                  <a:pt x="95336" y="118900"/>
                </a:lnTo>
                <a:lnTo>
                  <a:pt x="135449" y="118900"/>
                </a:lnTo>
                <a:lnTo>
                  <a:pt x="14390" y="238339"/>
                </a:lnTo>
                <a:lnTo>
                  <a:pt x="14390" y="79327"/>
                </a:lnTo>
                <a:lnTo>
                  <a:pt x="105769" y="79327"/>
                </a:lnTo>
                <a:cubicBezTo>
                  <a:pt x="110806" y="79327"/>
                  <a:pt x="115662" y="76988"/>
                  <a:pt x="118720" y="72851"/>
                </a:cubicBezTo>
                <a:lnTo>
                  <a:pt x="138327" y="46948"/>
                </a:lnTo>
                <a:lnTo>
                  <a:pt x="329179" y="46948"/>
                </a:lnTo>
                <a:cubicBezTo>
                  <a:pt x="330258" y="46948"/>
                  <a:pt x="330978" y="47668"/>
                  <a:pt x="330978" y="48747"/>
                </a:cubicBezTo>
                <a:lnTo>
                  <a:pt x="330978" y="259385"/>
                </a:lnTo>
                <a:close/>
                <a:moveTo>
                  <a:pt x="30579" y="32558"/>
                </a:moveTo>
                <a:lnTo>
                  <a:pt x="97135" y="32558"/>
                </a:lnTo>
                <a:lnTo>
                  <a:pt x="97135" y="46948"/>
                </a:lnTo>
                <a:lnTo>
                  <a:pt x="30579" y="46948"/>
                </a:lnTo>
                <a:lnTo>
                  <a:pt x="30579" y="32558"/>
                </a:lnTo>
                <a:close/>
              </a:path>
            </a:pathLst>
          </a:custGeom>
          <a:solidFill>
            <a:srgbClr val="024B7E"/>
          </a:solidFill>
          <a:ln w="1786" cap="flat">
            <a:noFill/>
            <a:prstDash val="solid"/>
            <a:miter/>
          </a:ln>
        </p:spPr>
        <p:txBody>
          <a:bodyPr rtlCol="0" anchor="ctr"/>
          <a:lstStyle/>
          <a:p>
            <a:pPr algn="l" rtl="0"/>
            <a:endParaRPr lang="en-US"/>
          </a:p>
        </p:txBody>
      </p:sp>
      <p:sp>
        <p:nvSpPr>
          <p:cNvPr id="33" name="Rectangle 32">
            <a:extLst>
              <a:ext uri="{FF2B5EF4-FFF2-40B4-BE49-F238E27FC236}">
                <a16:creationId xmlns:a16="http://schemas.microsoft.com/office/drawing/2014/main" id="{18277A50-A916-2533-8912-1B6D91873AB4}"/>
              </a:ext>
            </a:extLst>
          </p:cNvPr>
          <p:cNvSpPr/>
          <p:nvPr/>
        </p:nvSpPr>
        <p:spPr>
          <a:xfrm>
            <a:off x="8156848" y="3314150"/>
            <a:ext cx="3783582" cy="26447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5" name="TextBox 34">
            <a:extLst>
              <a:ext uri="{FF2B5EF4-FFF2-40B4-BE49-F238E27FC236}">
                <a16:creationId xmlns:a16="http://schemas.microsoft.com/office/drawing/2014/main" id="{D473F515-B625-CF0A-039A-B4400FE9052B}"/>
              </a:ext>
            </a:extLst>
          </p:cNvPr>
          <p:cNvSpPr txBox="1"/>
          <p:nvPr/>
        </p:nvSpPr>
        <p:spPr>
          <a:xfrm>
            <a:off x="8710834" y="3459752"/>
            <a:ext cx="3247474" cy="307777"/>
          </a:xfrm>
          <a:prstGeom prst="rect">
            <a:avLst/>
          </a:prstGeom>
          <a:noFill/>
        </p:spPr>
        <p:txBody>
          <a:bodyPr wrap="square" rtlCol="0">
            <a:spAutoFit/>
          </a:bodyPr>
          <a:lstStyle/>
          <a:p>
            <a:pPr algn="l" rtl="0"/>
            <a:r>
              <a:rPr lang="en-US" sz="1400" b="1" dirty="0">
                <a:solidFill>
                  <a:srgbClr val="024B7E"/>
                </a:solidFill>
              </a:rPr>
              <a:t>Visualizza i risultati</a:t>
            </a:r>
          </a:p>
        </p:txBody>
      </p:sp>
      <p:sp>
        <p:nvSpPr>
          <p:cNvPr id="37" name="TextBox 36">
            <a:extLst>
              <a:ext uri="{FF2B5EF4-FFF2-40B4-BE49-F238E27FC236}">
                <a16:creationId xmlns:a16="http://schemas.microsoft.com/office/drawing/2014/main" id="{DCFE4FB3-36B7-4668-37E2-174B1A6410BF}"/>
              </a:ext>
            </a:extLst>
          </p:cNvPr>
          <p:cNvSpPr txBox="1"/>
          <p:nvPr/>
        </p:nvSpPr>
        <p:spPr>
          <a:xfrm>
            <a:off x="8246327" y="3945278"/>
            <a:ext cx="3564673" cy="600164"/>
          </a:xfrm>
          <a:prstGeom prst="rect">
            <a:avLst/>
          </a:prstGeom>
          <a:noFill/>
        </p:spPr>
        <p:txBody>
          <a:bodyPr wrap="square" lIns="91440" tIns="45720" rIns="91440" bIns="45720" rtlCol="0" anchor="t">
            <a:spAutoFit/>
          </a:bodyPr>
          <a:lstStyle/>
          <a:p>
            <a:pPr marL="182880" indent="-182880" algn="l" rtl="0">
              <a:spcAft>
                <a:spcPts val="400"/>
              </a:spcAft>
              <a:buFont typeface="Arial" panose="020B0604020202020204" pitchFamily="34" charset="0"/>
              <a:buChar char="•"/>
            </a:pPr>
            <a:r>
              <a:rPr lang="en-US" sz="1100" dirty="0"/>
              <a:t>I dashboard </a:t>
            </a:r>
            <a:r>
              <a:rPr lang="en-US" sz="1100" dirty="0" err="1"/>
              <a:t>vengono</a:t>
            </a:r>
            <a:r>
              <a:rPr lang="en-US" sz="1100" dirty="0"/>
              <a:t> utilizzati per dare vita ai dati ed evidenziare le informazioni aziendali utilizzabili estratte dai documenti.</a:t>
            </a:r>
          </a:p>
        </p:txBody>
      </p:sp>
      <p:pic>
        <p:nvPicPr>
          <p:cNvPr id="39" name="Picture Placeholder 120">
            <a:extLst>
              <a:ext uri="{FF2B5EF4-FFF2-40B4-BE49-F238E27FC236}">
                <a16:creationId xmlns:a16="http://schemas.microsoft.com/office/drawing/2014/main" id="{6EB084CA-87C7-1153-9619-125942DF9EA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8224007" y="3381814"/>
            <a:ext cx="638203" cy="463651"/>
          </a:xfrm>
          <a:prstGeom prst="rect">
            <a:avLst/>
          </a:prstGeom>
        </p:spPr>
      </p:pic>
      <p:sp>
        <p:nvSpPr>
          <p:cNvPr id="45" name="TextBox 44">
            <a:extLst>
              <a:ext uri="{FF2B5EF4-FFF2-40B4-BE49-F238E27FC236}">
                <a16:creationId xmlns:a16="http://schemas.microsoft.com/office/drawing/2014/main" id="{548E4743-C2AB-37C8-9356-2C413A2E68AC}"/>
              </a:ext>
            </a:extLst>
          </p:cNvPr>
          <p:cNvSpPr txBox="1"/>
          <p:nvPr/>
        </p:nvSpPr>
        <p:spPr>
          <a:xfrm>
            <a:off x="4240502" y="3945278"/>
            <a:ext cx="3455698" cy="1615827"/>
          </a:xfrm>
          <a:prstGeom prst="rect">
            <a:avLst/>
          </a:prstGeom>
          <a:noFill/>
        </p:spPr>
        <p:txBody>
          <a:bodyPr wrap="square" lIns="91440" tIns="45720" rIns="91440" bIns="45720" rtlCol="0" anchor="t">
            <a:spAutoFit/>
          </a:bodyPr>
          <a:lstStyle/>
          <a:p>
            <a:pPr marL="171450" indent="-171450" algn="l" rtl="0">
              <a:buFont typeface="Arial" panose="020B0604020202020204" pitchFamily="34" charset="0"/>
              <a:buChar char="•"/>
            </a:pPr>
            <a:r>
              <a:rPr lang="en-US" sz="1100" dirty="0" err="1">
                <a:ea typeface="+mn-lt"/>
                <a:cs typeface="+mn-lt"/>
              </a:rPr>
              <a:t>Viene</a:t>
            </a:r>
            <a:r>
              <a:rPr lang="en-US" sz="1100" dirty="0">
                <a:ea typeface="+mn-lt"/>
                <a:cs typeface="+mn-lt"/>
              </a:rPr>
              <a:t> </a:t>
            </a:r>
            <a:r>
              <a:rPr lang="en-US" sz="1100" dirty="0" err="1">
                <a:ea typeface="+mn-lt"/>
                <a:cs typeface="+mn-lt"/>
              </a:rPr>
              <a:t>orchestrato</a:t>
            </a:r>
            <a:r>
              <a:rPr lang="en-US" sz="1100" dirty="0">
                <a:ea typeface="+mn-lt"/>
                <a:cs typeface="+mn-lt"/>
              </a:rPr>
              <a:t> il processo.</a:t>
            </a:r>
          </a:p>
          <a:p>
            <a:pPr marL="171450" indent="-171450" algn="l" rtl="0">
              <a:buFont typeface="Arial" panose="020B0604020202020204" pitchFamily="34" charset="0"/>
              <a:buChar char="•"/>
            </a:pPr>
            <a:r>
              <a:rPr lang="en-US" sz="1100" dirty="0">
                <a:ea typeface="+mn-lt"/>
                <a:cs typeface="+mn-lt"/>
              </a:rPr>
              <a:t>Il servizio di intelligenza artificiale vocale crea una trascrizione di alta qualità, accurata, punteggiata e con timestamp dai dati audio.</a:t>
            </a:r>
          </a:p>
          <a:p>
            <a:pPr marL="171450" indent="-171450" algn="l" rtl="0">
              <a:buFont typeface="Arial" panose="020B0604020202020204" pitchFamily="34" charset="0"/>
              <a:buChar char="•"/>
            </a:pPr>
            <a:r>
              <a:rPr lang="en-US" sz="1100" dirty="0">
                <a:ea typeface="+mn-lt"/>
                <a:cs typeface="+mn-lt"/>
              </a:rPr>
              <a:t>Il servizio di intelligenza artificiale linguistica estrae informazioni significative come sentiment, parole chiave, entità (nomi di prodotti, identificatori, organizzazioni, date, ecc.).</a:t>
            </a:r>
            <a:endParaRPr lang="en-US" dirty="0"/>
          </a:p>
          <a:p>
            <a:pPr marL="171450" indent="-171450" algn="l" rtl="0">
              <a:buFont typeface="Arial" panose="020B0604020202020204" pitchFamily="34" charset="0"/>
              <a:buChar char="•"/>
            </a:pPr>
            <a:endParaRPr lang="en-US" sz="1100" dirty="0"/>
          </a:p>
        </p:txBody>
      </p:sp>
      <p:sp>
        <p:nvSpPr>
          <p:cNvPr id="2" name="Slide Number Placeholder 1">
            <a:extLst>
              <a:ext uri="{FF2B5EF4-FFF2-40B4-BE49-F238E27FC236}">
                <a16:creationId xmlns:a16="http://schemas.microsoft.com/office/drawing/2014/main" id="{A148C77C-B942-C2B1-229B-CBF1D78EB12A}"/>
              </a:ext>
            </a:extLst>
          </p:cNvPr>
          <p:cNvSpPr>
            <a:spLocks noGrp="1"/>
          </p:cNvSpPr>
          <p:nvPr>
            <p:ph type="sldNum" sz="quarter" idx="17"/>
          </p:nvPr>
        </p:nvSpPr>
        <p:spPr/>
        <p:txBody>
          <a:bodyPr/>
          <a:lstStyle/>
          <a:p>
            <a:pPr algn="l" rtl="0"/>
            <a:fld id="{345D60D9-5372-5F40-9443-0F9AE5BDC3C8}" type="slidenum">
              <a:rPr lang="en-US" smtClean="0"/>
              <a:pPr algn="l" rtl="0"/>
              <a:t>22</a:t>
            </a:fld>
            <a:endParaRPr lang="en-US" dirty="0"/>
          </a:p>
        </p:txBody>
      </p:sp>
      <p:pic>
        <p:nvPicPr>
          <p:cNvPr id="3" name="Picture 2">
            <a:extLst>
              <a:ext uri="{FF2B5EF4-FFF2-40B4-BE49-F238E27FC236}">
                <a16:creationId xmlns:a16="http://schemas.microsoft.com/office/drawing/2014/main" id="{33FFE3C8-D96B-C5B9-5F41-69577F76BC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56848" y="296080"/>
            <a:ext cx="3801460" cy="2492667"/>
          </a:xfrm>
          <a:prstGeom prst="rect">
            <a:avLst/>
          </a:prstGeom>
        </p:spPr>
      </p:pic>
      <p:sp>
        <p:nvSpPr>
          <p:cNvPr id="4" name="Footer Placeholder 4">
            <a:extLst>
              <a:ext uri="{FF2B5EF4-FFF2-40B4-BE49-F238E27FC236}">
                <a16:creationId xmlns:a16="http://schemas.microsoft.com/office/drawing/2014/main" id="{29645A05-D744-A6EE-0115-45E03E02FBDE}"/>
              </a:ext>
            </a:extLst>
          </p:cNvPr>
          <p:cNvSpPr txBox="1">
            <a:spLocks/>
          </p:cNvSpPr>
          <p:nvPr/>
        </p:nvSpPr>
        <p:spPr>
          <a:xfrm>
            <a:off x="1127759" y="6423978"/>
            <a:ext cx="5745379" cy="36512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0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900" dirty="0">
                <a:solidFill>
                  <a:srgbClr val="8B8580"/>
                </a:solidFill>
                <a:latin typeface="+mn-lt"/>
                <a:cs typeface="+mn-cs"/>
              </a:rPr>
              <a:t>Diritto d'autore</a:t>
            </a:r>
            <a:r>
              <a:rPr lang="en-US" dirty="0"/>
              <a:t> </a:t>
            </a:r>
            <a:r>
              <a:rPr lang="en-US" sz="900" dirty="0">
                <a:solidFill>
                  <a:srgbClr val="8B8580"/>
                </a:solidFill>
                <a:latin typeface="+mn-lt"/>
                <a:cs typeface="+mn-cs"/>
              </a:rPr>
              <a:t>© 2024, Oracle e/o sue affiliate</a:t>
            </a:r>
          </a:p>
        </p:txBody>
      </p:sp>
    </p:spTree>
    <p:extLst>
      <p:ext uri="{BB962C8B-B14F-4D97-AF65-F5344CB8AC3E}">
        <p14:creationId xmlns:p14="http://schemas.microsoft.com/office/powerpoint/2010/main" val="360773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5E4558-7E49-3C60-0566-689951A6F0B8}"/>
              </a:ext>
            </a:extLst>
          </p:cNvPr>
          <p:cNvSpPr>
            <a:spLocks noGrp="1"/>
          </p:cNvSpPr>
          <p:nvPr>
            <p:ph type="ftr" sz="quarter" idx="16"/>
          </p:nvPr>
        </p:nvSpPr>
        <p:spPr/>
        <p:txBody>
          <a:bodyPr/>
          <a:lstStyle/>
          <a:p>
            <a:pPr algn="l" rtl="0"/>
            <a:endParaRPr lang="en-US" dirty="0"/>
          </a:p>
        </p:txBody>
      </p:sp>
      <p:pic>
        <p:nvPicPr>
          <p:cNvPr id="9" name="Picture 8" descr="A picture containing dark  Description automatically generated">
            <a:extLst>
              <a:ext uri="{FF2B5EF4-FFF2-40B4-BE49-F238E27FC236}">
                <a16:creationId xmlns:a16="http://schemas.microsoft.com/office/drawing/2014/main" id="{8A6B6107-FC26-45A5-8EE4-EAE717A0EB77}"/>
              </a:ext>
            </a:extLst>
          </p:cNvPr>
          <p:cNvPicPr>
            <a:picLocks noChangeAspect="1"/>
          </p:cNvPicPr>
          <p:nvPr/>
        </p:nvPicPr>
        <p:blipFill rotWithShape="1">
          <a:blip r:embed="rId2">
            <a:alphaModFix amt="49000"/>
            <a:extLst>
              <a:ext uri="{28A0092B-C50C-407E-A947-70E740481C1C}">
                <a14:useLocalDpi xmlns:a14="http://schemas.microsoft.com/office/drawing/2010/main"/>
              </a:ext>
            </a:extLst>
          </a:blip>
          <a:srcRect r="-1863"/>
          <a:stretch/>
        </p:blipFill>
        <p:spPr>
          <a:xfrm flipH="1">
            <a:off x="7540386" y="2885332"/>
            <a:ext cx="4569068" cy="528594"/>
          </a:xfrm>
          <a:prstGeom prst="rect">
            <a:avLst/>
          </a:prstGeom>
        </p:spPr>
      </p:pic>
      <p:sp>
        <p:nvSpPr>
          <p:cNvPr id="13" name="Title 7">
            <a:extLst>
              <a:ext uri="{FF2B5EF4-FFF2-40B4-BE49-F238E27FC236}">
                <a16:creationId xmlns:a16="http://schemas.microsoft.com/office/drawing/2014/main" id="{96A04586-BED6-5B98-1E67-264E2D57AB78}"/>
              </a:ext>
            </a:extLst>
          </p:cNvPr>
          <p:cNvSpPr txBox="1">
            <a:spLocks/>
          </p:cNvSpPr>
          <p:nvPr/>
        </p:nvSpPr>
        <p:spPr>
          <a:xfrm>
            <a:off x="654789" y="327243"/>
            <a:ext cx="10515600" cy="517117"/>
          </a:xfrm>
          <a:prstGeom prst="rect">
            <a:avLst/>
          </a:prstGeom>
        </p:spPr>
        <p:txBody>
          <a:bodyPr vert="horz" lIns="0" tIns="0" rIns="0" bIns="0" rtlCol="0" anchor="b">
            <a:norm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pPr algn="l" rtl="0"/>
            <a:r>
              <a:rPr lang="en-US" dirty="0"/>
              <a:t>Trascrizione dell'incontro</a:t>
            </a:r>
          </a:p>
        </p:txBody>
      </p:sp>
      <p:sp>
        <p:nvSpPr>
          <p:cNvPr id="15" name="TextBox 14">
            <a:extLst>
              <a:ext uri="{FF2B5EF4-FFF2-40B4-BE49-F238E27FC236}">
                <a16:creationId xmlns:a16="http://schemas.microsoft.com/office/drawing/2014/main" id="{4E4769B9-E2EC-15D6-5F0E-08D2417E5C68}"/>
              </a:ext>
            </a:extLst>
          </p:cNvPr>
          <p:cNvSpPr txBox="1"/>
          <p:nvPr/>
        </p:nvSpPr>
        <p:spPr>
          <a:xfrm>
            <a:off x="654789" y="1012173"/>
            <a:ext cx="6572666" cy="1138773"/>
          </a:xfrm>
          <a:prstGeom prst="rect">
            <a:avLst/>
          </a:prstGeom>
          <a:noFill/>
        </p:spPr>
        <p:txBody>
          <a:bodyPr wrap="square" lIns="91440" tIns="45720" rIns="91440" bIns="45720" rtlCol="0" anchor="t">
            <a:spAutoFit/>
          </a:bodyPr>
          <a:lstStyle/>
          <a:p>
            <a:pPr algn="l" rtl="0"/>
            <a:r>
              <a:rPr lang="en-US" sz="1400" b="1" dirty="0">
                <a:ea typeface="+mn-lt"/>
                <a:cs typeface="+mn-lt"/>
              </a:rPr>
              <a:t>Rendi le riunioni della tua organizzazione ricercabili e accessibili</a:t>
            </a:r>
            <a:endParaRPr lang="en-US" b="1" dirty="0"/>
          </a:p>
          <a:p>
            <a:pPr marL="182880" indent="-182880" algn="l" rtl="0">
              <a:spcAft>
                <a:spcPts val="400"/>
              </a:spcAft>
              <a:buFont typeface="Arial" panose="020B0604020202020204" pitchFamily="34" charset="0"/>
              <a:buChar char="•"/>
            </a:pPr>
            <a:r>
              <a:rPr lang="en-US" sz="1100" dirty="0"/>
              <a:t>Crea trascrizioni accurate della conversazione</a:t>
            </a:r>
          </a:p>
          <a:p>
            <a:pPr marL="182880" indent="-182880" algn="l" rtl="0">
              <a:spcAft>
                <a:spcPts val="400"/>
              </a:spcAft>
              <a:buFont typeface="Arial" panose="020B0604020202020204" pitchFamily="34" charset="0"/>
              <a:buChar char="•"/>
            </a:pPr>
            <a:r>
              <a:rPr lang="en-US" sz="1100" dirty="0"/>
              <a:t>Esplora gli argomenti più discussi</a:t>
            </a:r>
          </a:p>
          <a:p>
            <a:pPr marL="182880" indent="-182880" algn="l" rtl="0">
              <a:spcAft>
                <a:spcPts val="400"/>
              </a:spcAft>
              <a:buFont typeface="Arial" panose="020B0604020202020204" pitchFamily="34" charset="0"/>
              <a:buChar char="•"/>
            </a:pPr>
            <a:r>
              <a:rPr lang="en-US" sz="1100" dirty="0"/>
              <a:t>Crea un indice ricercabile che consenta un facile recupero delle informazioni condivise durante le riunioni</a:t>
            </a:r>
          </a:p>
          <a:p>
            <a:pPr marL="182880" indent="-182880" algn="l" rtl="0">
              <a:spcAft>
                <a:spcPts val="400"/>
              </a:spcAft>
              <a:buFont typeface="Arial" panose="020B0604020202020204" pitchFamily="34" charset="0"/>
              <a:buChar char="•"/>
            </a:pPr>
            <a:r>
              <a:rPr lang="en-US" sz="1100" dirty="0"/>
              <a:t>Crea file di sottotitoli per migliorare l'accessibilità delle conversazioni condivise</a:t>
            </a:r>
          </a:p>
        </p:txBody>
      </p:sp>
      <p:sp>
        <p:nvSpPr>
          <p:cNvPr id="17" name="TextBox 16">
            <a:extLst>
              <a:ext uri="{FF2B5EF4-FFF2-40B4-BE49-F238E27FC236}">
                <a16:creationId xmlns:a16="http://schemas.microsoft.com/office/drawing/2014/main" id="{741A633D-80B4-E739-C45F-AFAB1FA17BE2}"/>
              </a:ext>
            </a:extLst>
          </p:cNvPr>
          <p:cNvSpPr txBox="1"/>
          <p:nvPr/>
        </p:nvSpPr>
        <p:spPr>
          <a:xfrm>
            <a:off x="675179" y="2884804"/>
            <a:ext cx="2684774" cy="338554"/>
          </a:xfrm>
          <a:prstGeom prst="rect">
            <a:avLst/>
          </a:prstGeom>
          <a:noFill/>
        </p:spPr>
        <p:txBody>
          <a:bodyPr wrap="none" rtlCol="0">
            <a:spAutoFit/>
          </a:bodyPr>
          <a:lstStyle/>
          <a:p>
            <a:pPr algn="l" rtl="0"/>
            <a:r>
              <a:rPr lang="en-US" sz="1600" b="1" dirty="0">
                <a:latin typeface="Oracle Sans" panose="020B0503020204020204" pitchFamily="34" charset="0"/>
                <a:cs typeface="Oracle Sans" panose="020B0503020204020204" pitchFamily="34" charset="0"/>
              </a:rPr>
              <a:t>Avvicinamento al problema</a:t>
            </a:r>
          </a:p>
        </p:txBody>
      </p:sp>
      <p:sp>
        <p:nvSpPr>
          <p:cNvPr id="19" name="Rectangle 18">
            <a:extLst>
              <a:ext uri="{FF2B5EF4-FFF2-40B4-BE49-F238E27FC236}">
                <a16:creationId xmlns:a16="http://schemas.microsoft.com/office/drawing/2014/main" id="{9D705AB4-8506-44F7-9DA9-368ADCFA4637}"/>
              </a:ext>
            </a:extLst>
          </p:cNvPr>
          <p:cNvSpPr/>
          <p:nvPr/>
        </p:nvSpPr>
        <p:spPr>
          <a:xfrm>
            <a:off x="761999" y="3311113"/>
            <a:ext cx="3111798" cy="26460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1" name="TextBox 20">
            <a:extLst>
              <a:ext uri="{FF2B5EF4-FFF2-40B4-BE49-F238E27FC236}">
                <a16:creationId xmlns:a16="http://schemas.microsoft.com/office/drawing/2014/main" id="{A80E0DA5-DB4A-C82C-565B-22CCE870E2C5}"/>
              </a:ext>
            </a:extLst>
          </p:cNvPr>
          <p:cNvSpPr txBox="1"/>
          <p:nvPr/>
        </p:nvSpPr>
        <p:spPr>
          <a:xfrm>
            <a:off x="1277985" y="3459752"/>
            <a:ext cx="2532015" cy="307777"/>
          </a:xfrm>
          <a:prstGeom prst="rect">
            <a:avLst/>
          </a:prstGeom>
          <a:noFill/>
        </p:spPr>
        <p:txBody>
          <a:bodyPr wrap="square" lIns="91440" tIns="45720" rIns="91440" bIns="45720" rtlCol="0" anchor="t">
            <a:spAutoFit/>
          </a:bodyPr>
          <a:lstStyle/>
          <a:p>
            <a:pPr algn="l" rtl="0"/>
            <a:r>
              <a:rPr lang="en-US" sz="1400" b="1" dirty="0">
                <a:solidFill>
                  <a:srgbClr val="024B7E"/>
                </a:solidFill>
              </a:rPr>
              <a:t>Raccolta dati</a:t>
            </a:r>
            <a:endParaRPr lang="en-US" dirty="0"/>
          </a:p>
        </p:txBody>
      </p:sp>
      <p:sp>
        <p:nvSpPr>
          <p:cNvPr id="23" name="TextBox 22">
            <a:extLst>
              <a:ext uri="{FF2B5EF4-FFF2-40B4-BE49-F238E27FC236}">
                <a16:creationId xmlns:a16="http://schemas.microsoft.com/office/drawing/2014/main" id="{AB83CA51-3E0A-4219-EC04-74C536D75351}"/>
              </a:ext>
            </a:extLst>
          </p:cNvPr>
          <p:cNvSpPr txBox="1"/>
          <p:nvPr/>
        </p:nvSpPr>
        <p:spPr>
          <a:xfrm>
            <a:off x="882759" y="3945278"/>
            <a:ext cx="2927241" cy="820738"/>
          </a:xfrm>
          <a:prstGeom prst="rect">
            <a:avLst/>
          </a:prstGeom>
          <a:noFill/>
        </p:spPr>
        <p:txBody>
          <a:bodyPr wrap="square" lIns="91440" tIns="45720" rIns="91440" bIns="45720" rtlCol="0" anchor="t">
            <a:spAutoFit/>
          </a:bodyPr>
          <a:lstStyle/>
          <a:p>
            <a:pPr marL="171450" indent="-171450" algn="l" rtl="0">
              <a:spcAft>
                <a:spcPts val="400"/>
              </a:spcAft>
              <a:buFont typeface="Arial" panose="020B0604020202020204" pitchFamily="34" charset="0"/>
              <a:buChar char="•"/>
            </a:pPr>
            <a:r>
              <a:rPr lang="en-US" sz="1100" dirty="0"/>
              <a:t>Le riunioni vengono registrate in formato video o audio.</a:t>
            </a:r>
          </a:p>
          <a:p>
            <a:pPr marL="171450" indent="-171450" algn="l" rtl="0">
              <a:spcAft>
                <a:spcPts val="400"/>
              </a:spcAft>
              <a:buFont typeface="Arial" panose="020B0604020202020204" pitchFamily="34" charset="0"/>
              <a:buChar char="•"/>
            </a:pPr>
            <a:r>
              <a:rPr lang="en-US" sz="1100" dirty="0"/>
              <a:t>I file vengono caricati nel cloud per l'elaborazione</a:t>
            </a:r>
          </a:p>
        </p:txBody>
      </p:sp>
      <p:sp>
        <p:nvSpPr>
          <p:cNvPr id="4" name="Picture Placeholder 97">
            <a:extLst>
              <a:ext uri="{FF2B5EF4-FFF2-40B4-BE49-F238E27FC236}">
                <a16:creationId xmlns:a16="http://schemas.microsoft.com/office/drawing/2014/main" id="{D8C76E89-78FE-7EC0-5C24-E755526F755A}"/>
              </a:ext>
            </a:extLst>
          </p:cNvPr>
          <p:cNvSpPr/>
          <p:nvPr/>
        </p:nvSpPr>
        <p:spPr>
          <a:xfrm>
            <a:off x="978409" y="3450680"/>
            <a:ext cx="305793" cy="259025"/>
          </a:xfrm>
          <a:custGeom>
            <a:avLst/>
            <a:gdLst>
              <a:gd name="connsiteX0" fmla="*/ 289605 w 305793"/>
              <a:gd name="connsiteY0" fmla="*/ 0 h 259025"/>
              <a:gd name="connsiteX1" fmla="*/ 16189 w 305793"/>
              <a:gd name="connsiteY1" fmla="*/ 0 h 259025"/>
              <a:gd name="connsiteX2" fmla="*/ 0 w 305793"/>
              <a:gd name="connsiteY2" fmla="*/ 16189 h 259025"/>
              <a:gd name="connsiteX3" fmla="*/ 0 w 305793"/>
              <a:gd name="connsiteY3" fmla="*/ 242836 h 259025"/>
              <a:gd name="connsiteX4" fmla="*/ 16189 w 305793"/>
              <a:gd name="connsiteY4" fmla="*/ 259026 h 259025"/>
              <a:gd name="connsiteX5" fmla="*/ 289605 w 305793"/>
              <a:gd name="connsiteY5" fmla="*/ 259026 h 259025"/>
              <a:gd name="connsiteX6" fmla="*/ 305794 w 305793"/>
              <a:gd name="connsiteY6" fmla="*/ 242836 h 259025"/>
              <a:gd name="connsiteX7" fmla="*/ 305794 w 305793"/>
              <a:gd name="connsiteY7" fmla="*/ 16189 h 259025"/>
              <a:gd name="connsiteX8" fmla="*/ 289605 w 305793"/>
              <a:gd name="connsiteY8" fmla="*/ 0 h 259025"/>
              <a:gd name="connsiteX9" fmla="*/ 16189 w 305793"/>
              <a:gd name="connsiteY9" fmla="*/ 14390 h 259025"/>
              <a:gd name="connsiteX10" fmla="*/ 289605 w 305793"/>
              <a:gd name="connsiteY10" fmla="*/ 14390 h 259025"/>
              <a:gd name="connsiteX11" fmla="*/ 291404 w 305793"/>
              <a:gd name="connsiteY11" fmla="*/ 16189 h 259025"/>
              <a:gd name="connsiteX12" fmla="*/ 291404 w 305793"/>
              <a:gd name="connsiteY12" fmla="*/ 32378 h 259025"/>
              <a:gd name="connsiteX13" fmla="*/ 14390 w 305793"/>
              <a:gd name="connsiteY13" fmla="*/ 32378 h 259025"/>
              <a:gd name="connsiteX14" fmla="*/ 14390 w 305793"/>
              <a:gd name="connsiteY14" fmla="*/ 16189 h 259025"/>
              <a:gd name="connsiteX15" fmla="*/ 16189 w 305793"/>
              <a:gd name="connsiteY15" fmla="*/ 14390 h 259025"/>
              <a:gd name="connsiteX16" fmla="*/ 290864 w 305793"/>
              <a:gd name="connsiteY16" fmla="*/ 244096 h 259025"/>
              <a:gd name="connsiteX17" fmla="*/ 289605 w 305793"/>
              <a:gd name="connsiteY17" fmla="*/ 244635 h 259025"/>
              <a:gd name="connsiteX18" fmla="*/ 16189 w 305793"/>
              <a:gd name="connsiteY18" fmla="*/ 244635 h 259025"/>
              <a:gd name="connsiteX19" fmla="*/ 14390 w 305793"/>
              <a:gd name="connsiteY19" fmla="*/ 242836 h 259025"/>
              <a:gd name="connsiteX20" fmla="*/ 14390 w 305793"/>
              <a:gd name="connsiteY20" fmla="*/ 46768 h 259025"/>
              <a:gd name="connsiteX21" fmla="*/ 291404 w 305793"/>
              <a:gd name="connsiteY21" fmla="*/ 46768 h 259025"/>
              <a:gd name="connsiteX22" fmla="*/ 291404 w 305793"/>
              <a:gd name="connsiteY22" fmla="*/ 242836 h 259025"/>
              <a:gd name="connsiteX23" fmla="*/ 290864 w 305793"/>
              <a:gd name="connsiteY23" fmla="*/ 244096 h 259025"/>
              <a:gd name="connsiteX24" fmla="*/ 35976 w 305793"/>
              <a:gd name="connsiteY24" fmla="*/ 93357 h 259025"/>
              <a:gd name="connsiteX25" fmla="*/ 66555 w 305793"/>
              <a:gd name="connsiteY25" fmla="*/ 93357 h 259025"/>
              <a:gd name="connsiteX26" fmla="*/ 66555 w 305793"/>
              <a:gd name="connsiteY26" fmla="*/ 107747 h 259025"/>
              <a:gd name="connsiteX27" fmla="*/ 35976 w 305793"/>
              <a:gd name="connsiteY27" fmla="*/ 107747 h 259025"/>
              <a:gd name="connsiteX28" fmla="*/ 35976 w 305793"/>
              <a:gd name="connsiteY28" fmla="*/ 93357 h 259025"/>
              <a:gd name="connsiteX29" fmla="*/ 77348 w 305793"/>
              <a:gd name="connsiteY29" fmla="*/ 93357 h 259025"/>
              <a:gd name="connsiteX30" fmla="*/ 136708 w 305793"/>
              <a:gd name="connsiteY30" fmla="*/ 93357 h 259025"/>
              <a:gd name="connsiteX31" fmla="*/ 136708 w 305793"/>
              <a:gd name="connsiteY31" fmla="*/ 107747 h 259025"/>
              <a:gd name="connsiteX32" fmla="*/ 77348 w 305793"/>
              <a:gd name="connsiteY32" fmla="*/ 107747 h 259025"/>
              <a:gd name="connsiteX33" fmla="*/ 77348 w 305793"/>
              <a:gd name="connsiteY33" fmla="*/ 93357 h 259025"/>
              <a:gd name="connsiteX34" fmla="*/ 35976 w 305793"/>
              <a:gd name="connsiteY34" fmla="*/ 118540 h 259025"/>
              <a:gd name="connsiteX35" fmla="*/ 66555 w 305793"/>
              <a:gd name="connsiteY35" fmla="*/ 118540 h 259025"/>
              <a:gd name="connsiteX36" fmla="*/ 66555 w 305793"/>
              <a:gd name="connsiteY36" fmla="*/ 132930 h 259025"/>
              <a:gd name="connsiteX37" fmla="*/ 35976 w 305793"/>
              <a:gd name="connsiteY37" fmla="*/ 132930 h 259025"/>
              <a:gd name="connsiteX38" fmla="*/ 35976 w 305793"/>
              <a:gd name="connsiteY38" fmla="*/ 118540 h 259025"/>
              <a:gd name="connsiteX39" fmla="*/ 77348 w 305793"/>
              <a:gd name="connsiteY39" fmla="*/ 118540 h 259025"/>
              <a:gd name="connsiteX40" fmla="*/ 136708 w 305793"/>
              <a:gd name="connsiteY40" fmla="*/ 118540 h 259025"/>
              <a:gd name="connsiteX41" fmla="*/ 136708 w 305793"/>
              <a:gd name="connsiteY41" fmla="*/ 132930 h 259025"/>
              <a:gd name="connsiteX42" fmla="*/ 77348 w 305793"/>
              <a:gd name="connsiteY42" fmla="*/ 132930 h 259025"/>
              <a:gd name="connsiteX43" fmla="*/ 77348 w 305793"/>
              <a:gd name="connsiteY43" fmla="*/ 118540 h 259025"/>
              <a:gd name="connsiteX44" fmla="*/ 35976 w 305793"/>
              <a:gd name="connsiteY44" fmla="*/ 143723 h 259025"/>
              <a:gd name="connsiteX45" fmla="*/ 66555 w 305793"/>
              <a:gd name="connsiteY45" fmla="*/ 143723 h 259025"/>
              <a:gd name="connsiteX46" fmla="*/ 66555 w 305793"/>
              <a:gd name="connsiteY46" fmla="*/ 158113 h 259025"/>
              <a:gd name="connsiteX47" fmla="*/ 35976 w 305793"/>
              <a:gd name="connsiteY47" fmla="*/ 158113 h 259025"/>
              <a:gd name="connsiteX48" fmla="*/ 35976 w 305793"/>
              <a:gd name="connsiteY48" fmla="*/ 143723 h 259025"/>
              <a:gd name="connsiteX49" fmla="*/ 77348 w 305793"/>
              <a:gd name="connsiteY49" fmla="*/ 143723 h 259025"/>
              <a:gd name="connsiteX50" fmla="*/ 136708 w 305793"/>
              <a:gd name="connsiteY50" fmla="*/ 143723 h 259025"/>
              <a:gd name="connsiteX51" fmla="*/ 136708 w 305793"/>
              <a:gd name="connsiteY51" fmla="*/ 158113 h 259025"/>
              <a:gd name="connsiteX52" fmla="*/ 77348 w 305793"/>
              <a:gd name="connsiteY52" fmla="*/ 158113 h 259025"/>
              <a:gd name="connsiteX53" fmla="*/ 77348 w 305793"/>
              <a:gd name="connsiteY53" fmla="*/ 143723 h 259025"/>
              <a:gd name="connsiteX54" fmla="*/ 161891 w 305793"/>
              <a:gd name="connsiteY54" fmla="*/ 89760 h 259025"/>
              <a:gd name="connsiteX55" fmla="*/ 161891 w 305793"/>
              <a:gd name="connsiteY55" fmla="*/ 161531 h 259025"/>
              <a:gd name="connsiteX56" fmla="*/ 213516 w 305793"/>
              <a:gd name="connsiteY56" fmla="*/ 181858 h 259025"/>
              <a:gd name="connsiteX57" fmla="*/ 266221 w 305793"/>
              <a:gd name="connsiteY57" fmla="*/ 161711 h 259025"/>
              <a:gd name="connsiteX58" fmla="*/ 266221 w 305793"/>
              <a:gd name="connsiteY58" fmla="*/ 89939 h 259025"/>
              <a:gd name="connsiteX59" fmla="*/ 213516 w 305793"/>
              <a:gd name="connsiteY59" fmla="*/ 69793 h 259025"/>
              <a:gd name="connsiteX60" fmla="*/ 161891 w 305793"/>
              <a:gd name="connsiteY60" fmla="*/ 89760 h 259025"/>
              <a:gd name="connsiteX61" fmla="*/ 176281 w 305793"/>
              <a:gd name="connsiteY61" fmla="*/ 106129 h 259025"/>
              <a:gd name="connsiteX62" fmla="*/ 206861 w 305793"/>
              <a:gd name="connsiteY62" fmla="*/ 118720 h 259025"/>
              <a:gd name="connsiteX63" fmla="*/ 206861 w 305793"/>
              <a:gd name="connsiteY63" fmla="*/ 163690 h 259025"/>
              <a:gd name="connsiteX64" fmla="*/ 176281 w 305793"/>
              <a:gd name="connsiteY64" fmla="*/ 151638 h 259025"/>
              <a:gd name="connsiteX65" fmla="*/ 176281 w 305793"/>
              <a:gd name="connsiteY65" fmla="*/ 106129 h 259025"/>
              <a:gd name="connsiteX66" fmla="*/ 221251 w 305793"/>
              <a:gd name="connsiteY66" fmla="*/ 163330 h 259025"/>
              <a:gd name="connsiteX67" fmla="*/ 221251 w 305793"/>
              <a:gd name="connsiteY67" fmla="*/ 118180 h 259025"/>
              <a:gd name="connsiteX68" fmla="*/ 251830 w 305793"/>
              <a:gd name="connsiteY68" fmla="*/ 105589 h 259025"/>
              <a:gd name="connsiteX69" fmla="*/ 251830 w 305793"/>
              <a:gd name="connsiteY69" fmla="*/ 151638 h 259025"/>
              <a:gd name="connsiteX70" fmla="*/ 221251 w 305793"/>
              <a:gd name="connsiteY70" fmla="*/ 163330 h 259025"/>
              <a:gd name="connsiteX71" fmla="*/ 239778 w 305793"/>
              <a:gd name="connsiteY71" fmla="*/ 94976 h 259025"/>
              <a:gd name="connsiteX72" fmla="*/ 213336 w 305793"/>
              <a:gd name="connsiteY72" fmla="*/ 105949 h 259025"/>
              <a:gd name="connsiteX73" fmla="*/ 187254 w 305793"/>
              <a:gd name="connsiteY73" fmla="*/ 95156 h 259025"/>
              <a:gd name="connsiteX74" fmla="*/ 213336 w 305793"/>
              <a:gd name="connsiteY74" fmla="*/ 84903 h 259025"/>
              <a:gd name="connsiteX75" fmla="*/ 239778 w 305793"/>
              <a:gd name="connsiteY75" fmla="*/ 94976 h 259025"/>
              <a:gd name="connsiteX76" fmla="*/ 251830 w 305793"/>
              <a:gd name="connsiteY76" fmla="*/ 197867 h 259025"/>
              <a:gd name="connsiteX77" fmla="*/ 176281 w 305793"/>
              <a:gd name="connsiteY77" fmla="*/ 197867 h 259025"/>
              <a:gd name="connsiteX78" fmla="*/ 176281 w 305793"/>
              <a:gd name="connsiteY78" fmla="*/ 187074 h 259025"/>
              <a:gd name="connsiteX79" fmla="*/ 161891 w 305793"/>
              <a:gd name="connsiteY79" fmla="*/ 187074 h 259025"/>
              <a:gd name="connsiteX80" fmla="*/ 161891 w 305793"/>
              <a:gd name="connsiteY80" fmla="*/ 222870 h 259025"/>
              <a:gd name="connsiteX81" fmla="*/ 176281 w 305793"/>
              <a:gd name="connsiteY81" fmla="*/ 222870 h 259025"/>
              <a:gd name="connsiteX82" fmla="*/ 176281 w 305793"/>
              <a:gd name="connsiteY82" fmla="*/ 212257 h 259025"/>
              <a:gd name="connsiteX83" fmla="*/ 251830 w 305793"/>
              <a:gd name="connsiteY83" fmla="*/ 212257 h 259025"/>
              <a:gd name="connsiteX84" fmla="*/ 251830 w 305793"/>
              <a:gd name="connsiteY84" fmla="*/ 222870 h 259025"/>
              <a:gd name="connsiteX85" fmla="*/ 266221 w 305793"/>
              <a:gd name="connsiteY85" fmla="*/ 222870 h 259025"/>
              <a:gd name="connsiteX86" fmla="*/ 266221 w 305793"/>
              <a:gd name="connsiteY86" fmla="*/ 187074 h 259025"/>
              <a:gd name="connsiteX87" fmla="*/ 251830 w 305793"/>
              <a:gd name="connsiteY87" fmla="*/ 187074 h 259025"/>
              <a:gd name="connsiteX88" fmla="*/ 251830 w 305793"/>
              <a:gd name="connsiteY88" fmla="*/ 197867 h 25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05793" h="259025">
                <a:moveTo>
                  <a:pt x="289605" y="0"/>
                </a:moveTo>
                <a:lnTo>
                  <a:pt x="16189" y="0"/>
                </a:lnTo>
                <a:cubicBezTo>
                  <a:pt x="7195" y="0"/>
                  <a:pt x="0" y="7195"/>
                  <a:pt x="0" y="16189"/>
                </a:cubicBezTo>
                <a:lnTo>
                  <a:pt x="0" y="242836"/>
                </a:lnTo>
                <a:cubicBezTo>
                  <a:pt x="0" y="251830"/>
                  <a:pt x="7195" y="259026"/>
                  <a:pt x="16189" y="259026"/>
                </a:cubicBezTo>
                <a:lnTo>
                  <a:pt x="289605" y="259026"/>
                </a:lnTo>
                <a:cubicBezTo>
                  <a:pt x="298599" y="259026"/>
                  <a:pt x="305794" y="251830"/>
                  <a:pt x="305794" y="242836"/>
                </a:cubicBezTo>
                <a:lnTo>
                  <a:pt x="305794" y="16189"/>
                </a:lnTo>
                <a:cubicBezTo>
                  <a:pt x="305794" y="7195"/>
                  <a:pt x="298599" y="0"/>
                  <a:pt x="289605" y="0"/>
                </a:cubicBezTo>
                <a:close/>
                <a:moveTo>
                  <a:pt x="16189" y="14390"/>
                </a:moveTo>
                <a:lnTo>
                  <a:pt x="289605" y="14390"/>
                </a:lnTo>
                <a:cubicBezTo>
                  <a:pt x="290684" y="14390"/>
                  <a:pt x="291404" y="15110"/>
                  <a:pt x="291404" y="16189"/>
                </a:cubicBezTo>
                <a:lnTo>
                  <a:pt x="291404" y="32378"/>
                </a:lnTo>
                <a:lnTo>
                  <a:pt x="14390" y="32378"/>
                </a:lnTo>
                <a:lnTo>
                  <a:pt x="14390" y="16189"/>
                </a:lnTo>
                <a:cubicBezTo>
                  <a:pt x="14390" y="15110"/>
                  <a:pt x="15110" y="14390"/>
                  <a:pt x="16189" y="14390"/>
                </a:cubicBezTo>
                <a:close/>
                <a:moveTo>
                  <a:pt x="290864" y="244096"/>
                </a:moveTo>
                <a:cubicBezTo>
                  <a:pt x="290504" y="244455"/>
                  <a:pt x="290145" y="244635"/>
                  <a:pt x="289605" y="244635"/>
                </a:cubicBezTo>
                <a:lnTo>
                  <a:pt x="16189" y="244635"/>
                </a:lnTo>
                <a:cubicBezTo>
                  <a:pt x="15110" y="244635"/>
                  <a:pt x="14390" y="243916"/>
                  <a:pt x="14390" y="242836"/>
                </a:cubicBezTo>
                <a:lnTo>
                  <a:pt x="14390" y="46768"/>
                </a:lnTo>
                <a:lnTo>
                  <a:pt x="291404" y="46768"/>
                </a:lnTo>
                <a:lnTo>
                  <a:pt x="291404" y="242836"/>
                </a:lnTo>
                <a:cubicBezTo>
                  <a:pt x="291404" y="243376"/>
                  <a:pt x="291224" y="243736"/>
                  <a:pt x="290864" y="244096"/>
                </a:cubicBezTo>
                <a:close/>
                <a:moveTo>
                  <a:pt x="35976" y="93357"/>
                </a:moveTo>
                <a:lnTo>
                  <a:pt x="66555" y="93357"/>
                </a:lnTo>
                <a:lnTo>
                  <a:pt x="66555" y="107747"/>
                </a:lnTo>
                <a:lnTo>
                  <a:pt x="35976" y="107747"/>
                </a:lnTo>
                <a:lnTo>
                  <a:pt x="35976" y="93357"/>
                </a:lnTo>
                <a:close/>
                <a:moveTo>
                  <a:pt x="77348" y="93357"/>
                </a:moveTo>
                <a:lnTo>
                  <a:pt x="136708" y="93357"/>
                </a:lnTo>
                <a:lnTo>
                  <a:pt x="136708" y="107747"/>
                </a:lnTo>
                <a:lnTo>
                  <a:pt x="77348" y="107747"/>
                </a:lnTo>
                <a:lnTo>
                  <a:pt x="77348" y="93357"/>
                </a:lnTo>
                <a:close/>
                <a:moveTo>
                  <a:pt x="35976" y="118540"/>
                </a:moveTo>
                <a:lnTo>
                  <a:pt x="66555" y="118540"/>
                </a:lnTo>
                <a:lnTo>
                  <a:pt x="66555" y="132930"/>
                </a:lnTo>
                <a:lnTo>
                  <a:pt x="35976" y="132930"/>
                </a:lnTo>
                <a:lnTo>
                  <a:pt x="35976" y="118540"/>
                </a:lnTo>
                <a:close/>
                <a:moveTo>
                  <a:pt x="77348" y="118540"/>
                </a:moveTo>
                <a:lnTo>
                  <a:pt x="136708" y="118540"/>
                </a:lnTo>
                <a:lnTo>
                  <a:pt x="136708" y="132930"/>
                </a:lnTo>
                <a:lnTo>
                  <a:pt x="77348" y="132930"/>
                </a:lnTo>
                <a:lnTo>
                  <a:pt x="77348" y="118540"/>
                </a:lnTo>
                <a:close/>
                <a:moveTo>
                  <a:pt x="35976" y="143723"/>
                </a:moveTo>
                <a:lnTo>
                  <a:pt x="66555" y="143723"/>
                </a:lnTo>
                <a:lnTo>
                  <a:pt x="66555" y="158113"/>
                </a:lnTo>
                <a:lnTo>
                  <a:pt x="35976" y="158113"/>
                </a:lnTo>
                <a:lnTo>
                  <a:pt x="35976" y="143723"/>
                </a:lnTo>
                <a:close/>
                <a:moveTo>
                  <a:pt x="77348" y="143723"/>
                </a:moveTo>
                <a:lnTo>
                  <a:pt x="136708" y="143723"/>
                </a:lnTo>
                <a:lnTo>
                  <a:pt x="136708" y="158113"/>
                </a:lnTo>
                <a:lnTo>
                  <a:pt x="77348" y="158113"/>
                </a:lnTo>
                <a:lnTo>
                  <a:pt x="77348" y="143723"/>
                </a:lnTo>
                <a:close/>
                <a:moveTo>
                  <a:pt x="161891" y="89760"/>
                </a:moveTo>
                <a:lnTo>
                  <a:pt x="161891" y="161531"/>
                </a:lnTo>
                <a:lnTo>
                  <a:pt x="213516" y="181858"/>
                </a:lnTo>
                <a:lnTo>
                  <a:pt x="266221" y="161711"/>
                </a:lnTo>
                <a:lnTo>
                  <a:pt x="266221" y="89939"/>
                </a:lnTo>
                <a:lnTo>
                  <a:pt x="213516" y="69793"/>
                </a:lnTo>
                <a:lnTo>
                  <a:pt x="161891" y="89760"/>
                </a:lnTo>
                <a:close/>
                <a:moveTo>
                  <a:pt x="176281" y="106129"/>
                </a:moveTo>
                <a:lnTo>
                  <a:pt x="206861" y="118720"/>
                </a:lnTo>
                <a:lnTo>
                  <a:pt x="206861" y="163690"/>
                </a:lnTo>
                <a:lnTo>
                  <a:pt x="176281" y="151638"/>
                </a:lnTo>
                <a:lnTo>
                  <a:pt x="176281" y="106129"/>
                </a:lnTo>
                <a:close/>
                <a:moveTo>
                  <a:pt x="221251" y="163330"/>
                </a:moveTo>
                <a:lnTo>
                  <a:pt x="221251" y="118180"/>
                </a:lnTo>
                <a:lnTo>
                  <a:pt x="251830" y="105589"/>
                </a:lnTo>
                <a:lnTo>
                  <a:pt x="251830" y="151638"/>
                </a:lnTo>
                <a:lnTo>
                  <a:pt x="221251" y="163330"/>
                </a:lnTo>
                <a:close/>
                <a:moveTo>
                  <a:pt x="239778" y="94976"/>
                </a:moveTo>
                <a:lnTo>
                  <a:pt x="213336" y="105949"/>
                </a:lnTo>
                <a:lnTo>
                  <a:pt x="187254" y="95156"/>
                </a:lnTo>
                <a:lnTo>
                  <a:pt x="213336" y="84903"/>
                </a:lnTo>
                <a:lnTo>
                  <a:pt x="239778" y="94976"/>
                </a:lnTo>
                <a:close/>
                <a:moveTo>
                  <a:pt x="251830" y="197867"/>
                </a:moveTo>
                <a:lnTo>
                  <a:pt x="176281" y="197867"/>
                </a:lnTo>
                <a:lnTo>
                  <a:pt x="176281" y="187074"/>
                </a:lnTo>
                <a:lnTo>
                  <a:pt x="161891" y="187074"/>
                </a:lnTo>
                <a:lnTo>
                  <a:pt x="161891" y="222870"/>
                </a:lnTo>
                <a:lnTo>
                  <a:pt x="176281" y="222870"/>
                </a:lnTo>
                <a:lnTo>
                  <a:pt x="176281" y="212257"/>
                </a:lnTo>
                <a:lnTo>
                  <a:pt x="251830" y="212257"/>
                </a:lnTo>
                <a:lnTo>
                  <a:pt x="251830" y="222870"/>
                </a:lnTo>
                <a:lnTo>
                  <a:pt x="266221" y="222870"/>
                </a:lnTo>
                <a:lnTo>
                  <a:pt x="266221" y="187074"/>
                </a:lnTo>
                <a:lnTo>
                  <a:pt x="251830" y="187074"/>
                </a:lnTo>
                <a:lnTo>
                  <a:pt x="251830" y="197867"/>
                </a:lnTo>
                <a:close/>
              </a:path>
            </a:pathLst>
          </a:custGeom>
          <a:solidFill>
            <a:srgbClr val="024B7E"/>
          </a:solidFill>
          <a:ln w="1786" cap="flat">
            <a:noFill/>
            <a:prstDash val="solid"/>
            <a:miter/>
          </a:ln>
        </p:spPr>
        <p:txBody>
          <a:bodyPr rtlCol="0" anchor="ctr"/>
          <a:lstStyle/>
          <a:p>
            <a:endParaRPr lang="it-IT"/>
          </a:p>
        </p:txBody>
      </p:sp>
      <p:sp>
        <p:nvSpPr>
          <p:cNvPr id="27" name="Rectangle 26">
            <a:extLst>
              <a:ext uri="{FF2B5EF4-FFF2-40B4-BE49-F238E27FC236}">
                <a16:creationId xmlns:a16="http://schemas.microsoft.com/office/drawing/2014/main" id="{CE62AC9B-D48C-699B-B6AC-C1FD23024789}"/>
              </a:ext>
            </a:extLst>
          </p:cNvPr>
          <p:cNvSpPr/>
          <p:nvPr/>
        </p:nvSpPr>
        <p:spPr>
          <a:xfrm>
            <a:off x="4109207" y="3311113"/>
            <a:ext cx="3845534" cy="26460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9" name="TextBox 28">
            <a:extLst>
              <a:ext uri="{FF2B5EF4-FFF2-40B4-BE49-F238E27FC236}">
                <a16:creationId xmlns:a16="http://schemas.microsoft.com/office/drawing/2014/main" id="{4443EB76-05AA-5B7F-8F73-D5F9ED7B7688}"/>
              </a:ext>
            </a:extLst>
          </p:cNvPr>
          <p:cNvSpPr txBox="1"/>
          <p:nvPr/>
        </p:nvSpPr>
        <p:spPr>
          <a:xfrm>
            <a:off x="4729438" y="3459752"/>
            <a:ext cx="3225303" cy="307777"/>
          </a:xfrm>
          <a:prstGeom prst="rect">
            <a:avLst/>
          </a:prstGeom>
          <a:noFill/>
        </p:spPr>
        <p:txBody>
          <a:bodyPr wrap="square" lIns="91440" tIns="45720" rIns="91440" bIns="45720" rtlCol="0" anchor="t">
            <a:spAutoFit/>
          </a:bodyPr>
          <a:lstStyle/>
          <a:p>
            <a:pPr algn="l" rtl="0"/>
            <a:r>
              <a:rPr lang="en-US" sz="1400" b="1" dirty="0">
                <a:solidFill>
                  <a:srgbClr val="024B7E"/>
                </a:solidFill>
              </a:rPr>
              <a:t>Estrazione dati</a:t>
            </a:r>
            <a:endParaRPr lang="en-US" dirty="0"/>
          </a:p>
        </p:txBody>
      </p:sp>
      <p:sp>
        <p:nvSpPr>
          <p:cNvPr id="31" name="Picture Placeholder 122">
            <a:extLst>
              <a:ext uri="{FF2B5EF4-FFF2-40B4-BE49-F238E27FC236}">
                <a16:creationId xmlns:a16="http://schemas.microsoft.com/office/drawing/2014/main" id="{2E91A332-0671-2D72-A7EF-2BDBF000BF69}"/>
              </a:ext>
            </a:extLst>
          </p:cNvPr>
          <p:cNvSpPr/>
          <p:nvPr/>
        </p:nvSpPr>
        <p:spPr>
          <a:xfrm>
            <a:off x="4311314" y="3448701"/>
            <a:ext cx="345368" cy="273775"/>
          </a:xfrm>
          <a:custGeom>
            <a:avLst/>
            <a:gdLst>
              <a:gd name="connsiteX0" fmla="*/ 329179 w 345368"/>
              <a:gd name="connsiteY0" fmla="*/ 32558 h 273775"/>
              <a:gd name="connsiteX1" fmla="*/ 138147 w 345368"/>
              <a:gd name="connsiteY1" fmla="*/ 32558 h 273775"/>
              <a:gd name="connsiteX2" fmla="*/ 118720 w 345368"/>
              <a:gd name="connsiteY2" fmla="*/ 6476 h 273775"/>
              <a:gd name="connsiteX3" fmla="*/ 105769 w 345368"/>
              <a:gd name="connsiteY3" fmla="*/ 0 h 273775"/>
              <a:gd name="connsiteX4" fmla="*/ 16189 w 345368"/>
              <a:gd name="connsiteY4" fmla="*/ 0 h 273775"/>
              <a:gd name="connsiteX5" fmla="*/ 0 w 345368"/>
              <a:gd name="connsiteY5" fmla="*/ 16189 h 273775"/>
              <a:gd name="connsiteX6" fmla="*/ 0 w 345368"/>
              <a:gd name="connsiteY6" fmla="*/ 273776 h 273775"/>
              <a:gd name="connsiteX7" fmla="*/ 345368 w 345368"/>
              <a:gd name="connsiteY7" fmla="*/ 273776 h 273775"/>
              <a:gd name="connsiteX8" fmla="*/ 345368 w 345368"/>
              <a:gd name="connsiteY8" fmla="*/ 48747 h 273775"/>
              <a:gd name="connsiteX9" fmla="*/ 329179 w 345368"/>
              <a:gd name="connsiteY9" fmla="*/ 32558 h 273775"/>
              <a:gd name="connsiteX10" fmla="*/ 16189 w 345368"/>
              <a:gd name="connsiteY10" fmla="*/ 14390 h 273775"/>
              <a:gd name="connsiteX11" fmla="*/ 105769 w 345368"/>
              <a:gd name="connsiteY11" fmla="*/ 14390 h 273775"/>
              <a:gd name="connsiteX12" fmla="*/ 107208 w 345368"/>
              <a:gd name="connsiteY12" fmla="*/ 15110 h 273775"/>
              <a:gd name="connsiteX13" fmla="*/ 125556 w 345368"/>
              <a:gd name="connsiteY13" fmla="*/ 39753 h 273775"/>
              <a:gd name="connsiteX14" fmla="*/ 107208 w 345368"/>
              <a:gd name="connsiteY14" fmla="*/ 64217 h 273775"/>
              <a:gd name="connsiteX15" fmla="*/ 105769 w 345368"/>
              <a:gd name="connsiteY15" fmla="*/ 64936 h 273775"/>
              <a:gd name="connsiteX16" fmla="*/ 14390 w 345368"/>
              <a:gd name="connsiteY16" fmla="*/ 64936 h 273775"/>
              <a:gd name="connsiteX17" fmla="*/ 14390 w 345368"/>
              <a:gd name="connsiteY17" fmla="*/ 16189 h 273775"/>
              <a:gd name="connsiteX18" fmla="*/ 16189 w 345368"/>
              <a:gd name="connsiteY18" fmla="*/ 14390 h 273775"/>
              <a:gd name="connsiteX19" fmla="*/ 330978 w 345368"/>
              <a:gd name="connsiteY19" fmla="*/ 259385 h 273775"/>
              <a:gd name="connsiteX20" fmla="*/ 58820 w 345368"/>
              <a:gd name="connsiteY20" fmla="*/ 259385 h 273775"/>
              <a:gd name="connsiteX21" fmla="*/ 118720 w 345368"/>
              <a:gd name="connsiteY21" fmla="*/ 200745 h 273775"/>
              <a:gd name="connsiteX22" fmla="*/ 160272 w 345368"/>
              <a:gd name="connsiteY22" fmla="*/ 240498 h 273775"/>
              <a:gd name="connsiteX23" fmla="*/ 268020 w 345368"/>
              <a:gd name="connsiteY23" fmla="*/ 129333 h 273775"/>
              <a:gd name="connsiteX24" fmla="*/ 268020 w 345368"/>
              <a:gd name="connsiteY24" fmla="*/ 169266 h 273775"/>
              <a:gd name="connsiteX25" fmla="*/ 282410 w 345368"/>
              <a:gd name="connsiteY25" fmla="*/ 169266 h 273775"/>
              <a:gd name="connsiteX26" fmla="*/ 282410 w 345368"/>
              <a:gd name="connsiteY26" fmla="*/ 104510 h 273775"/>
              <a:gd name="connsiteX27" fmla="*/ 217654 w 345368"/>
              <a:gd name="connsiteY27" fmla="*/ 104510 h 273775"/>
              <a:gd name="connsiteX28" fmla="*/ 217654 w 345368"/>
              <a:gd name="connsiteY28" fmla="*/ 118900 h 273775"/>
              <a:gd name="connsiteX29" fmla="*/ 258307 w 345368"/>
              <a:gd name="connsiteY29" fmla="*/ 118900 h 273775"/>
              <a:gd name="connsiteX30" fmla="*/ 159913 w 345368"/>
              <a:gd name="connsiteY30" fmla="*/ 220352 h 273775"/>
              <a:gd name="connsiteX31" fmla="*/ 118720 w 345368"/>
              <a:gd name="connsiteY31" fmla="*/ 180778 h 273775"/>
              <a:gd name="connsiteX32" fmla="*/ 38314 w 345368"/>
              <a:gd name="connsiteY32" fmla="*/ 259385 h 273775"/>
              <a:gd name="connsiteX33" fmla="*/ 14390 w 345368"/>
              <a:gd name="connsiteY33" fmla="*/ 259385 h 273775"/>
              <a:gd name="connsiteX34" fmla="*/ 14390 w 345368"/>
              <a:gd name="connsiteY34" fmla="*/ 258666 h 273775"/>
              <a:gd name="connsiteX35" fmla="*/ 145702 w 345368"/>
              <a:gd name="connsiteY35" fmla="*/ 128973 h 273775"/>
              <a:gd name="connsiteX36" fmla="*/ 145702 w 345368"/>
              <a:gd name="connsiteY36" fmla="*/ 169266 h 273775"/>
              <a:gd name="connsiteX37" fmla="*/ 160092 w 345368"/>
              <a:gd name="connsiteY37" fmla="*/ 169266 h 273775"/>
              <a:gd name="connsiteX38" fmla="*/ 160092 w 345368"/>
              <a:gd name="connsiteY38" fmla="*/ 104510 h 273775"/>
              <a:gd name="connsiteX39" fmla="*/ 95336 w 345368"/>
              <a:gd name="connsiteY39" fmla="*/ 104510 h 273775"/>
              <a:gd name="connsiteX40" fmla="*/ 95336 w 345368"/>
              <a:gd name="connsiteY40" fmla="*/ 118900 h 273775"/>
              <a:gd name="connsiteX41" fmla="*/ 135449 w 345368"/>
              <a:gd name="connsiteY41" fmla="*/ 118900 h 273775"/>
              <a:gd name="connsiteX42" fmla="*/ 14390 w 345368"/>
              <a:gd name="connsiteY42" fmla="*/ 238339 h 273775"/>
              <a:gd name="connsiteX43" fmla="*/ 14390 w 345368"/>
              <a:gd name="connsiteY43" fmla="*/ 79327 h 273775"/>
              <a:gd name="connsiteX44" fmla="*/ 105769 w 345368"/>
              <a:gd name="connsiteY44" fmla="*/ 79327 h 273775"/>
              <a:gd name="connsiteX45" fmla="*/ 118720 w 345368"/>
              <a:gd name="connsiteY45" fmla="*/ 72851 h 273775"/>
              <a:gd name="connsiteX46" fmla="*/ 138327 w 345368"/>
              <a:gd name="connsiteY46" fmla="*/ 46948 h 273775"/>
              <a:gd name="connsiteX47" fmla="*/ 329179 w 345368"/>
              <a:gd name="connsiteY47" fmla="*/ 46948 h 273775"/>
              <a:gd name="connsiteX48" fmla="*/ 330978 w 345368"/>
              <a:gd name="connsiteY48" fmla="*/ 48747 h 273775"/>
              <a:gd name="connsiteX49" fmla="*/ 330978 w 345368"/>
              <a:gd name="connsiteY49" fmla="*/ 259385 h 273775"/>
              <a:gd name="connsiteX50" fmla="*/ 30579 w 345368"/>
              <a:gd name="connsiteY50" fmla="*/ 32558 h 273775"/>
              <a:gd name="connsiteX51" fmla="*/ 97135 w 345368"/>
              <a:gd name="connsiteY51" fmla="*/ 32558 h 273775"/>
              <a:gd name="connsiteX52" fmla="*/ 97135 w 345368"/>
              <a:gd name="connsiteY52" fmla="*/ 46948 h 273775"/>
              <a:gd name="connsiteX53" fmla="*/ 30579 w 345368"/>
              <a:gd name="connsiteY53" fmla="*/ 46948 h 273775"/>
              <a:gd name="connsiteX54" fmla="*/ 30579 w 345368"/>
              <a:gd name="connsiteY54" fmla="*/ 32558 h 27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45368" h="273775">
                <a:moveTo>
                  <a:pt x="329179" y="32558"/>
                </a:moveTo>
                <a:lnTo>
                  <a:pt x="138147" y="32558"/>
                </a:lnTo>
                <a:lnTo>
                  <a:pt x="118720" y="6476"/>
                </a:lnTo>
                <a:cubicBezTo>
                  <a:pt x="115662" y="2338"/>
                  <a:pt x="110806" y="0"/>
                  <a:pt x="105769" y="0"/>
                </a:cubicBezTo>
                <a:lnTo>
                  <a:pt x="16189" y="0"/>
                </a:lnTo>
                <a:cubicBezTo>
                  <a:pt x="7195" y="0"/>
                  <a:pt x="0" y="7195"/>
                  <a:pt x="0" y="16189"/>
                </a:cubicBezTo>
                <a:lnTo>
                  <a:pt x="0" y="273776"/>
                </a:lnTo>
                <a:lnTo>
                  <a:pt x="345368" y="273776"/>
                </a:lnTo>
                <a:lnTo>
                  <a:pt x="345368" y="48747"/>
                </a:lnTo>
                <a:cubicBezTo>
                  <a:pt x="345368" y="39753"/>
                  <a:pt x="338173" y="32558"/>
                  <a:pt x="329179" y="32558"/>
                </a:cubicBezTo>
                <a:close/>
                <a:moveTo>
                  <a:pt x="16189" y="14390"/>
                </a:moveTo>
                <a:lnTo>
                  <a:pt x="105769" y="14390"/>
                </a:lnTo>
                <a:cubicBezTo>
                  <a:pt x="106309" y="14390"/>
                  <a:pt x="106848" y="14750"/>
                  <a:pt x="107208" y="15110"/>
                </a:cubicBezTo>
                <a:lnTo>
                  <a:pt x="125556" y="39753"/>
                </a:lnTo>
                <a:lnTo>
                  <a:pt x="107208" y="64217"/>
                </a:lnTo>
                <a:cubicBezTo>
                  <a:pt x="106848" y="64577"/>
                  <a:pt x="106309" y="64936"/>
                  <a:pt x="105769" y="64936"/>
                </a:cubicBezTo>
                <a:lnTo>
                  <a:pt x="14390" y="64936"/>
                </a:lnTo>
                <a:lnTo>
                  <a:pt x="14390" y="16189"/>
                </a:lnTo>
                <a:cubicBezTo>
                  <a:pt x="14390" y="15110"/>
                  <a:pt x="15110" y="14390"/>
                  <a:pt x="16189" y="14390"/>
                </a:cubicBezTo>
                <a:close/>
                <a:moveTo>
                  <a:pt x="330978" y="259385"/>
                </a:moveTo>
                <a:lnTo>
                  <a:pt x="58820" y="259385"/>
                </a:lnTo>
                <a:lnTo>
                  <a:pt x="118720" y="200745"/>
                </a:lnTo>
                <a:lnTo>
                  <a:pt x="160272" y="240498"/>
                </a:lnTo>
                <a:lnTo>
                  <a:pt x="268020" y="129333"/>
                </a:lnTo>
                <a:lnTo>
                  <a:pt x="268020" y="169266"/>
                </a:lnTo>
                <a:lnTo>
                  <a:pt x="282410" y="169266"/>
                </a:lnTo>
                <a:lnTo>
                  <a:pt x="282410" y="104510"/>
                </a:lnTo>
                <a:lnTo>
                  <a:pt x="217654" y="104510"/>
                </a:lnTo>
                <a:lnTo>
                  <a:pt x="217654" y="118900"/>
                </a:lnTo>
                <a:lnTo>
                  <a:pt x="258307" y="118900"/>
                </a:lnTo>
                <a:lnTo>
                  <a:pt x="159913" y="220352"/>
                </a:lnTo>
                <a:lnTo>
                  <a:pt x="118720" y="180778"/>
                </a:lnTo>
                <a:lnTo>
                  <a:pt x="38314" y="259385"/>
                </a:lnTo>
                <a:lnTo>
                  <a:pt x="14390" y="259385"/>
                </a:lnTo>
                <a:lnTo>
                  <a:pt x="14390" y="258666"/>
                </a:lnTo>
                <a:lnTo>
                  <a:pt x="145702" y="128973"/>
                </a:lnTo>
                <a:lnTo>
                  <a:pt x="145702" y="169266"/>
                </a:lnTo>
                <a:lnTo>
                  <a:pt x="160092" y="169266"/>
                </a:lnTo>
                <a:lnTo>
                  <a:pt x="160092" y="104510"/>
                </a:lnTo>
                <a:lnTo>
                  <a:pt x="95336" y="104510"/>
                </a:lnTo>
                <a:lnTo>
                  <a:pt x="95336" y="118900"/>
                </a:lnTo>
                <a:lnTo>
                  <a:pt x="135449" y="118900"/>
                </a:lnTo>
                <a:lnTo>
                  <a:pt x="14390" y="238339"/>
                </a:lnTo>
                <a:lnTo>
                  <a:pt x="14390" y="79327"/>
                </a:lnTo>
                <a:lnTo>
                  <a:pt x="105769" y="79327"/>
                </a:lnTo>
                <a:cubicBezTo>
                  <a:pt x="110806" y="79327"/>
                  <a:pt x="115662" y="76988"/>
                  <a:pt x="118720" y="72851"/>
                </a:cubicBezTo>
                <a:lnTo>
                  <a:pt x="138327" y="46948"/>
                </a:lnTo>
                <a:lnTo>
                  <a:pt x="329179" y="46948"/>
                </a:lnTo>
                <a:cubicBezTo>
                  <a:pt x="330258" y="46948"/>
                  <a:pt x="330978" y="47668"/>
                  <a:pt x="330978" y="48747"/>
                </a:cubicBezTo>
                <a:lnTo>
                  <a:pt x="330978" y="259385"/>
                </a:lnTo>
                <a:close/>
                <a:moveTo>
                  <a:pt x="30579" y="32558"/>
                </a:moveTo>
                <a:lnTo>
                  <a:pt x="97135" y="32558"/>
                </a:lnTo>
                <a:lnTo>
                  <a:pt x="97135" y="46948"/>
                </a:lnTo>
                <a:lnTo>
                  <a:pt x="30579" y="46948"/>
                </a:lnTo>
                <a:lnTo>
                  <a:pt x="30579" y="32558"/>
                </a:lnTo>
                <a:close/>
              </a:path>
            </a:pathLst>
          </a:custGeom>
          <a:solidFill>
            <a:srgbClr val="024B7E"/>
          </a:solidFill>
          <a:ln w="1786" cap="flat">
            <a:noFill/>
            <a:prstDash val="solid"/>
            <a:miter/>
          </a:ln>
        </p:spPr>
        <p:txBody>
          <a:bodyPr rtlCol="0" anchor="ctr"/>
          <a:lstStyle/>
          <a:p>
            <a:pPr algn="l" rtl="0"/>
            <a:endParaRPr lang="en-US"/>
          </a:p>
        </p:txBody>
      </p:sp>
      <p:sp>
        <p:nvSpPr>
          <p:cNvPr id="33" name="Rectangle 32">
            <a:extLst>
              <a:ext uri="{FF2B5EF4-FFF2-40B4-BE49-F238E27FC236}">
                <a16:creationId xmlns:a16="http://schemas.microsoft.com/office/drawing/2014/main" id="{18277A50-A916-2533-8912-1B6D91873AB4}"/>
              </a:ext>
            </a:extLst>
          </p:cNvPr>
          <p:cNvSpPr/>
          <p:nvPr/>
        </p:nvSpPr>
        <p:spPr>
          <a:xfrm>
            <a:off x="8156848" y="3314150"/>
            <a:ext cx="3783582" cy="26447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5" name="TextBox 34">
            <a:extLst>
              <a:ext uri="{FF2B5EF4-FFF2-40B4-BE49-F238E27FC236}">
                <a16:creationId xmlns:a16="http://schemas.microsoft.com/office/drawing/2014/main" id="{D473F515-B625-CF0A-039A-B4400FE9052B}"/>
              </a:ext>
            </a:extLst>
          </p:cNvPr>
          <p:cNvSpPr txBox="1"/>
          <p:nvPr/>
        </p:nvSpPr>
        <p:spPr>
          <a:xfrm>
            <a:off x="8710834" y="3459752"/>
            <a:ext cx="3247474" cy="307777"/>
          </a:xfrm>
          <a:prstGeom prst="rect">
            <a:avLst/>
          </a:prstGeom>
          <a:noFill/>
        </p:spPr>
        <p:txBody>
          <a:bodyPr wrap="square" rtlCol="0">
            <a:spAutoFit/>
          </a:bodyPr>
          <a:lstStyle/>
          <a:p>
            <a:pPr algn="l" rtl="0"/>
            <a:r>
              <a:rPr lang="en-US" sz="1400" b="1" dirty="0">
                <a:solidFill>
                  <a:srgbClr val="024B7E"/>
                </a:solidFill>
              </a:rPr>
              <a:t>Indicizza, cerca e impara</a:t>
            </a:r>
          </a:p>
        </p:txBody>
      </p:sp>
      <p:sp>
        <p:nvSpPr>
          <p:cNvPr id="37" name="TextBox 36">
            <a:extLst>
              <a:ext uri="{FF2B5EF4-FFF2-40B4-BE49-F238E27FC236}">
                <a16:creationId xmlns:a16="http://schemas.microsoft.com/office/drawing/2014/main" id="{DCFE4FB3-36B7-4668-37E2-174B1A6410BF}"/>
              </a:ext>
            </a:extLst>
          </p:cNvPr>
          <p:cNvSpPr txBox="1"/>
          <p:nvPr/>
        </p:nvSpPr>
        <p:spPr>
          <a:xfrm>
            <a:off x="8246327" y="3945278"/>
            <a:ext cx="3564673" cy="820738"/>
          </a:xfrm>
          <a:prstGeom prst="rect">
            <a:avLst/>
          </a:prstGeom>
          <a:noFill/>
        </p:spPr>
        <p:txBody>
          <a:bodyPr wrap="square" lIns="91440" tIns="45720" rIns="91440" bIns="45720" rtlCol="0" anchor="t">
            <a:spAutoFit/>
          </a:bodyPr>
          <a:lstStyle/>
          <a:p>
            <a:pPr marL="182880" indent="-182880" algn="l" rtl="0">
              <a:spcAft>
                <a:spcPts val="400"/>
              </a:spcAft>
              <a:buFont typeface="Arial" panose="020B0604020202020204" pitchFamily="34" charset="0"/>
              <a:buChar char="•"/>
            </a:pPr>
            <a:r>
              <a:rPr lang="en-US" sz="1100" dirty="0"/>
              <a:t>I contenuti e gli approfondimenti estratti vengono inviati a OpenSearch per creare un indice ricercabile.</a:t>
            </a:r>
          </a:p>
          <a:p>
            <a:pPr marL="182880" indent="-182880" algn="l" rtl="0">
              <a:spcAft>
                <a:spcPts val="400"/>
              </a:spcAft>
              <a:buFont typeface="Arial" panose="020B0604020202020204" pitchFamily="34" charset="0"/>
              <a:buChar char="•"/>
            </a:pPr>
            <a:r>
              <a:rPr lang="en-US" sz="1100" dirty="0"/>
              <a:t>Oracle Analytics Cloud viene utilizzato per visualizzare gli insight estratti dall'audio.</a:t>
            </a:r>
          </a:p>
        </p:txBody>
      </p:sp>
      <p:pic>
        <p:nvPicPr>
          <p:cNvPr id="39" name="Picture Placeholder 120">
            <a:extLst>
              <a:ext uri="{FF2B5EF4-FFF2-40B4-BE49-F238E27FC236}">
                <a16:creationId xmlns:a16="http://schemas.microsoft.com/office/drawing/2014/main" id="{6EB084CA-87C7-1153-9619-125942DF9EA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8224007" y="3381814"/>
            <a:ext cx="638203" cy="463651"/>
          </a:xfrm>
          <a:prstGeom prst="rect">
            <a:avLst/>
          </a:prstGeom>
        </p:spPr>
      </p:pic>
      <p:sp>
        <p:nvSpPr>
          <p:cNvPr id="45" name="TextBox 44">
            <a:extLst>
              <a:ext uri="{FF2B5EF4-FFF2-40B4-BE49-F238E27FC236}">
                <a16:creationId xmlns:a16="http://schemas.microsoft.com/office/drawing/2014/main" id="{548E4743-C2AB-37C8-9356-2C413A2E68AC}"/>
              </a:ext>
            </a:extLst>
          </p:cNvPr>
          <p:cNvSpPr txBox="1"/>
          <p:nvPr/>
        </p:nvSpPr>
        <p:spPr>
          <a:xfrm>
            <a:off x="4240502" y="3945278"/>
            <a:ext cx="3455698" cy="938719"/>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US" sz="1100" dirty="0" err="1">
                <a:ea typeface="+mn-lt"/>
                <a:cs typeface="+mn-lt"/>
              </a:rPr>
              <a:t>Viene</a:t>
            </a:r>
            <a:r>
              <a:rPr lang="en-US" sz="1100" dirty="0">
                <a:ea typeface="+mn-lt"/>
                <a:cs typeface="+mn-lt"/>
              </a:rPr>
              <a:t> </a:t>
            </a:r>
            <a:r>
              <a:rPr lang="en-US" sz="1100" dirty="0" err="1">
                <a:ea typeface="+mn-lt"/>
                <a:cs typeface="+mn-lt"/>
              </a:rPr>
              <a:t>orchestrato</a:t>
            </a:r>
            <a:r>
              <a:rPr lang="en-US" sz="1100" dirty="0">
                <a:ea typeface="+mn-lt"/>
                <a:cs typeface="+mn-lt"/>
              </a:rPr>
              <a:t> il processo.</a:t>
            </a:r>
          </a:p>
          <a:p>
            <a:pPr marL="171450" indent="-171450" algn="l" rtl="0">
              <a:buFont typeface="Arial" panose="020B0604020202020204" pitchFamily="34" charset="0"/>
              <a:buChar char="•"/>
            </a:pPr>
            <a:r>
              <a:rPr lang="en-US" sz="1100" dirty="0">
                <a:ea typeface="+mn-lt"/>
                <a:cs typeface="+mn-lt"/>
              </a:rPr>
              <a:t>Il servizio di intelligenza artificiale vocale crea una trascrizione di alta qualità, accurata, punteggiata e con timestamp dai dati audio.</a:t>
            </a:r>
          </a:p>
          <a:p>
            <a:pPr marL="171450" indent="-171450" algn="l" rtl="0">
              <a:buFont typeface="Arial" panose="020B0604020202020204" pitchFamily="34" charset="0"/>
              <a:buChar char="•"/>
            </a:pPr>
            <a:endParaRPr lang="en-US" sz="1100" dirty="0"/>
          </a:p>
        </p:txBody>
      </p:sp>
      <p:sp>
        <p:nvSpPr>
          <p:cNvPr id="2" name="Slide Number Placeholder 1">
            <a:extLst>
              <a:ext uri="{FF2B5EF4-FFF2-40B4-BE49-F238E27FC236}">
                <a16:creationId xmlns:a16="http://schemas.microsoft.com/office/drawing/2014/main" id="{A148C77C-B942-C2B1-229B-CBF1D78EB12A}"/>
              </a:ext>
            </a:extLst>
          </p:cNvPr>
          <p:cNvSpPr>
            <a:spLocks noGrp="1"/>
          </p:cNvSpPr>
          <p:nvPr>
            <p:ph type="sldNum" sz="quarter" idx="17"/>
          </p:nvPr>
        </p:nvSpPr>
        <p:spPr/>
        <p:txBody>
          <a:bodyPr/>
          <a:lstStyle/>
          <a:p>
            <a:pPr algn="l" rtl="0"/>
            <a:fld id="{345D60D9-5372-5F40-9443-0F9AE5BDC3C8}" type="slidenum">
              <a:rPr lang="en-US" smtClean="0"/>
              <a:pPr algn="l" rtl="0"/>
              <a:t>23</a:t>
            </a:fld>
            <a:endParaRPr lang="en-US" dirty="0"/>
          </a:p>
        </p:txBody>
      </p:sp>
      <p:pic>
        <p:nvPicPr>
          <p:cNvPr id="3" name="Picture 2">
            <a:extLst>
              <a:ext uri="{FF2B5EF4-FFF2-40B4-BE49-F238E27FC236}">
                <a16:creationId xmlns:a16="http://schemas.microsoft.com/office/drawing/2014/main" id="{0B34CC8D-716B-7FD8-AC7D-8C6C540FE8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7256" y="504851"/>
            <a:ext cx="3813173" cy="2543150"/>
          </a:xfrm>
          <a:prstGeom prst="rect">
            <a:avLst/>
          </a:prstGeom>
        </p:spPr>
      </p:pic>
      <p:sp>
        <p:nvSpPr>
          <p:cNvPr id="5" name="Footer Placeholder 4">
            <a:extLst>
              <a:ext uri="{FF2B5EF4-FFF2-40B4-BE49-F238E27FC236}">
                <a16:creationId xmlns:a16="http://schemas.microsoft.com/office/drawing/2014/main" id="{B2512715-F439-334E-9DAD-29BFCA9138BC}"/>
              </a:ext>
            </a:extLst>
          </p:cNvPr>
          <p:cNvSpPr txBox="1">
            <a:spLocks/>
          </p:cNvSpPr>
          <p:nvPr/>
        </p:nvSpPr>
        <p:spPr>
          <a:xfrm>
            <a:off x="1127759" y="6423978"/>
            <a:ext cx="5745379" cy="36512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0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900" dirty="0">
                <a:solidFill>
                  <a:srgbClr val="8B8580"/>
                </a:solidFill>
                <a:latin typeface="+mn-lt"/>
                <a:cs typeface="+mn-cs"/>
              </a:rPr>
              <a:t>Diritto d'autore</a:t>
            </a:r>
            <a:r>
              <a:rPr lang="en-US" dirty="0"/>
              <a:t> </a:t>
            </a:r>
            <a:r>
              <a:rPr lang="en-US" sz="900" dirty="0">
                <a:solidFill>
                  <a:srgbClr val="8B8580"/>
                </a:solidFill>
                <a:latin typeface="+mn-lt"/>
                <a:cs typeface="+mn-cs"/>
              </a:rPr>
              <a:t>© 2024, Oracle e/o sue affiliate</a:t>
            </a:r>
          </a:p>
        </p:txBody>
      </p:sp>
    </p:spTree>
    <p:extLst>
      <p:ext uri="{BB962C8B-B14F-4D97-AF65-F5344CB8AC3E}">
        <p14:creationId xmlns:p14="http://schemas.microsoft.com/office/powerpoint/2010/main" val="1800987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5E4558-7E49-3C60-0566-689951A6F0B8}"/>
              </a:ext>
            </a:extLst>
          </p:cNvPr>
          <p:cNvSpPr>
            <a:spLocks noGrp="1"/>
          </p:cNvSpPr>
          <p:nvPr>
            <p:ph type="ftr" sz="quarter" idx="16"/>
          </p:nvPr>
        </p:nvSpPr>
        <p:spPr/>
        <p:txBody>
          <a:bodyPr/>
          <a:lstStyle/>
          <a:p>
            <a:pPr algn="l" rtl="0"/>
            <a:endParaRPr lang="en-US" dirty="0"/>
          </a:p>
        </p:txBody>
      </p:sp>
      <p:pic>
        <p:nvPicPr>
          <p:cNvPr id="9" name="Picture 8" descr="A picture containing dark  Description automatically generated">
            <a:extLst>
              <a:ext uri="{FF2B5EF4-FFF2-40B4-BE49-F238E27FC236}">
                <a16:creationId xmlns:a16="http://schemas.microsoft.com/office/drawing/2014/main" id="{8A6B6107-FC26-45A5-8EE4-EAE717A0EB77}"/>
              </a:ext>
            </a:extLst>
          </p:cNvPr>
          <p:cNvPicPr>
            <a:picLocks noChangeAspect="1"/>
          </p:cNvPicPr>
          <p:nvPr/>
        </p:nvPicPr>
        <p:blipFill rotWithShape="1">
          <a:blip r:embed="rId2">
            <a:alphaModFix amt="49000"/>
            <a:extLst>
              <a:ext uri="{28A0092B-C50C-407E-A947-70E740481C1C}">
                <a14:useLocalDpi xmlns:a14="http://schemas.microsoft.com/office/drawing/2010/main"/>
              </a:ext>
            </a:extLst>
          </a:blip>
          <a:srcRect r="-1863"/>
          <a:stretch/>
        </p:blipFill>
        <p:spPr>
          <a:xfrm flipH="1">
            <a:off x="7540386" y="2885332"/>
            <a:ext cx="4569068" cy="528594"/>
          </a:xfrm>
          <a:prstGeom prst="rect">
            <a:avLst/>
          </a:prstGeom>
        </p:spPr>
      </p:pic>
      <p:sp>
        <p:nvSpPr>
          <p:cNvPr id="13" name="Title 7">
            <a:extLst>
              <a:ext uri="{FF2B5EF4-FFF2-40B4-BE49-F238E27FC236}">
                <a16:creationId xmlns:a16="http://schemas.microsoft.com/office/drawing/2014/main" id="{96A04586-BED6-5B98-1E67-264E2D57AB78}"/>
              </a:ext>
            </a:extLst>
          </p:cNvPr>
          <p:cNvSpPr txBox="1">
            <a:spLocks/>
          </p:cNvSpPr>
          <p:nvPr/>
        </p:nvSpPr>
        <p:spPr>
          <a:xfrm>
            <a:off x="654789" y="327243"/>
            <a:ext cx="6965211" cy="517117"/>
          </a:xfrm>
          <a:prstGeom prst="rect">
            <a:avLst/>
          </a:prstGeom>
        </p:spPr>
        <p:txBody>
          <a:bodyPr vert="horz" lIns="0" tIns="0" rIns="0" bIns="0" rtlCol="0" anchor="b">
            <a:norm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pPr algn="l" rtl="0"/>
            <a:r>
              <a:rPr lang="en-US" dirty="0"/>
              <a:t>Funzionalità chiave del parlato</a:t>
            </a:r>
          </a:p>
        </p:txBody>
      </p:sp>
      <p:sp>
        <p:nvSpPr>
          <p:cNvPr id="19" name="Rectangle 18">
            <a:extLst>
              <a:ext uri="{FF2B5EF4-FFF2-40B4-BE49-F238E27FC236}">
                <a16:creationId xmlns:a16="http://schemas.microsoft.com/office/drawing/2014/main" id="{9D705AB4-8506-44F7-9DA9-368ADCFA4637}"/>
              </a:ext>
            </a:extLst>
          </p:cNvPr>
          <p:cNvSpPr/>
          <p:nvPr/>
        </p:nvSpPr>
        <p:spPr>
          <a:xfrm>
            <a:off x="508473" y="987787"/>
            <a:ext cx="3023839" cy="22888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1" name="TextBox 20">
            <a:extLst>
              <a:ext uri="{FF2B5EF4-FFF2-40B4-BE49-F238E27FC236}">
                <a16:creationId xmlns:a16="http://schemas.microsoft.com/office/drawing/2014/main" id="{A80E0DA5-DB4A-C82C-565B-22CCE870E2C5}"/>
              </a:ext>
            </a:extLst>
          </p:cNvPr>
          <p:cNvSpPr txBox="1"/>
          <p:nvPr/>
        </p:nvSpPr>
        <p:spPr>
          <a:xfrm>
            <a:off x="653463" y="1136425"/>
            <a:ext cx="2532015" cy="307777"/>
          </a:xfrm>
          <a:prstGeom prst="rect">
            <a:avLst/>
          </a:prstGeom>
          <a:noFill/>
        </p:spPr>
        <p:txBody>
          <a:bodyPr wrap="square" lIns="91440" tIns="45720" rIns="91440" bIns="45720" rtlCol="0" anchor="t">
            <a:spAutoFit/>
          </a:bodyPr>
          <a:lstStyle/>
          <a:p>
            <a:pPr algn="l" rtl="0"/>
            <a:r>
              <a:rPr lang="en-US" sz="1400" b="1" dirty="0">
                <a:solidFill>
                  <a:srgbClr val="024B7E"/>
                </a:solidFill>
              </a:rPr>
              <a:t>Trascrizioni accurate</a:t>
            </a:r>
            <a:endParaRPr lang="en-US" dirty="0"/>
          </a:p>
        </p:txBody>
      </p:sp>
      <p:sp>
        <p:nvSpPr>
          <p:cNvPr id="23" name="TextBox 22">
            <a:extLst>
              <a:ext uri="{FF2B5EF4-FFF2-40B4-BE49-F238E27FC236}">
                <a16:creationId xmlns:a16="http://schemas.microsoft.com/office/drawing/2014/main" id="{AB83CA51-3E0A-4219-EC04-74C536D75351}"/>
              </a:ext>
            </a:extLst>
          </p:cNvPr>
          <p:cNvSpPr txBox="1"/>
          <p:nvPr/>
        </p:nvSpPr>
        <p:spPr>
          <a:xfrm>
            <a:off x="629233" y="1621951"/>
            <a:ext cx="2927241" cy="990015"/>
          </a:xfrm>
          <a:prstGeom prst="rect">
            <a:avLst/>
          </a:prstGeom>
          <a:noFill/>
        </p:spPr>
        <p:txBody>
          <a:bodyPr wrap="square" lIns="91440" tIns="45720" rIns="91440" bIns="45720" rtlCol="0" anchor="t">
            <a:spAutoFit/>
          </a:bodyPr>
          <a:lstStyle/>
          <a:p>
            <a:pPr marL="171450" indent="-171450" algn="l" rtl="0">
              <a:spcAft>
                <a:spcPts val="400"/>
              </a:spcAft>
              <a:buFont typeface="Arial" panose="020B0604020202020204" pitchFamily="34" charset="0"/>
              <a:buChar char="•"/>
            </a:pPr>
            <a:r>
              <a:rPr lang="en-US" sz="1100" dirty="0"/>
              <a:t>Produce un testo </a:t>
            </a:r>
            <a:r>
              <a:rPr lang="en-US" sz="1100" dirty="0" err="1"/>
              <a:t>accurato</a:t>
            </a:r>
            <a:r>
              <a:rPr lang="en-US" sz="1100" dirty="0"/>
              <a:t> </a:t>
            </a:r>
          </a:p>
          <a:p>
            <a:pPr marL="171450" indent="-171450" algn="l" rtl="0">
              <a:spcAft>
                <a:spcPts val="400"/>
              </a:spcAft>
              <a:buFont typeface="Arial" panose="020B0604020202020204" pitchFamily="34" charset="0"/>
              <a:buChar char="•"/>
            </a:pPr>
            <a:r>
              <a:rPr lang="en-US" sz="1100" dirty="0" err="1"/>
              <a:t>Puoi</a:t>
            </a:r>
            <a:r>
              <a:rPr lang="en-US" sz="1100" dirty="0"/>
              <a:t> sfruttare la trascrizione e integrarla direttamente con le applicazioni e utilizzarla per i sottotitoli o la ricerca e l'analisi dei contenuti</a:t>
            </a:r>
          </a:p>
        </p:txBody>
      </p:sp>
      <p:sp>
        <p:nvSpPr>
          <p:cNvPr id="27" name="Rectangle 26">
            <a:extLst>
              <a:ext uri="{FF2B5EF4-FFF2-40B4-BE49-F238E27FC236}">
                <a16:creationId xmlns:a16="http://schemas.microsoft.com/office/drawing/2014/main" id="{CE62AC9B-D48C-699B-B6AC-C1FD23024789}"/>
              </a:ext>
            </a:extLst>
          </p:cNvPr>
          <p:cNvSpPr/>
          <p:nvPr/>
        </p:nvSpPr>
        <p:spPr>
          <a:xfrm>
            <a:off x="396282" y="3628314"/>
            <a:ext cx="3586993" cy="18796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9" name="TextBox 28">
            <a:extLst>
              <a:ext uri="{FF2B5EF4-FFF2-40B4-BE49-F238E27FC236}">
                <a16:creationId xmlns:a16="http://schemas.microsoft.com/office/drawing/2014/main" id="{4443EB76-05AA-5B7F-8F73-D5F9ED7B7688}"/>
              </a:ext>
            </a:extLst>
          </p:cNvPr>
          <p:cNvSpPr txBox="1"/>
          <p:nvPr/>
        </p:nvSpPr>
        <p:spPr>
          <a:xfrm>
            <a:off x="527577" y="3776953"/>
            <a:ext cx="3225303" cy="307777"/>
          </a:xfrm>
          <a:prstGeom prst="rect">
            <a:avLst/>
          </a:prstGeom>
          <a:noFill/>
        </p:spPr>
        <p:txBody>
          <a:bodyPr wrap="square" lIns="91440" tIns="45720" rIns="91440" bIns="45720" rtlCol="0" anchor="t">
            <a:spAutoFit/>
          </a:bodyPr>
          <a:lstStyle/>
          <a:p>
            <a:pPr algn="l" rtl="0"/>
            <a:r>
              <a:rPr lang="en-US" sz="1400" b="1" dirty="0">
                <a:solidFill>
                  <a:srgbClr val="024B7E"/>
                </a:solidFill>
              </a:rPr>
              <a:t>Testo con timestamp</a:t>
            </a:r>
            <a:endParaRPr lang="en-US" dirty="0"/>
          </a:p>
        </p:txBody>
      </p:sp>
      <p:sp>
        <p:nvSpPr>
          <p:cNvPr id="33" name="Rectangle 32">
            <a:extLst>
              <a:ext uri="{FF2B5EF4-FFF2-40B4-BE49-F238E27FC236}">
                <a16:creationId xmlns:a16="http://schemas.microsoft.com/office/drawing/2014/main" id="{18277A50-A916-2533-8912-1B6D91873AB4}"/>
              </a:ext>
            </a:extLst>
          </p:cNvPr>
          <p:cNvSpPr/>
          <p:nvPr/>
        </p:nvSpPr>
        <p:spPr>
          <a:xfrm>
            <a:off x="8046496" y="3638214"/>
            <a:ext cx="3681527" cy="14777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5" name="TextBox 34">
            <a:extLst>
              <a:ext uri="{FF2B5EF4-FFF2-40B4-BE49-F238E27FC236}">
                <a16:creationId xmlns:a16="http://schemas.microsoft.com/office/drawing/2014/main" id="{D473F515-B625-CF0A-039A-B4400FE9052B}"/>
              </a:ext>
            </a:extLst>
          </p:cNvPr>
          <p:cNvSpPr txBox="1"/>
          <p:nvPr/>
        </p:nvSpPr>
        <p:spPr>
          <a:xfrm>
            <a:off x="8127096" y="3782550"/>
            <a:ext cx="3247474" cy="307777"/>
          </a:xfrm>
          <a:prstGeom prst="rect">
            <a:avLst/>
          </a:prstGeom>
          <a:noFill/>
        </p:spPr>
        <p:txBody>
          <a:bodyPr wrap="square" rtlCol="0">
            <a:spAutoFit/>
          </a:bodyPr>
          <a:lstStyle/>
          <a:p>
            <a:pPr algn="l" rtl="0"/>
            <a:r>
              <a:rPr lang="en-US" sz="1400" b="1" dirty="0">
                <a:solidFill>
                  <a:srgbClr val="024B7E"/>
                </a:solidFill>
              </a:rPr>
              <a:t>Multilingue</a:t>
            </a:r>
          </a:p>
        </p:txBody>
      </p:sp>
      <p:sp>
        <p:nvSpPr>
          <p:cNvPr id="37" name="TextBox 36">
            <a:extLst>
              <a:ext uri="{FF2B5EF4-FFF2-40B4-BE49-F238E27FC236}">
                <a16:creationId xmlns:a16="http://schemas.microsoft.com/office/drawing/2014/main" id="{DCFE4FB3-36B7-4668-37E2-174B1A6410BF}"/>
              </a:ext>
            </a:extLst>
          </p:cNvPr>
          <p:cNvSpPr txBox="1"/>
          <p:nvPr/>
        </p:nvSpPr>
        <p:spPr>
          <a:xfrm>
            <a:off x="8197357" y="4156171"/>
            <a:ext cx="3564673" cy="769441"/>
          </a:xfrm>
          <a:prstGeom prst="rect">
            <a:avLst/>
          </a:prstGeom>
          <a:noFill/>
        </p:spPr>
        <p:txBody>
          <a:bodyPr wrap="square" lIns="91440" tIns="45720" rIns="91440" bIns="45720" rtlCol="0" anchor="t">
            <a:spAutoFit/>
          </a:bodyPr>
          <a:lstStyle/>
          <a:p>
            <a:pPr marL="182880" indent="-182880" algn="l" rtl="0">
              <a:spcAft>
                <a:spcPts val="400"/>
              </a:spcAft>
              <a:buFont typeface="Arial" panose="020B0604020202020204" pitchFamily="34" charset="0"/>
              <a:buChar char="•"/>
            </a:pPr>
            <a:r>
              <a:rPr lang="en-US" sz="1100" b="0" i="0" dirty="0">
                <a:solidFill>
                  <a:srgbClr val="333333"/>
                </a:solidFill>
                <a:effectLst/>
                <a:latin typeface="Oracle Sans" panose="020B0503020204020204" pitchFamily="34" charset="0"/>
              </a:rPr>
              <a:t>Produce trascrizioni accurate in inglese, inglese-Gran Bretagna, inglese-Australia, inglese-India, spagnolo, portoghese, francese, italiano, tedesco e hindi.</a:t>
            </a:r>
            <a:endParaRPr lang="en-US" sz="1100" dirty="0"/>
          </a:p>
        </p:txBody>
      </p:sp>
      <p:sp>
        <p:nvSpPr>
          <p:cNvPr id="45" name="TextBox 44">
            <a:extLst>
              <a:ext uri="{FF2B5EF4-FFF2-40B4-BE49-F238E27FC236}">
                <a16:creationId xmlns:a16="http://schemas.microsoft.com/office/drawing/2014/main" id="{548E4743-C2AB-37C8-9356-2C413A2E68AC}"/>
              </a:ext>
            </a:extLst>
          </p:cNvPr>
          <p:cNvSpPr txBox="1"/>
          <p:nvPr/>
        </p:nvSpPr>
        <p:spPr>
          <a:xfrm>
            <a:off x="527577" y="4262479"/>
            <a:ext cx="3455698" cy="769441"/>
          </a:xfrm>
          <a:prstGeom prst="rect">
            <a:avLst/>
          </a:prstGeom>
          <a:noFill/>
        </p:spPr>
        <p:txBody>
          <a:bodyPr wrap="square" lIns="91440" tIns="45720" rIns="91440" bIns="45720" rtlCol="0" anchor="t">
            <a:spAutoFit/>
          </a:bodyPr>
          <a:lstStyle/>
          <a:p>
            <a:pPr marL="171450" indent="-171450" algn="l" rtl="0">
              <a:buFont typeface="Arial" panose="020B0604020202020204" pitchFamily="34" charset="0"/>
              <a:buChar char="•"/>
            </a:pPr>
            <a:r>
              <a:rPr lang="en-US" sz="1100" b="0" i="0" dirty="0">
                <a:solidFill>
                  <a:srgbClr val="333333"/>
                </a:solidFill>
                <a:effectLst/>
                <a:latin typeface="Oracle Sans" panose="020B0503020204020204" pitchFamily="34" charset="0"/>
              </a:rPr>
              <a:t>La trascrizione fornisce un timestamp per ciascun token (parola). Puoi utilizzare il timestamp per cercare e trovare il testo che stai cercando all'interno del file multimediale, quindi passare rapidamente a quella posizione.</a:t>
            </a:r>
            <a:endParaRPr lang="en-US" sz="1100" dirty="0"/>
          </a:p>
        </p:txBody>
      </p:sp>
      <p:sp>
        <p:nvSpPr>
          <p:cNvPr id="2" name="Slide Number Placeholder 1">
            <a:extLst>
              <a:ext uri="{FF2B5EF4-FFF2-40B4-BE49-F238E27FC236}">
                <a16:creationId xmlns:a16="http://schemas.microsoft.com/office/drawing/2014/main" id="{A148C77C-B942-C2B1-229B-CBF1D78EB12A}"/>
              </a:ext>
            </a:extLst>
          </p:cNvPr>
          <p:cNvSpPr>
            <a:spLocks noGrp="1"/>
          </p:cNvSpPr>
          <p:nvPr>
            <p:ph type="sldNum" sz="quarter" idx="17"/>
          </p:nvPr>
        </p:nvSpPr>
        <p:spPr/>
        <p:txBody>
          <a:bodyPr/>
          <a:lstStyle/>
          <a:p>
            <a:pPr algn="l" rtl="0"/>
            <a:fld id="{345D60D9-5372-5F40-9443-0F9AE5BDC3C8}" type="slidenum">
              <a:rPr lang="en-US" smtClean="0"/>
              <a:pPr algn="l" rtl="0"/>
              <a:t>24</a:t>
            </a:fld>
            <a:endParaRPr lang="en-US" dirty="0"/>
          </a:p>
        </p:txBody>
      </p:sp>
      <p:sp>
        <p:nvSpPr>
          <p:cNvPr id="11" name="Rectangle 10">
            <a:extLst>
              <a:ext uri="{FF2B5EF4-FFF2-40B4-BE49-F238E27FC236}">
                <a16:creationId xmlns:a16="http://schemas.microsoft.com/office/drawing/2014/main" id="{F370EB05-AEF6-5345-F792-1BBAC0CA400F}"/>
              </a:ext>
            </a:extLst>
          </p:cNvPr>
          <p:cNvSpPr/>
          <p:nvPr/>
        </p:nvSpPr>
        <p:spPr>
          <a:xfrm>
            <a:off x="3701464" y="1002832"/>
            <a:ext cx="3757727" cy="168663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TextBox 11">
            <a:extLst>
              <a:ext uri="{FF2B5EF4-FFF2-40B4-BE49-F238E27FC236}">
                <a16:creationId xmlns:a16="http://schemas.microsoft.com/office/drawing/2014/main" id="{324C742B-CC0E-57EC-9E37-1D4E0D3F93F3}"/>
              </a:ext>
            </a:extLst>
          </p:cNvPr>
          <p:cNvSpPr txBox="1"/>
          <p:nvPr/>
        </p:nvSpPr>
        <p:spPr>
          <a:xfrm>
            <a:off x="4211717" y="1133140"/>
            <a:ext cx="3247474" cy="307777"/>
          </a:xfrm>
          <a:prstGeom prst="rect">
            <a:avLst/>
          </a:prstGeom>
          <a:noFill/>
        </p:spPr>
        <p:txBody>
          <a:bodyPr wrap="square" rtlCol="0">
            <a:spAutoFit/>
          </a:bodyPr>
          <a:lstStyle/>
          <a:p>
            <a:pPr algn="l" rtl="0"/>
            <a:r>
              <a:rPr lang="en-US" sz="1400" b="1" dirty="0">
                <a:solidFill>
                  <a:srgbClr val="024B7E"/>
                </a:solidFill>
              </a:rPr>
              <a:t>Normalizzazioni del testo</a:t>
            </a:r>
          </a:p>
        </p:txBody>
      </p:sp>
      <p:sp>
        <p:nvSpPr>
          <p:cNvPr id="14" name="TextBox 13">
            <a:extLst>
              <a:ext uri="{FF2B5EF4-FFF2-40B4-BE49-F238E27FC236}">
                <a16:creationId xmlns:a16="http://schemas.microsoft.com/office/drawing/2014/main" id="{39EF307B-613B-4274-4EA5-C2896A776167}"/>
              </a:ext>
            </a:extLst>
          </p:cNvPr>
          <p:cNvSpPr txBox="1"/>
          <p:nvPr/>
        </p:nvSpPr>
        <p:spPr>
          <a:xfrm>
            <a:off x="3970070" y="1535460"/>
            <a:ext cx="3564673" cy="938719"/>
          </a:xfrm>
          <a:prstGeom prst="rect">
            <a:avLst/>
          </a:prstGeom>
          <a:noFill/>
        </p:spPr>
        <p:txBody>
          <a:bodyPr wrap="square" lIns="91440" tIns="45720" rIns="91440" bIns="45720" rtlCol="0" anchor="t">
            <a:spAutoFit/>
          </a:bodyPr>
          <a:lstStyle/>
          <a:p>
            <a:pPr marL="182880" indent="-182880" algn="l" rtl="0">
              <a:spcAft>
                <a:spcPts val="400"/>
              </a:spcAft>
              <a:buFont typeface="Arial" panose="020B0604020202020204" pitchFamily="34" charset="0"/>
              <a:buChar char="•"/>
            </a:pPr>
            <a:r>
              <a:rPr lang="en-US" sz="1100" b="0" i="0" dirty="0">
                <a:solidFill>
                  <a:srgbClr val="333333"/>
                </a:solidFill>
                <a:effectLst/>
                <a:latin typeface="Oracle Sans" panose="020B0503020204020204" pitchFamily="34" charset="0"/>
              </a:rPr>
              <a:t>Fornisce normalizzazioni del testo per numeri, indirizzi, valute e così via. Con la normalizzazione del testo, ottieni una trascrizione di qualità superiore dall'intelligenza artificiale che è più facile da leggere e comprendere.</a:t>
            </a:r>
            <a:endParaRPr lang="en-US" sz="1100" dirty="0"/>
          </a:p>
        </p:txBody>
      </p:sp>
      <p:sp>
        <p:nvSpPr>
          <p:cNvPr id="16" name="Rectangle 15">
            <a:extLst>
              <a:ext uri="{FF2B5EF4-FFF2-40B4-BE49-F238E27FC236}">
                <a16:creationId xmlns:a16="http://schemas.microsoft.com/office/drawing/2014/main" id="{54CD5803-DF5F-2BAD-67F5-EABA2306FDFF}"/>
              </a:ext>
            </a:extLst>
          </p:cNvPr>
          <p:cNvSpPr/>
          <p:nvPr/>
        </p:nvSpPr>
        <p:spPr>
          <a:xfrm>
            <a:off x="8187871" y="5354566"/>
            <a:ext cx="3642361" cy="10956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8" name="TextBox 17">
            <a:extLst>
              <a:ext uri="{FF2B5EF4-FFF2-40B4-BE49-F238E27FC236}">
                <a16:creationId xmlns:a16="http://schemas.microsoft.com/office/drawing/2014/main" id="{57D928C8-76DF-DC03-D2FA-64535A283AC3}"/>
              </a:ext>
            </a:extLst>
          </p:cNvPr>
          <p:cNvSpPr txBox="1"/>
          <p:nvPr/>
        </p:nvSpPr>
        <p:spPr>
          <a:xfrm>
            <a:off x="8280481" y="5491635"/>
            <a:ext cx="3247474" cy="307777"/>
          </a:xfrm>
          <a:prstGeom prst="rect">
            <a:avLst/>
          </a:prstGeom>
          <a:noFill/>
        </p:spPr>
        <p:txBody>
          <a:bodyPr wrap="square" rtlCol="0">
            <a:spAutoFit/>
          </a:bodyPr>
          <a:lstStyle/>
          <a:p>
            <a:pPr algn="l" rtl="0"/>
            <a:r>
              <a:rPr lang="en-US" sz="1400" b="1" dirty="0">
                <a:solidFill>
                  <a:srgbClr val="024B7E"/>
                </a:solidFill>
              </a:rPr>
              <a:t>Filtraggio volgarità</a:t>
            </a:r>
          </a:p>
        </p:txBody>
      </p:sp>
      <p:sp>
        <p:nvSpPr>
          <p:cNvPr id="20" name="TextBox 19">
            <a:extLst>
              <a:ext uri="{FF2B5EF4-FFF2-40B4-BE49-F238E27FC236}">
                <a16:creationId xmlns:a16="http://schemas.microsoft.com/office/drawing/2014/main" id="{E0927F66-2E44-7FF2-DDD0-25C33BFEE4BA}"/>
              </a:ext>
            </a:extLst>
          </p:cNvPr>
          <p:cNvSpPr txBox="1"/>
          <p:nvPr/>
        </p:nvSpPr>
        <p:spPr>
          <a:xfrm>
            <a:off x="8154183" y="5894708"/>
            <a:ext cx="3564673" cy="430887"/>
          </a:xfrm>
          <a:prstGeom prst="rect">
            <a:avLst/>
          </a:prstGeom>
          <a:noFill/>
        </p:spPr>
        <p:txBody>
          <a:bodyPr wrap="square" lIns="91440" tIns="45720" rIns="91440" bIns="45720" rtlCol="0" anchor="t">
            <a:spAutoFit/>
          </a:bodyPr>
          <a:lstStyle/>
          <a:p>
            <a:pPr marL="182880" indent="-182880" algn="l" rtl="0">
              <a:spcAft>
                <a:spcPts val="400"/>
              </a:spcAft>
              <a:buFont typeface="Arial" panose="020B0604020202020204" pitchFamily="34" charset="0"/>
              <a:buChar char="•"/>
            </a:pPr>
            <a:r>
              <a:rPr lang="en-US" sz="1100" b="0" i="0" dirty="0">
                <a:solidFill>
                  <a:srgbClr val="333333"/>
                </a:solidFill>
                <a:effectLst/>
                <a:latin typeface="Oracle Sans" panose="020B0503020204020204" pitchFamily="34" charset="0"/>
              </a:rPr>
              <a:t>Consente di rimuovere, mascherare o taggare parole offensive dalla trascrizione.</a:t>
            </a:r>
            <a:endParaRPr lang="en-US" sz="1100" dirty="0"/>
          </a:p>
        </p:txBody>
      </p:sp>
      <p:sp>
        <p:nvSpPr>
          <p:cNvPr id="22" name="Rectangle 21">
            <a:extLst>
              <a:ext uri="{FF2B5EF4-FFF2-40B4-BE49-F238E27FC236}">
                <a16:creationId xmlns:a16="http://schemas.microsoft.com/office/drawing/2014/main" id="{64A0C2A3-343C-3192-813C-DEA6947AE276}"/>
              </a:ext>
            </a:extLst>
          </p:cNvPr>
          <p:cNvSpPr/>
          <p:nvPr/>
        </p:nvSpPr>
        <p:spPr>
          <a:xfrm>
            <a:off x="4105914" y="3644861"/>
            <a:ext cx="3642361" cy="10956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4" name="TextBox 23">
            <a:extLst>
              <a:ext uri="{FF2B5EF4-FFF2-40B4-BE49-F238E27FC236}">
                <a16:creationId xmlns:a16="http://schemas.microsoft.com/office/drawing/2014/main" id="{9BAD7936-5982-394B-BD07-65C3ED99520A}"/>
              </a:ext>
            </a:extLst>
          </p:cNvPr>
          <p:cNvSpPr txBox="1"/>
          <p:nvPr/>
        </p:nvSpPr>
        <p:spPr>
          <a:xfrm>
            <a:off x="4302685" y="3793317"/>
            <a:ext cx="3247474" cy="307777"/>
          </a:xfrm>
          <a:prstGeom prst="rect">
            <a:avLst/>
          </a:prstGeom>
          <a:noFill/>
        </p:spPr>
        <p:txBody>
          <a:bodyPr wrap="square" rtlCol="0">
            <a:spAutoFit/>
          </a:bodyPr>
          <a:lstStyle/>
          <a:p>
            <a:pPr algn="l" rtl="0"/>
            <a:r>
              <a:rPr lang="en-US" sz="1400" b="1" dirty="0">
                <a:solidFill>
                  <a:srgbClr val="024B7E"/>
                </a:solidFill>
              </a:rPr>
              <a:t>Punteggiatura</a:t>
            </a:r>
          </a:p>
        </p:txBody>
      </p:sp>
      <p:sp>
        <p:nvSpPr>
          <p:cNvPr id="26" name="TextBox 25">
            <a:extLst>
              <a:ext uri="{FF2B5EF4-FFF2-40B4-BE49-F238E27FC236}">
                <a16:creationId xmlns:a16="http://schemas.microsoft.com/office/drawing/2014/main" id="{B32D2790-8FC6-93FB-F6F0-F70148C9833D}"/>
              </a:ext>
            </a:extLst>
          </p:cNvPr>
          <p:cNvSpPr txBox="1"/>
          <p:nvPr/>
        </p:nvSpPr>
        <p:spPr>
          <a:xfrm>
            <a:off x="4240866" y="4226555"/>
            <a:ext cx="3564673" cy="600164"/>
          </a:xfrm>
          <a:prstGeom prst="rect">
            <a:avLst/>
          </a:prstGeom>
          <a:noFill/>
        </p:spPr>
        <p:txBody>
          <a:bodyPr wrap="square" lIns="91440" tIns="45720" rIns="91440" bIns="45720" rtlCol="0" anchor="t">
            <a:spAutoFit/>
          </a:bodyPr>
          <a:lstStyle/>
          <a:p>
            <a:pPr marL="182880" indent="-182880" algn="l" rtl="0">
              <a:spcAft>
                <a:spcPts val="400"/>
              </a:spcAft>
              <a:buFont typeface="Arial" panose="020B0604020202020204" pitchFamily="34" charset="0"/>
              <a:buChar char="•"/>
            </a:pPr>
            <a:r>
              <a:rPr lang="en-US" sz="1100" b="0" i="0" dirty="0">
                <a:solidFill>
                  <a:srgbClr val="333333"/>
                </a:solidFill>
                <a:effectLst/>
                <a:latin typeface="Oracle Sans" panose="020B0503020204020204" pitchFamily="34" charset="0"/>
              </a:rPr>
              <a:t>Il testo lungo richiede la punteggiatura, quindi Speech punteggia automaticamente il contenuto della trascrizione.</a:t>
            </a:r>
            <a:endParaRPr lang="en-US" sz="1100" dirty="0"/>
          </a:p>
        </p:txBody>
      </p:sp>
      <p:pic>
        <p:nvPicPr>
          <p:cNvPr id="3" name="Picture 2">
            <a:extLst>
              <a:ext uri="{FF2B5EF4-FFF2-40B4-BE49-F238E27FC236}">
                <a16:creationId xmlns:a16="http://schemas.microsoft.com/office/drawing/2014/main" id="{48722E87-038E-FC4E-2BAE-A5EC5917C2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6848" y="296080"/>
            <a:ext cx="3801460" cy="2492667"/>
          </a:xfrm>
          <a:prstGeom prst="rect">
            <a:avLst/>
          </a:prstGeom>
        </p:spPr>
      </p:pic>
      <p:sp>
        <p:nvSpPr>
          <p:cNvPr id="4" name="Footer Placeholder 4">
            <a:extLst>
              <a:ext uri="{FF2B5EF4-FFF2-40B4-BE49-F238E27FC236}">
                <a16:creationId xmlns:a16="http://schemas.microsoft.com/office/drawing/2014/main" id="{B11C151D-60EC-5526-6F61-99E1C49C066E}"/>
              </a:ext>
            </a:extLst>
          </p:cNvPr>
          <p:cNvSpPr txBox="1">
            <a:spLocks/>
          </p:cNvSpPr>
          <p:nvPr/>
        </p:nvSpPr>
        <p:spPr>
          <a:xfrm>
            <a:off x="1127759" y="6423978"/>
            <a:ext cx="5745379" cy="36512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0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900" dirty="0">
                <a:solidFill>
                  <a:srgbClr val="8B8580"/>
                </a:solidFill>
                <a:latin typeface="+mn-lt"/>
                <a:cs typeface="+mn-cs"/>
              </a:rPr>
              <a:t>Diritto d'autore</a:t>
            </a:r>
            <a:r>
              <a:rPr lang="en-US" dirty="0"/>
              <a:t> </a:t>
            </a:r>
            <a:r>
              <a:rPr lang="en-US" sz="900" dirty="0">
                <a:solidFill>
                  <a:srgbClr val="8B8580"/>
                </a:solidFill>
                <a:latin typeface="+mn-lt"/>
                <a:cs typeface="+mn-cs"/>
              </a:rPr>
              <a:t>© 2024, Oracle e/o sue affiliate</a:t>
            </a:r>
          </a:p>
        </p:txBody>
      </p:sp>
    </p:spTree>
    <p:extLst>
      <p:ext uri="{BB962C8B-B14F-4D97-AF65-F5344CB8AC3E}">
        <p14:creationId xmlns:p14="http://schemas.microsoft.com/office/powerpoint/2010/main" val="92581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21C3E81-C17E-DD46-89A1-CBEAA21B8FC0}"/>
              </a:ext>
            </a:extLst>
          </p:cNvPr>
          <p:cNvSpPr>
            <a:spLocks noGrp="1"/>
          </p:cNvSpPr>
          <p:nvPr>
            <p:ph type="ctrTitle"/>
            <p:custDataLst>
              <p:tags r:id="rId1"/>
            </p:custDataLst>
          </p:nvPr>
        </p:nvSpPr>
        <p:spPr>
          <a:xfrm>
            <a:off x="1018030" y="2148840"/>
            <a:ext cx="10158984" cy="1280160"/>
          </a:xfrm>
        </p:spPr>
        <p:txBody>
          <a:bodyPr/>
          <a:lstStyle/>
          <a:p>
            <a:r>
              <a:rPr lang="en-US" dirty="0" err="1"/>
              <a:t>Intelligenza</a:t>
            </a:r>
            <a:r>
              <a:rPr lang="en-US" dirty="0"/>
              <a:t> </a:t>
            </a:r>
            <a:r>
              <a:rPr lang="en-US" dirty="0" err="1"/>
              <a:t>Artificiale</a:t>
            </a:r>
            <a:br>
              <a:rPr lang="en-US" dirty="0"/>
            </a:br>
            <a:endParaRPr lang="en-US" sz="2000" dirty="0"/>
          </a:p>
        </p:txBody>
      </p:sp>
      <p:sp>
        <p:nvSpPr>
          <p:cNvPr id="20" name="Text Placeholder 19">
            <a:extLst>
              <a:ext uri="{FF2B5EF4-FFF2-40B4-BE49-F238E27FC236}">
                <a16:creationId xmlns:a16="http://schemas.microsoft.com/office/drawing/2014/main" id="{2D1B215E-A115-3A42-B305-3DB768BE6E3C}"/>
              </a:ext>
            </a:extLst>
          </p:cNvPr>
          <p:cNvSpPr>
            <a:spLocks noGrp="1"/>
          </p:cNvSpPr>
          <p:nvPr>
            <p:ph type="body" sz="quarter" idx="33"/>
            <p:custDataLst>
              <p:tags r:id="rId2"/>
            </p:custDataLst>
          </p:nvPr>
        </p:nvSpPr>
        <p:spPr/>
        <p:txBody>
          <a:bodyPr/>
          <a:lstStyle/>
          <a:p>
            <a:r>
              <a:rPr lang="en-US" dirty="0"/>
              <a:t>Day 4 - </a:t>
            </a:r>
            <a:r>
              <a:rPr lang="en-US" dirty="0" err="1"/>
              <a:t>Servizi</a:t>
            </a:r>
            <a:r>
              <a:rPr lang="en-US" dirty="0"/>
              <a:t>: </a:t>
            </a:r>
            <a:r>
              <a:rPr lang="en-US" dirty="0" err="1"/>
              <a:t>comprensione</a:t>
            </a:r>
            <a:r>
              <a:rPr lang="en-US" dirty="0"/>
              <a:t> di </a:t>
            </a:r>
            <a:r>
              <a:rPr lang="en-US" dirty="0" err="1"/>
              <a:t>documenti</a:t>
            </a:r>
            <a:r>
              <a:rPr lang="en-US" dirty="0"/>
              <a:t> (Document Understanding)</a:t>
            </a:r>
          </a:p>
        </p:txBody>
      </p:sp>
    </p:spTree>
    <p:extLst>
      <p:ext uri="{BB962C8B-B14F-4D97-AF65-F5344CB8AC3E}">
        <p14:creationId xmlns:p14="http://schemas.microsoft.com/office/powerpoint/2010/main" val="6309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OTag">
            <a:extLst>
              <a:ext uri="{FF2B5EF4-FFF2-40B4-BE49-F238E27FC236}">
                <a16:creationId xmlns:a16="http://schemas.microsoft.com/office/drawing/2014/main" id="{762AEC7F-7755-4671-BF69-DC7EA7236870}"/>
              </a:ext>
              <a:ext uri="{C183D7F6-B498-43B3-948B-1728B52AA6E4}">
                <adec:decorative xmlns:adec="http://schemas.microsoft.com/office/drawing/2017/decorative" val="1"/>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1" name="Title 10">
            <a:extLst>
              <a:ext uri="{FF2B5EF4-FFF2-40B4-BE49-F238E27FC236}">
                <a16:creationId xmlns:a16="http://schemas.microsoft.com/office/drawing/2014/main" id="{9D21EAA7-9A8F-E640-F697-592B9649033D}"/>
              </a:ext>
            </a:extLst>
          </p:cNvPr>
          <p:cNvSpPr>
            <a:spLocks noGrp="1"/>
          </p:cNvSpPr>
          <p:nvPr>
            <p:ph type="title"/>
          </p:nvPr>
        </p:nvSpPr>
        <p:spPr/>
        <p:txBody>
          <a:bodyPr/>
          <a:lstStyle/>
          <a:p>
            <a:pPr marL="0" marR="0" lvl="0" indent="0" algn="l" defTabSz="914400" rtl="0" eaLnBrk="1" fontAlgn="auto" latinLnBrk="0" hangingPunct="1">
              <a:lnSpc>
                <a:spcPct val="95000"/>
              </a:lnSpc>
              <a:spcBef>
                <a:spcPct val="0"/>
              </a:spcBef>
              <a:spcAft>
                <a:spcPct val="0"/>
              </a:spcAft>
              <a:defRPr/>
            </a:pPr>
            <a:r>
              <a:rPr kumimoji="0" lang="en-US" sz="2400" b="1" i="0" u="none" strike="noStrike" kern="1200" cap="none" spc="0" normalizeH="0" baseline="0" noProof="0" dirty="0" err="1">
                <a:ln>
                  <a:noFill/>
                </a:ln>
                <a:solidFill>
                  <a:srgbClr val="312D2A"/>
                </a:solidFill>
                <a:effectLst/>
                <a:uLnTx/>
                <a:uFillTx/>
                <a:latin typeface="Oracle Sans"/>
                <a:ea typeface="+mn-ea"/>
                <a:cs typeface="+mj-cs"/>
              </a:rPr>
              <a:t>Panoramica</a:t>
            </a:r>
            <a:r>
              <a:rPr kumimoji="0" lang="en-US" sz="2400" b="1" i="0" u="none" strike="noStrike" kern="1200" cap="none" spc="0" normalizeH="0" baseline="0" noProof="0" dirty="0">
                <a:ln>
                  <a:noFill/>
                </a:ln>
                <a:solidFill>
                  <a:srgbClr val="312D2A"/>
                </a:solidFill>
                <a:effectLst/>
                <a:uLnTx/>
                <a:uFillTx/>
                <a:latin typeface="Oracle Sans"/>
                <a:ea typeface="+mn-ea"/>
                <a:cs typeface="+mj-cs"/>
              </a:rPr>
              <a:t> </a:t>
            </a:r>
            <a:r>
              <a:rPr lang="en-US" dirty="0" err="1">
                <a:solidFill>
                  <a:srgbClr val="312D2A"/>
                </a:solidFill>
                <a:latin typeface="Oracle Sans"/>
              </a:rPr>
              <a:t>sulla</a:t>
            </a:r>
            <a:r>
              <a:rPr kumimoji="0" lang="en-US" sz="2400" b="1" i="0" u="none" strike="noStrike" kern="1200" cap="none" spc="0" normalizeH="0" baseline="0" noProof="0" dirty="0">
                <a:ln>
                  <a:noFill/>
                </a:ln>
                <a:solidFill>
                  <a:srgbClr val="312D2A"/>
                </a:solidFill>
                <a:effectLst/>
                <a:uLnTx/>
                <a:uFillTx/>
                <a:latin typeface="Oracle Sans"/>
                <a:ea typeface="+mn-ea"/>
                <a:cs typeface="+mj-cs"/>
              </a:rPr>
              <a:t> comprensione dei </a:t>
            </a:r>
            <a:r>
              <a:rPr kumimoji="0" lang="en-US" sz="2400" b="1" i="0" u="none" strike="noStrike" kern="1200" cap="none" spc="0" normalizeH="0" baseline="0" noProof="0" dirty="0" err="1">
                <a:ln>
                  <a:noFill/>
                </a:ln>
                <a:solidFill>
                  <a:srgbClr val="312D2A"/>
                </a:solidFill>
                <a:effectLst/>
                <a:uLnTx/>
                <a:uFillTx/>
                <a:latin typeface="Oracle Sans"/>
                <a:ea typeface="+mn-ea"/>
                <a:cs typeface="+mj-cs"/>
              </a:rPr>
              <a:t>documenti</a:t>
            </a:r>
            <a:r>
              <a:rPr kumimoji="0" lang="en-US" sz="2400" b="1" i="0" u="none" strike="noStrike" kern="1200" cap="none" spc="0" normalizeH="0" baseline="0" noProof="0" dirty="0">
                <a:ln>
                  <a:noFill/>
                </a:ln>
                <a:solidFill>
                  <a:srgbClr val="312D2A"/>
                </a:solidFill>
                <a:effectLst/>
                <a:uLnTx/>
                <a:uFillTx/>
                <a:latin typeface="Oracle Sans"/>
                <a:ea typeface="+mn-ea"/>
                <a:cs typeface="+mj-cs"/>
              </a:rPr>
              <a:t> </a:t>
            </a:r>
          </a:p>
        </p:txBody>
      </p:sp>
      <p:sp>
        <p:nvSpPr>
          <p:cNvPr id="12" name="Content Placeholder 11">
            <a:extLst>
              <a:ext uri="{FF2B5EF4-FFF2-40B4-BE49-F238E27FC236}">
                <a16:creationId xmlns:a16="http://schemas.microsoft.com/office/drawing/2014/main" id="{97FC9864-432E-CF34-E01F-94CB79C4FF9E}"/>
              </a:ext>
            </a:extLst>
          </p:cNvPr>
          <p:cNvSpPr>
            <a:spLocks noGrp="1"/>
          </p:cNvSpPr>
          <p:nvPr>
            <p:ph sz="quarter" idx="14"/>
          </p:nvPr>
        </p:nvSpPr>
        <p:spPr/>
        <p:txBody>
          <a:bodyPr/>
          <a:lstStyle/>
          <a:p>
            <a:pPr algn="l" rtl="0"/>
            <a:r>
              <a:rPr lang="en-US" dirty="0"/>
              <a:t>Estrai testo, tabelle e codici a barre da immagini e documenti</a:t>
            </a:r>
          </a:p>
        </p:txBody>
      </p:sp>
      <p:sp>
        <p:nvSpPr>
          <p:cNvPr id="14" name="Content Placeholder 13">
            <a:extLst>
              <a:ext uri="{FF2B5EF4-FFF2-40B4-BE49-F238E27FC236}">
                <a16:creationId xmlns:a16="http://schemas.microsoft.com/office/drawing/2014/main" id="{EA31F56A-C247-A7E2-4ED9-96D94AAB3AB3}"/>
              </a:ext>
            </a:extLst>
          </p:cNvPr>
          <p:cNvSpPr>
            <a:spLocks noGrp="1"/>
          </p:cNvSpPr>
          <p:nvPr>
            <p:ph sz="quarter" idx="16"/>
          </p:nvPr>
        </p:nvSpPr>
        <p:spPr/>
        <p:txBody>
          <a:bodyPr/>
          <a:lstStyle/>
          <a:p>
            <a:pPr algn="l" rtl="0"/>
            <a:r>
              <a:rPr lang="en-US" dirty="0"/>
              <a:t>Classificare i documenti per tipo</a:t>
            </a:r>
          </a:p>
          <a:p>
            <a:pPr algn="l" rtl="0"/>
            <a:endParaRPr lang="en-US" dirty="0"/>
          </a:p>
          <a:p>
            <a:pPr algn="l" rtl="0"/>
            <a:endParaRPr lang="en-US" dirty="0"/>
          </a:p>
        </p:txBody>
      </p:sp>
      <p:sp>
        <p:nvSpPr>
          <p:cNvPr id="13" name="Content Placeholder 12">
            <a:extLst>
              <a:ext uri="{FF2B5EF4-FFF2-40B4-BE49-F238E27FC236}">
                <a16:creationId xmlns:a16="http://schemas.microsoft.com/office/drawing/2014/main" id="{5713B201-4539-761E-6CC0-182268002B30}"/>
              </a:ext>
            </a:extLst>
          </p:cNvPr>
          <p:cNvSpPr>
            <a:spLocks noGrp="1"/>
          </p:cNvSpPr>
          <p:nvPr>
            <p:ph sz="quarter" idx="15"/>
          </p:nvPr>
        </p:nvSpPr>
        <p:spPr/>
        <p:txBody>
          <a:bodyPr/>
          <a:lstStyle/>
          <a:p>
            <a:pPr algn="l" rtl="0"/>
            <a:r>
              <a:rPr lang="en-US" dirty="0"/>
              <a:t>Estrai in modo intelligente i campi chiave da:</a:t>
            </a:r>
          </a:p>
          <a:p>
            <a:pPr algn="l" rtl="0">
              <a:buFont typeface="Arial" panose="020B0604020202020204" pitchFamily="34" charset="0"/>
              <a:buChar char="•"/>
            </a:pPr>
            <a:r>
              <a:rPr lang="en-US" sz="1600" dirty="0"/>
              <a:t>Fatture</a:t>
            </a:r>
          </a:p>
          <a:p>
            <a:pPr algn="l" rtl="0">
              <a:buFont typeface="Arial" panose="020B0604020202020204" pitchFamily="34" charset="0"/>
              <a:buChar char="•"/>
            </a:pPr>
            <a:r>
              <a:rPr lang="en-US" sz="1600" dirty="0"/>
              <a:t>Ricevute</a:t>
            </a:r>
          </a:p>
          <a:p>
            <a:pPr algn="l" rtl="0">
              <a:buFont typeface="Arial" panose="020B0604020202020204" pitchFamily="34" charset="0"/>
              <a:buChar char="•"/>
            </a:pPr>
            <a:r>
              <a:rPr lang="en-US" sz="1600" dirty="0"/>
              <a:t>Patenti di guida</a:t>
            </a:r>
          </a:p>
          <a:p>
            <a:pPr algn="l" rtl="0">
              <a:buFont typeface="Arial" panose="020B0604020202020204" pitchFamily="34" charset="0"/>
              <a:buChar char="•"/>
            </a:pPr>
            <a:r>
              <a:rPr lang="en-US" sz="1600" dirty="0"/>
              <a:t>Passaporti</a:t>
            </a:r>
          </a:p>
          <a:p>
            <a:pPr algn="l" rtl="0">
              <a:buFont typeface="Arial" panose="020B0604020202020204" pitchFamily="34" charset="0"/>
              <a:buChar char="•"/>
            </a:pPr>
            <a:endParaRPr lang="en-US" sz="1800" dirty="0"/>
          </a:p>
          <a:p>
            <a:pPr algn="l" rtl="0"/>
            <a:endParaRPr lang="en-US" dirty="0"/>
          </a:p>
          <a:p>
            <a:pPr algn="l" rtl="0"/>
            <a:endParaRPr lang="en-US" dirty="0"/>
          </a:p>
        </p:txBody>
      </p:sp>
      <p:sp>
        <p:nvSpPr>
          <p:cNvPr id="15" name="Content Placeholder 14">
            <a:extLst>
              <a:ext uri="{FF2B5EF4-FFF2-40B4-BE49-F238E27FC236}">
                <a16:creationId xmlns:a16="http://schemas.microsoft.com/office/drawing/2014/main" id="{A8585D0A-215D-5DA8-6CCF-BBF537079917}"/>
              </a:ext>
            </a:extLst>
          </p:cNvPr>
          <p:cNvSpPr>
            <a:spLocks noGrp="1"/>
          </p:cNvSpPr>
          <p:nvPr>
            <p:ph sz="quarter" idx="17"/>
          </p:nvPr>
        </p:nvSpPr>
        <p:spPr/>
        <p:txBody>
          <a:bodyPr/>
          <a:lstStyle/>
          <a:p>
            <a:pPr algn="l" rtl="0"/>
            <a:r>
              <a:rPr lang="en-US" dirty="0"/>
              <a:t>Addestrare modelli personalizzati per</a:t>
            </a:r>
          </a:p>
          <a:p>
            <a:pPr marL="285750" indent="-285750" algn="l" rtl="0">
              <a:buFont typeface="Arial" panose="020B0604020202020204" pitchFamily="34" charset="0"/>
              <a:buChar char="•"/>
            </a:pPr>
            <a:r>
              <a:rPr lang="en-US" sz="1600" dirty="0"/>
              <a:t>Classificazione dei documenti</a:t>
            </a:r>
          </a:p>
          <a:p>
            <a:pPr marL="285750" indent="-285750" algn="l" rtl="0">
              <a:buFont typeface="Arial" panose="020B0604020202020204" pitchFamily="34" charset="0"/>
              <a:buChar char="•"/>
            </a:pPr>
            <a:r>
              <a:rPr lang="en-US" sz="1600" dirty="0"/>
              <a:t>Estrazione di valori-chiave</a:t>
            </a:r>
          </a:p>
        </p:txBody>
      </p:sp>
      <p:sp>
        <p:nvSpPr>
          <p:cNvPr id="3" name="Slide Number Placeholder 2">
            <a:extLst>
              <a:ext uri="{FF2B5EF4-FFF2-40B4-BE49-F238E27FC236}">
                <a16:creationId xmlns:a16="http://schemas.microsoft.com/office/drawing/2014/main" id="{8D5BA4E1-96AC-B0BA-2B55-1DD0E04DFF93}"/>
              </a:ext>
            </a:extLst>
          </p:cNvPr>
          <p:cNvSpPr>
            <a:spLocks noGrp="1"/>
          </p:cNvSpPr>
          <p:nvPr>
            <p:ph type="sldNum" sz="quarter" idx="20"/>
          </p:nvPr>
        </p:nvSpPr>
        <p:spPr/>
        <p:txBody>
          <a:bodyPr/>
          <a:lstStyle/>
          <a:p>
            <a:pPr algn="l" rtl="0"/>
            <a:fld id="{345D60D9-5372-5F40-9443-0F9AE5BDC3C8}" type="slidenum">
              <a:rPr lang="en-US" smtClean="0"/>
              <a:pPr algn="l" rtl="0"/>
              <a:t>26</a:t>
            </a:fld>
            <a:endParaRPr lang="en-US" dirty="0"/>
          </a:p>
        </p:txBody>
      </p:sp>
      <p:pic>
        <p:nvPicPr>
          <p:cNvPr id="4" name="Picture 3" descr="A close-up of a bank statement&#10;&#10;Description automatically generated">
            <a:extLst>
              <a:ext uri="{FF2B5EF4-FFF2-40B4-BE49-F238E27FC236}">
                <a16:creationId xmlns:a16="http://schemas.microsoft.com/office/drawing/2014/main" id="{ED39F195-8C9E-6553-6EF1-6362DF41CC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5771" y="3552963"/>
            <a:ext cx="2185541" cy="2828082"/>
          </a:xfrm>
          <a:prstGeom prst="rect">
            <a:avLst/>
          </a:prstGeom>
        </p:spPr>
      </p:pic>
      <p:pic>
        <p:nvPicPr>
          <p:cNvPr id="5" name="Picture 4">
            <a:extLst>
              <a:ext uri="{FF2B5EF4-FFF2-40B4-BE49-F238E27FC236}">
                <a16:creationId xmlns:a16="http://schemas.microsoft.com/office/drawing/2014/main" id="{C2E98D91-72FF-9574-06BD-E2A854E15C71}"/>
              </a:ext>
            </a:extLst>
          </p:cNvPr>
          <p:cNvPicPr>
            <a:picLocks noChangeAspect="1"/>
          </p:cNvPicPr>
          <p:nvPr/>
        </p:nvPicPr>
        <p:blipFill>
          <a:blip r:embed="rId6"/>
          <a:stretch>
            <a:fillRect/>
          </a:stretch>
        </p:blipFill>
        <p:spPr>
          <a:xfrm>
            <a:off x="804335" y="2680450"/>
            <a:ext cx="2292603" cy="2971026"/>
          </a:xfrm>
          <a:prstGeom prst="rect">
            <a:avLst/>
          </a:prstGeom>
          <a:ln>
            <a:solidFill>
              <a:schemeClr val="tx2"/>
            </a:solidFill>
          </a:ln>
        </p:spPr>
      </p:pic>
      <p:pic>
        <p:nvPicPr>
          <p:cNvPr id="6" name="Picture 5">
            <a:extLst>
              <a:ext uri="{FF2B5EF4-FFF2-40B4-BE49-F238E27FC236}">
                <a16:creationId xmlns:a16="http://schemas.microsoft.com/office/drawing/2014/main" id="{DAA4180A-1F46-3220-3FB6-DDFF1CCADA1A}"/>
              </a:ext>
            </a:extLst>
          </p:cNvPr>
          <p:cNvPicPr>
            <a:picLocks noChangeAspect="1"/>
          </p:cNvPicPr>
          <p:nvPr/>
        </p:nvPicPr>
        <p:blipFill>
          <a:blip r:embed="rId7"/>
          <a:stretch>
            <a:fillRect/>
          </a:stretch>
        </p:blipFill>
        <p:spPr>
          <a:xfrm>
            <a:off x="3900875" y="2157889"/>
            <a:ext cx="1670064" cy="1395074"/>
          </a:xfrm>
          <a:prstGeom prst="rect">
            <a:avLst/>
          </a:prstGeom>
        </p:spPr>
      </p:pic>
      <p:pic>
        <p:nvPicPr>
          <p:cNvPr id="7" name="Picture 6">
            <a:extLst>
              <a:ext uri="{FF2B5EF4-FFF2-40B4-BE49-F238E27FC236}">
                <a16:creationId xmlns:a16="http://schemas.microsoft.com/office/drawing/2014/main" id="{11AB1F20-A623-6187-49F2-7C994E9FBA9B}"/>
              </a:ext>
            </a:extLst>
          </p:cNvPr>
          <p:cNvPicPr>
            <a:picLocks noChangeAspect="1"/>
          </p:cNvPicPr>
          <p:nvPr/>
        </p:nvPicPr>
        <p:blipFill>
          <a:blip r:embed="rId8"/>
          <a:stretch>
            <a:fillRect/>
          </a:stretch>
        </p:blipFill>
        <p:spPr>
          <a:xfrm>
            <a:off x="6343543" y="5438743"/>
            <a:ext cx="1138783" cy="717526"/>
          </a:xfrm>
          <a:prstGeom prst="rect">
            <a:avLst/>
          </a:prstGeom>
        </p:spPr>
      </p:pic>
      <p:pic>
        <p:nvPicPr>
          <p:cNvPr id="8" name="Picture 7" descr="A close-up of a receipt&#10;&#10;Description automatically generated">
            <a:extLst>
              <a:ext uri="{FF2B5EF4-FFF2-40B4-BE49-F238E27FC236}">
                <a16:creationId xmlns:a16="http://schemas.microsoft.com/office/drawing/2014/main" id="{9C872B05-7E48-720C-D310-A59AEB6883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91672" y="3890060"/>
            <a:ext cx="1042526" cy="1349151"/>
          </a:xfrm>
          <a:prstGeom prst="rect">
            <a:avLst/>
          </a:prstGeom>
          <a:ln>
            <a:solidFill>
              <a:schemeClr val="tx2"/>
            </a:solidFill>
          </a:ln>
        </p:spPr>
      </p:pic>
      <p:pic>
        <p:nvPicPr>
          <p:cNvPr id="9" name="Picture 8" descr="A receipt with numbers and letters&#10;&#10;Description automatically generated">
            <a:extLst>
              <a:ext uri="{FF2B5EF4-FFF2-40B4-BE49-F238E27FC236}">
                <a16:creationId xmlns:a16="http://schemas.microsoft.com/office/drawing/2014/main" id="{ABC23D35-48D0-7D5A-018F-A36B85B091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41286" y="3890060"/>
            <a:ext cx="788883" cy="1379347"/>
          </a:xfrm>
          <a:prstGeom prst="rect">
            <a:avLst/>
          </a:prstGeom>
        </p:spPr>
      </p:pic>
      <p:grpSp>
        <p:nvGrpSpPr>
          <p:cNvPr id="10" name="Group 9">
            <a:extLst>
              <a:ext uri="{FF2B5EF4-FFF2-40B4-BE49-F238E27FC236}">
                <a16:creationId xmlns:a16="http://schemas.microsoft.com/office/drawing/2014/main" id="{F0B65AC7-C267-016F-0120-09E18EC1E9B4}"/>
              </a:ext>
            </a:extLst>
          </p:cNvPr>
          <p:cNvGrpSpPr/>
          <p:nvPr/>
        </p:nvGrpSpPr>
        <p:grpSpPr>
          <a:xfrm>
            <a:off x="7618151" y="5406402"/>
            <a:ext cx="1035152" cy="1333208"/>
            <a:chOff x="7677999" y="5040070"/>
            <a:chExt cx="1035152" cy="1333208"/>
          </a:xfrm>
        </p:grpSpPr>
        <p:grpSp>
          <p:nvGrpSpPr>
            <p:cNvPr id="16" name="Group 15">
              <a:extLst>
                <a:ext uri="{FF2B5EF4-FFF2-40B4-BE49-F238E27FC236}">
                  <a16:creationId xmlns:a16="http://schemas.microsoft.com/office/drawing/2014/main" id="{47679865-1BC4-781B-0A3B-16CCEC9CB62B}"/>
                </a:ext>
              </a:extLst>
            </p:cNvPr>
            <p:cNvGrpSpPr/>
            <p:nvPr/>
          </p:nvGrpSpPr>
          <p:grpSpPr>
            <a:xfrm>
              <a:off x="7684102" y="5040070"/>
              <a:ext cx="1029049" cy="1259311"/>
              <a:chOff x="7684102" y="136906"/>
              <a:chExt cx="4390988" cy="6162475"/>
            </a:xfrm>
          </p:grpSpPr>
          <p:pic>
            <p:nvPicPr>
              <p:cNvPr id="18" name="Picture 17" descr="A person in a black shirt&#10;&#10;Description automatically generated">
                <a:extLst>
                  <a:ext uri="{FF2B5EF4-FFF2-40B4-BE49-F238E27FC236}">
                    <a16:creationId xmlns:a16="http://schemas.microsoft.com/office/drawing/2014/main" id="{1EB722CD-8166-4B00-743A-07D5B00757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4102" y="136906"/>
                <a:ext cx="4390988" cy="6162475"/>
              </a:xfrm>
              <a:prstGeom prst="rect">
                <a:avLst/>
              </a:prstGeom>
            </p:spPr>
          </p:pic>
          <p:pic>
            <p:nvPicPr>
              <p:cNvPr id="19" name="Picture 18" descr="A close-up of a person smiling&#10;&#10;Description automatically generated">
                <a:extLst>
                  <a:ext uri="{FF2B5EF4-FFF2-40B4-BE49-F238E27FC236}">
                    <a16:creationId xmlns:a16="http://schemas.microsoft.com/office/drawing/2014/main" id="{4D11959C-6689-C9F5-7B6C-F7C3E61C24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84109" y="3977223"/>
                <a:ext cx="1284735" cy="1566672"/>
              </a:xfrm>
              <a:prstGeom prst="rect">
                <a:avLst/>
              </a:prstGeom>
            </p:spPr>
          </p:pic>
        </p:grpSp>
        <p:pic>
          <p:nvPicPr>
            <p:cNvPr id="17" name="Picture 16" descr="Close-up of a passport with a photo of a person&#10;&#10;Description automatically generated">
              <a:extLst>
                <a:ext uri="{FF2B5EF4-FFF2-40B4-BE49-F238E27FC236}">
                  <a16:creationId xmlns:a16="http://schemas.microsoft.com/office/drawing/2014/main" id="{E0980620-E43D-FBE3-4907-6CAD8C3DC9A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7999" y="5679776"/>
              <a:ext cx="1029048" cy="693502"/>
            </a:xfrm>
            <a:prstGeom prst="rect">
              <a:avLst/>
            </a:prstGeom>
          </p:spPr>
        </p:pic>
      </p:grpSp>
      <p:sp>
        <p:nvSpPr>
          <p:cNvPr id="20" name="Footer Placeholder 4">
            <a:extLst>
              <a:ext uri="{FF2B5EF4-FFF2-40B4-BE49-F238E27FC236}">
                <a16:creationId xmlns:a16="http://schemas.microsoft.com/office/drawing/2014/main" id="{EB5A6657-D360-2FBE-14C6-711C8A55F089}"/>
              </a:ext>
            </a:extLst>
          </p:cNvPr>
          <p:cNvSpPr txBox="1">
            <a:spLocks/>
          </p:cNvSpPr>
          <p:nvPr/>
        </p:nvSpPr>
        <p:spPr>
          <a:xfrm>
            <a:off x="1127759" y="6423978"/>
            <a:ext cx="5745379" cy="36512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0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900" dirty="0">
                <a:solidFill>
                  <a:srgbClr val="8B8580"/>
                </a:solidFill>
                <a:latin typeface="+mn-lt"/>
                <a:cs typeface="+mn-cs"/>
              </a:rPr>
              <a:t>Diritto d'autore</a:t>
            </a:r>
            <a:r>
              <a:rPr lang="en-US" dirty="0"/>
              <a:t> </a:t>
            </a:r>
            <a:r>
              <a:rPr lang="en-US" sz="900" dirty="0">
                <a:solidFill>
                  <a:srgbClr val="8B8580"/>
                </a:solidFill>
                <a:latin typeface="+mn-lt"/>
                <a:cs typeface="+mn-cs"/>
              </a:rPr>
              <a:t>© 2024, Oracle e/o sue affiliate</a:t>
            </a:r>
          </a:p>
        </p:txBody>
      </p:sp>
    </p:spTree>
    <p:extLst>
      <p:ext uri="{BB962C8B-B14F-4D97-AF65-F5344CB8AC3E}">
        <p14:creationId xmlns:p14="http://schemas.microsoft.com/office/powerpoint/2010/main" val="182005783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DC5073A3-386B-4B12-8E4B-EDA16076378F}"/>
              </a:ext>
            </a:extLst>
          </p:cNvPr>
          <p:cNvSpPr txBox="1">
            <a:spLocks noGrp="1"/>
          </p:cNvSpPr>
          <p:nvPr>
            <p:ph sz="quarter" idx="14"/>
            <p:custDataLst>
              <p:tags r:id="rId1"/>
            </p:custDataLst>
          </p:nvPr>
        </p:nvSpPr>
        <p:spPr>
          <a:xfrm>
            <a:off x="768875" y="1608575"/>
            <a:ext cx="5084064" cy="4601260"/>
          </a:xfrm>
          <a:prstGeom prst="rect">
            <a:avLst/>
          </a:prstGeom>
          <a:noFill/>
        </p:spPr>
        <p:txBody>
          <a:bodyPr wrap="square" lIns="91440" tIns="45720" rIns="91440" bIns="45720" rtlCol="0" anchor="t">
            <a:spAutoFit/>
          </a:bodyPr>
          <a:lstStyle/>
          <a:p>
            <a:pPr algn="l" rtl="0"/>
            <a:r>
              <a:rPr lang="en-US" sz="1600" b="1" dirty="0" err="1"/>
              <a:t>Estrae</a:t>
            </a:r>
            <a:r>
              <a:rPr lang="en-US" sz="1600" b="1" dirty="0"/>
              <a:t> caratteristiche testuali da documenti inclusi</a:t>
            </a:r>
          </a:p>
          <a:p>
            <a:pPr marL="285750" indent="-285750" algn="l" rtl="0">
              <a:buFont typeface="Arial" panose="020B0604020202020204" pitchFamily="34" charset="0"/>
              <a:buChar char="•"/>
            </a:pPr>
            <a:r>
              <a:rPr lang="en-US" sz="1600" dirty="0"/>
              <a:t>Documenti stampati e manoscritti</a:t>
            </a:r>
          </a:p>
          <a:p>
            <a:pPr marL="285750" indent="-285750" algn="l" rtl="0">
              <a:buFont typeface="Arial" panose="020B0604020202020204" pitchFamily="34" charset="0"/>
              <a:buChar char="•"/>
            </a:pPr>
            <a:r>
              <a:rPr lang="en-US" sz="1600" dirty="0"/>
              <a:t>Documenti inclinati e ombreggiati</a:t>
            </a:r>
          </a:p>
          <a:p>
            <a:pPr marL="285750" indent="-285750" algn="l" rtl="0">
              <a:buFont typeface="Arial" panose="020B0604020202020204" pitchFamily="34" charset="0"/>
              <a:buChar char="•"/>
            </a:pPr>
            <a:r>
              <a:rPr lang="en-US" sz="1600" dirty="0"/>
              <a:t>Documenti ruotati</a:t>
            </a:r>
          </a:p>
          <a:p>
            <a:pPr algn="l" rtl="0"/>
            <a:endParaRPr lang="en-US" sz="1600" b="1" dirty="0"/>
          </a:p>
          <a:p>
            <a:pPr algn="l" rtl="0"/>
            <a:r>
              <a:rPr lang="en-US" sz="1600" b="1" dirty="0"/>
              <a:t>Applicazioni comuni:</a:t>
            </a:r>
          </a:p>
          <a:p>
            <a:pPr marL="171450" indent="-171450" algn="l" rtl="0">
              <a:buFont typeface="Arial" panose="020B0604020202020204" pitchFamily="34" charset="0"/>
              <a:buChar char="•"/>
            </a:pPr>
            <a:r>
              <a:rPr lang="en-US" sz="1600" dirty="0"/>
              <a:t>Rapporti aziendali in formato PDF</a:t>
            </a:r>
          </a:p>
          <a:p>
            <a:pPr marL="171450" indent="-171450" algn="l" rtl="0">
              <a:buFont typeface="Arial" panose="020B0604020202020204" pitchFamily="34" charset="0"/>
              <a:buChar char="•"/>
            </a:pPr>
            <a:r>
              <a:rPr lang="en-US" sz="1600" dirty="0"/>
              <a:t>Ricevute e fatture</a:t>
            </a:r>
          </a:p>
          <a:p>
            <a:pPr marL="171450" indent="-171450" algn="l" rtl="0">
              <a:buFont typeface="Arial" panose="020B0604020202020204" pitchFamily="34" charset="0"/>
              <a:buChar char="•"/>
            </a:pPr>
            <a:r>
              <a:rPr lang="en-US" sz="1600" dirty="0"/>
              <a:t>Assicurazione o altri moduli di richiesta</a:t>
            </a:r>
          </a:p>
          <a:p>
            <a:pPr marL="171450" indent="-171450" algn="l" rtl="0">
              <a:buFont typeface="Arial" panose="020B0604020202020204" pitchFamily="34" charset="0"/>
              <a:buChar char="•"/>
            </a:pPr>
            <a:r>
              <a:rPr lang="en-US" sz="1600" dirty="0"/>
              <a:t>Etichette dei prodotti</a:t>
            </a:r>
          </a:p>
          <a:p>
            <a:pPr marL="171450" indent="-171450" algn="l" rtl="0">
              <a:buFont typeface="Arial" panose="020B0604020202020204" pitchFamily="34" charset="0"/>
              <a:buChar char="•"/>
            </a:pPr>
            <a:r>
              <a:rPr lang="en-US" sz="1600" dirty="0"/>
              <a:t>Informazioni su pacchetti e attrezzature</a:t>
            </a:r>
          </a:p>
          <a:p>
            <a:pPr marL="171450" indent="-171450" algn="l" rtl="0">
              <a:buFont typeface="Arial" panose="020B0604020202020204" pitchFamily="34" charset="0"/>
              <a:buChar char="•"/>
            </a:pPr>
            <a:r>
              <a:rPr lang="en-US" sz="1600" dirty="0"/>
              <a:t>Contenuti caricati su dispositivi mobili dalla forza lavoro</a:t>
            </a:r>
          </a:p>
          <a:p>
            <a:pPr algn="l" rtl="0"/>
            <a:endParaRPr lang="en-US" sz="1600" dirty="0"/>
          </a:p>
          <a:p>
            <a:pPr marL="171450" indent="-171450" algn="l" rtl="0">
              <a:buFont typeface="Arial" panose="020B0604020202020204" pitchFamily="34" charset="0"/>
              <a:buChar char="•"/>
            </a:pPr>
            <a:endParaRPr lang="en-US" sz="1600" dirty="0"/>
          </a:p>
        </p:txBody>
      </p:sp>
      <p:sp>
        <p:nvSpPr>
          <p:cNvPr id="5" name="Title 4">
            <a:extLst>
              <a:ext uri="{FF2B5EF4-FFF2-40B4-BE49-F238E27FC236}">
                <a16:creationId xmlns:a16="http://schemas.microsoft.com/office/drawing/2014/main" id="{EE30BC73-F1F9-A549-80CC-B7E0DF022728}"/>
              </a:ext>
            </a:extLst>
          </p:cNvPr>
          <p:cNvSpPr>
            <a:spLocks noGrp="1"/>
          </p:cNvSpPr>
          <p:nvPr>
            <p:ph type="title"/>
            <p:custDataLst>
              <p:tags r:id="rId2"/>
            </p:custDataLst>
          </p:nvPr>
        </p:nvSpPr>
        <p:spPr/>
        <p:txBody>
          <a:bodyPr/>
          <a:lstStyle/>
          <a:p>
            <a:pPr algn="l" rtl="0"/>
            <a:r>
              <a:rPr lang="en-US" dirty="0"/>
              <a:t>Estrazione del testo (OCR)</a:t>
            </a:r>
          </a:p>
        </p:txBody>
      </p:sp>
      <p:sp>
        <p:nvSpPr>
          <p:cNvPr id="2" name="Footer Placeholder 1">
            <a:extLst>
              <a:ext uri="{FF2B5EF4-FFF2-40B4-BE49-F238E27FC236}">
                <a16:creationId xmlns:a16="http://schemas.microsoft.com/office/drawing/2014/main" id="{635C50DE-E2AC-2A4E-A978-4B2D27DFA52C}"/>
              </a:ext>
            </a:extLst>
          </p:cNvPr>
          <p:cNvSpPr>
            <a:spLocks noGrp="1"/>
          </p:cNvSpPr>
          <p:nvPr>
            <p:ph type="ftr" sz="quarter" idx="17"/>
            <p:custDataLst>
              <p:tags r:id="rId3"/>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dirty="0">
              <a:ln>
                <a:noFill/>
              </a:ln>
              <a:solidFill>
                <a:srgbClr val="8B8580"/>
              </a:solidFill>
              <a:effectLst/>
              <a:uLnTx/>
              <a:uFillTx/>
              <a:latin typeface="Oracle Sans"/>
              <a:cs typeface="Arial"/>
            </a:endParaRPr>
          </a:p>
        </p:txBody>
      </p:sp>
      <p:sp>
        <p:nvSpPr>
          <p:cNvPr id="3" name="Slide Number Placeholder 2">
            <a:extLst>
              <a:ext uri="{FF2B5EF4-FFF2-40B4-BE49-F238E27FC236}">
                <a16:creationId xmlns:a16="http://schemas.microsoft.com/office/drawing/2014/main" id="{17FF844A-8D5B-6945-B9ED-171040C34979}"/>
              </a:ext>
            </a:extLst>
          </p:cNvPr>
          <p:cNvSpPr>
            <a:spLocks noGrp="1"/>
          </p:cNvSpPr>
          <p:nvPr>
            <p:ph type="sldNum" sz="quarter" idx="18"/>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345D60D9-5372-5F40-9443-0F9AE5BDC3C8}" type="slidenum">
              <a:rPr kumimoji="0" lang="en-US" sz="1000" b="0" i="0" u="none" strike="noStrike" kern="1200" cap="none" spc="0" normalizeH="0" baseline="0" noProof="0" smtClean="0">
                <a:ln>
                  <a:noFill/>
                </a:ln>
                <a:solidFill>
                  <a:srgbClr val="8B8580"/>
                </a:solidFill>
                <a:effectLst/>
                <a:uLnTx/>
                <a:uFillTx/>
                <a:latin typeface="Oracle Sans"/>
                <a:cs typeface="Arial"/>
              </a:rPr>
              <a:pPr marL="0" marR="0" lvl="0" indent="0" algn="l" defTabSz="914400" rtl="0" eaLnBrk="1" fontAlgn="auto" latinLnBrk="0" hangingPunct="1">
                <a:lnSpc>
                  <a:spcPct val="100000"/>
                </a:lnSpc>
                <a:spcBef>
                  <a:spcPct val="0"/>
                </a:spcBef>
                <a:spcAft>
                  <a:spcPct val="0"/>
                </a:spcAft>
                <a:buClrTx/>
                <a:buSzTx/>
                <a:buFontTx/>
                <a:buNone/>
                <a:defRPr/>
              </a:pPr>
              <a:t>27</a:t>
            </a:fld>
            <a:endParaRPr kumimoji="0" lang="en-US" sz="1000" b="0" i="0" u="none" strike="noStrike" kern="1200" cap="none" spc="0" normalizeH="0" baseline="0" noProof="0">
              <a:ln>
                <a:noFill/>
              </a:ln>
              <a:solidFill>
                <a:srgbClr val="8B8580"/>
              </a:solidFill>
              <a:effectLst/>
              <a:uLnTx/>
              <a:uFillTx/>
              <a:latin typeface="Oracle Sans"/>
              <a:cs typeface="Arial"/>
            </a:endParaRPr>
          </a:p>
        </p:txBody>
      </p:sp>
      <p:pic>
        <p:nvPicPr>
          <p:cNvPr id="4" name="Picture 3">
            <a:extLst>
              <a:ext uri="{FF2B5EF4-FFF2-40B4-BE49-F238E27FC236}">
                <a16:creationId xmlns:a16="http://schemas.microsoft.com/office/drawing/2014/main" id="{A4B3B510-7E96-FA74-DC30-AC6902E9E36B}"/>
              </a:ext>
            </a:extLst>
          </p:cNvPr>
          <p:cNvPicPr>
            <a:picLocks noChangeAspect="1"/>
          </p:cNvPicPr>
          <p:nvPr>
            <p:custDataLst>
              <p:tags r:id="rId5"/>
            </p:custDataLst>
          </p:nvPr>
        </p:nvPicPr>
        <p:blipFill>
          <a:blip r:embed="rId7"/>
          <a:stretch>
            <a:fillRect/>
          </a:stretch>
        </p:blipFill>
        <p:spPr>
          <a:xfrm>
            <a:off x="7681250" y="3992317"/>
            <a:ext cx="1636921" cy="2144725"/>
          </a:xfrm>
          <a:prstGeom prst="rect">
            <a:avLst/>
          </a:prstGeom>
        </p:spPr>
      </p:pic>
      <p:graphicFrame>
        <p:nvGraphicFramePr>
          <p:cNvPr id="6" name="Object 5">
            <a:extLst>
              <a:ext uri="{FF2B5EF4-FFF2-40B4-BE49-F238E27FC236}">
                <a16:creationId xmlns:a16="http://schemas.microsoft.com/office/drawing/2014/main" id="{75B67B4F-8F04-3B17-357F-FED3BECC8BDE}"/>
              </a:ext>
            </a:extLst>
          </p:cNvPr>
          <p:cNvGraphicFramePr>
            <a:graphicFrameLocks noChangeAspect="1"/>
          </p:cNvGraphicFramePr>
          <p:nvPr/>
        </p:nvGraphicFramePr>
        <p:xfrm>
          <a:off x="9145973" y="1608575"/>
          <a:ext cx="1705013" cy="2206754"/>
        </p:xfrm>
        <a:graphic>
          <a:graphicData uri="http://schemas.openxmlformats.org/presentationml/2006/ole">
            <mc:AlternateContent xmlns:mc="http://schemas.openxmlformats.org/markup-compatibility/2006">
              <mc:Choice xmlns:v="urn:schemas-microsoft-com:vml" Requires="v">
                <p:oleObj name="Acrobat Document" r:id="rId8" imgW="5828993" imgH="7543566" progId="AcroExch.Document.DC">
                  <p:embed/>
                </p:oleObj>
              </mc:Choice>
              <mc:Fallback>
                <p:oleObj name="Acrobat Document" r:id="rId8" imgW="5828993" imgH="7543566" progId="AcroExch.Document.DC">
                  <p:embed/>
                  <p:pic>
                    <p:nvPicPr>
                      <p:cNvPr id="6" name="Object 5">
                        <a:extLst>
                          <a:ext uri="{FF2B5EF4-FFF2-40B4-BE49-F238E27FC236}">
                            <a16:creationId xmlns:a16="http://schemas.microsoft.com/office/drawing/2014/main" id="{75B67B4F-8F04-3B17-357F-FED3BECC8BDE}"/>
                          </a:ext>
                        </a:extLst>
                      </p:cNvPr>
                      <p:cNvPicPr/>
                      <p:nvPr/>
                    </p:nvPicPr>
                    <p:blipFill>
                      <a:blip r:embed="rId9"/>
                      <a:stretch>
                        <a:fillRect/>
                      </a:stretch>
                    </p:blipFill>
                    <p:spPr>
                      <a:xfrm>
                        <a:off x="9145973" y="1608575"/>
                        <a:ext cx="1705013" cy="2206754"/>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FCBEFE7D-08FD-A74D-C1B9-C6703F6D7DAA}"/>
              </a:ext>
            </a:extLst>
          </p:cNvPr>
          <p:cNvGraphicFramePr>
            <a:graphicFrameLocks noChangeAspect="1"/>
          </p:cNvGraphicFramePr>
          <p:nvPr/>
        </p:nvGraphicFramePr>
        <p:xfrm>
          <a:off x="9779209" y="3815328"/>
          <a:ext cx="1793835" cy="2321713"/>
        </p:xfrm>
        <a:graphic>
          <a:graphicData uri="http://schemas.openxmlformats.org/presentationml/2006/ole">
            <mc:AlternateContent xmlns:mc="http://schemas.openxmlformats.org/markup-compatibility/2006">
              <mc:Choice xmlns:v="urn:schemas-microsoft-com:vml" Requires="v">
                <p:oleObj name="Acrobat Document" r:id="rId10" imgW="5828993" imgH="7543566" progId="AcroExch.Document.DC">
                  <p:embed/>
                </p:oleObj>
              </mc:Choice>
              <mc:Fallback>
                <p:oleObj name="Acrobat Document" r:id="rId10" imgW="5828993" imgH="7543566" progId="AcroExch.Document.DC">
                  <p:embed/>
                  <p:pic>
                    <p:nvPicPr>
                      <p:cNvPr id="7" name="Object 6">
                        <a:extLst>
                          <a:ext uri="{FF2B5EF4-FFF2-40B4-BE49-F238E27FC236}">
                            <a16:creationId xmlns:a16="http://schemas.microsoft.com/office/drawing/2014/main" id="{FCBEFE7D-08FD-A74D-C1B9-C6703F6D7DAA}"/>
                          </a:ext>
                        </a:extLst>
                      </p:cNvPr>
                      <p:cNvPicPr/>
                      <p:nvPr/>
                    </p:nvPicPr>
                    <p:blipFill>
                      <a:blip r:embed="rId11"/>
                      <a:stretch>
                        <a:fillRect/>
                      </a:stretch>
                    </p:blipFill>
                    <p:spPr>
                      <a:xfrm>
                        <a:off x="9779209" y="3815328"/>
                        <a:ext cx="1793835" cy="2321713"/>
                      </a:xfrm>
                      <a:prstGeom prst="rect">
                        <a:avLst/>
                      </a:prstGeom>
                    </p:spPr>
                  </p:pic>
                </p:oleObj>
              </mc:Fallback>
            </mc:AlternateContent>
          </a:graphicData>
        </a:graphic>
      </p:graphicFrame>
      <p:sp>
        <p:nvSpPr>
          <p:cNvPr id="8" name="Footer Placeholder 4">
            <a:extLst>
              <a:ext uri="{FF2B5EF4-FFF2-40B4-BE49-F238E27FC236}">
                <a16:creationId xmlns:a16="http://schemas.microsoft.com/office/drawing/2014/main" id="{ED537AB4-19C2-5E6A-7B0C-BE2C01E6F56B}"/>
              </a:ext>
            </a:extLst>
          </p:cNvPr>
          <p:cNvSpPr txBox="1">
            <a:spLocks/>
          </p:cNvSpPr>
          <p:nvPr/>
        </p:nvSpPr>
        <p:spPr>
          <a:xfrm>
            <a:off x="1127759" y="6423978"/>
            <a:ext cx="5745379" cy="36512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0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900" dirty="0">
                <a:solidFill>
                  <a:srgbClr val="8B8580"/>
                </a:solidFill>
                <a:latin typeface="+mn-lt"/>
                <a:cs typeface="+mn-cs"/>
              </a:rPr>
              <a:t>Diritto d'autore</a:t>
            </a:r>
            <a:r>
              <a:rPr lang="en-US" dirty="0"/>
              <a:t> </a:t>
            </a:r>
            <a:r>
              <a:rPr lang="en-US" sz="900" dirty="0">
                <a:solidFill>
                  <a:srgbClr val="8B8580"/>
                </a:solidFill>
                <a:latin typeface="+mn-lt"/>
                <a:cs typeface="+mn-cs"/>
              </a:rPr>
              <a:t>© 2024, Oracle e/o sue affiliate</a:t>
            </a:r>
          </a:p>
        </p:txBody>
      </p:sp>
    </p:spTree>
    <p:extLst>
      <p:ext uri="{BB962C8B-B14F-4D97-AF65-F5344CB8AC3E}">
        <p14:creationId xmlns:p14="http://schemas.microsoft.com/office/powerpoint/2010/main" val="401315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DC5073A3-386B-4B12-8E4B-EDA16076378F}"/>
              </a:ext>
            </a:extLst>
          </p:cNvPr>
          <p:cNvSpPr txBox="1">
            <a:spLocks noGrp="1"/>
          </p:cNvSpPr>
          <p:nvPr>
            <p:ph sz="quarter" idx="14"/>
            <p:custDataLst>
              <p:tags r:id="rId1"/>
            </p:custDataLst>
          </p:nvPr>
        </p:nvSpPr>
        <p:spPr>
          <a:xfrm>
            <a:off x="768875" y="1608575"/>
            <a:ext cx="5084064" cy="3979551"/>
          </a:xfrm>
          <a:prstGeom prst="rect">
            <a:avLst/>
          </a:prstGeom>
          <a:noFill/>
        </p:spPr>
        <p:txBody>
          <a:bodyPr wrap="square" lIns="91440" tIns="45720" rIns="91440" bIns="45720" rtlCol="0" anchor="t">
            <a:spAutoFit/>
          </a:bodyPr>
          <a:lstStyle/>
          <a:p>
            <a:pPr marL="0" indent="0" algn="l" rtl="0">
              <a:buNone/>
            </a:pPr>
            <a:r>
              <a:rPr lang="en-US" sz="1600" b="1" dirty="0" err="1"/>
              <a:t>Estrae</a:t>
            </a:r>
            <a:r>
              <a:rPr lang="en-US" sz="1600" b="1" dirty="0"/>
              <a:t> testo in formato tabellare con informazioni su riga/colonna per cella</a:t>
            </a:r>
          </a:p>
          <a:p>
            <a:pPr marL="171450" indent="-171450" algn="l" rtl="0">
              <a:buFont typeface="Arial" panose="020B0604020202020204" pitchFamily="34" charset="0"/>
              <a:buChar char="•"/>
            </a:pPr>
            <a:r>
              <a:rPr lang="en-US" sz="1600" dirty="0"/>
              <a:t>Funziona </a:t>
            </a:r>
            <a:r>
              <a:rPr lang="en-US" sz="1600" dirty="0" err="1"/>
              <a:t>su</a:t>
            </a:r>
            <a:r>
              <a:rPr lang="en-US" sz="1600" dirty="0"/>
              <a:t> </a:t>
            </a:r>
            <a:r>
              <a:rPr lang="en-US" sz="1600" dirty="0" err="1"/>
              <a:t>tabelle</a:t>
            </a:r>
            <a:r>
              <a:rPr lang="en-US" sz="1600" dirty="0"/>
              <a:t> con e senza bordi</a:t>
            </a:r>
          </a:p>
          <a:p>
            <a:pPr marL="171450" indent="-171450" algn="l" rtl="0">
              <a:buFont typeface="Arial" panose="020B0604020202020204" pitchFamily="34" charset="0"/>
              <a:buChar char="•"/>
            </a:pPr>
            <a:r>
              <a:rPr lang="en-US" sz="1600" dirty="0"/>
              <a:t>Rileva le intestazioni delle tabelle</a:t>
            </a:r>
          </a:p>
          <a:p>
            <a:pPr marL="171450" indent="-171450" algn="l" rtl="0">
              <a:buFont typeface="Arial" panose="020B0604020202020204" pitchFamily="34" charset="0"/>
              <a:buChar char="•"/>
            </a:pPr>
            <a:endParaRPr lang="en-US" sz="1600" dirty="0"/>
          </a:p>
          <a:p>
            <a:pPr marL="0" indent="0" algn="l" rtl="0">
              <a:buNone/>
            </a:pPr>
            <a:r>
              <a:rPr lang="en-US" sz="1600" b="1" dirty="0"/>
              <a:t>Applicazioni comuni:</a:t>
            </a:r>
          </a:p>
          <a:p>
            <a:pPr marL="171450" indent="-171450" algn="l" rtl="0">
              <a:buFont typeface="Arial" panose="020B0604020202020204" pitchFamily="34" charset="0"/>
              <a:buChar char="•"/>
            </a:pPr>
            <a:r>
              <a:rPr lang="en-US" sz="1600" dirty="0"/>
              <a:t>Dettagli a livello di articolo nelle ricevute</a:t>
            </a:r>
          </a:p>
          <a:p>
            <a:pPr marL="171450" indent="-171450" algn="l" rtl="0">
              <a:buFont typeface="Arial" panose="020B0604020202020204" pitchFamily="34" charset="0"/>
              <a:buChar char="•"/>
            </a:pPr>
            <a:r>
              <a:rPr lang="en-US" sz="1600" dirty="0"/>
              <a:t>Fatture</a:t>
            </a:r>
          </a:p>
          <a:p>
            <a:pPr marL="171450" indent="-171450" algn="l" rtl="0">
              <a:buFont typeface="Arial" panose="020B0604020202020204" pitchFamily="34" charset="0"/>
              <a:buChar char="•"/>
            </a:pPr>
            <a:r>
              <a:rPr lang="en-US" sz="1600" dirty="0"/>
              <a:t>Ordini d'acquisto</a:t>
            </a:r>
          </a:p>
          <a:p>
            <a:pPr marL="171450" indent="-171450" algn="l" rtl="0">
              <a:buFont typeface="Arial" panose="020B0604020202020204" pitchFamily="34" charset="0"/>
              <a:buChar char="•"/>
            </a:pPr>
            <a:r>
              <a:rPr lang="en-US" sz="1600" dirty="0"/>
              <a:t>Documenti di report di mercato</a:t>
            </a:r>
          </a:p>
          <a:p>
            <a:pPr marL="171450" indent="-171450" algn="l" rtl="0">
              <a:buFont typeface="Arial" panose="020B0604020202020204" pitchFamily="34" charset="0"/>
              <a:buChar char="•"/>
            </a:pPr>
            <a:endParaRPr lang="en-US" sz="1600" dirty="0"/>
          </a:p>
          <a:p>
            <a:pPr marL="171450" indent="-171450" algn="l" rtl="0">
              <a:buFont typeface="Arial" panose="020B0604020202020204" pitchFamily="34" charset="0"/>
              <a:buChar char="•"/>
            </a:pPr>
            <a:endParaRPr lang="en-US" sz="1600" dirty="0"/>
          </a:p>
          <a:p>
            <a:pPr marL="171450" indent="-171450" algn="l" rtl="0">
              <a:buFont typeface="Arial" panose="020B0604020202020204" pitchFamily="34" charset="0"/>
              <a:buChar char="•"/>
            </a:pPr>
            <a:endParaRPr lang="en-US" sz="1600" dirty="0"/>
          </a:p>
        </p:txBody>
      </p:sp>
      <p:sp>
        <p:nvSpPr>
          <p:cNvPr id="5" name="Title 4">
            <a:extLst>
              <a:ext uri="{FF2B5EF4-FFF2-40B4-BE49-F238E27FC236}">
                <a16:creationId xmlns:a16="http://schemas.microsoft.com/office/drawing/2014/main" id="{EE30BC73-F1F9-A549-80CC-B7E0DF022728}"/>
              </a:ext>
            </a:extLst>
          </p:cNvPr>
          <p:cNvSpPr>
            <a:spLocks noGrp="1"/>
          </p:cNvSpPr>
          <p:nvPr>
            <p:ph type="title"/>
            <p:custDataLst>
              <p:tags r:id="rId2"/>
            </p:custDataLst>
          </p:nvPr>
        </p:nvSpPr>
        <p:spPr/>
        <p:txBody>
          <a:bodyPr/>
          <a:lstStyle/>
          <a:p>
            <a:pPr algn="l" rtl="0"/>
            <a:r>
              <a:rPr lang="en-US" dirty="0" err="1"/>
              <a:t>Estrazione</a:t>
            </a:r>
            <a:r>
              <a:rPr lang="en-US" dirty="0"/>
              <a:t> </a:t>
            </a:r>
            <a:r>
              <a:rPr lang="en-US" dirty="0" err="1"/>
              <a:t>della</a:t>
            </a:r>
            <a:r>
              <a:rPr lang="en-US" dirty="0"/>
              <a:t> </a:t>
            </a:r>
            <a:r>
              <a:rPr lang="en-US" dirty="0" err="1"/>
              <a:t>tabella</a:t>
            </a:r>
            <a:endParaRPr lang="en-US" dirty="0"/>
          </a:p>
        </p:txBody>
      </p:sp>
      <p:sp>
        <p:nvSpPr>
          <p:cNvPr id="2" name="Footer Placeholder 1">
            <a:extLst>
              <a:ext uri="{FF2B5EF4-FFF2-40B4-BE49-F238E27FC236}">
                <a16:creationId xmlns:a16="http://schemas.microsoft.com/office/drawing/2014/main" id="{635C50DE-E2AC-2A4E-A978-4B2D27DFA52C}"/>
              </a:ext>
            </a:extLst>
          </p:cNvPr>
          <p:cNvSpPr>
            <a:spLocks noGrp="1"/>
          </p:cNvSpPr>
          <p:nvPr>
            <p:ph type="ftr" sz="quarter" idx="17"/>
            <p:custDataLst>
              <p:tags r:id="rId3"/>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dirty="0">
              <a:ln>
                <a:noFill/>
              </a:ln>
              <a:solidFill>
                <a:srgbClr val="8B8580"/>
              </a:solidFill>
              <a:effectLst/>
              <a:uLnTx/>
              <a:uFillTx/>
              <a:latin typeface="Oracle Sans"/>
              <a:cs typeface="Arial"/>
            </a:endParaRPr>
          </a:p>
        </p:txBody>
      </p:sp>
      <p:sp>
        <p:nvSpPr>
          <p:cNvPr id="3" name="Slide Number Placeholder 2">
            <a:extLst>
              <a:ext uri="{FF2B5EF4-FFF2-40B4-BE49-F238E27FC236}">
                <a16:creationId xmlns:a16="http://schemas.microsoft.com/office/drawing/2014/main" id="{17FF844A-8D5B-6945-B9ED-171040C34979}"/>
              </a:ext>
            </a:extLst>
          </p:cNvPr>
          <p:cNvSpPr>
            <a:spLocks noGrp="1"/>
          </p:cNvSpPr>
          <p:nvPr>
            <p:ph type="sldNum" sz="quarter" idx="18"/>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345D60D9-5372-5F40-9443-0F9AE5BDC3C8}" type="slidenum">
              <a:rPr kumimoji="0" lang="en-US" sz="1000" b="0" i="0" u="none" strike="noStrike" kern="1200" cap="none" spc="0" normalizeH="0" baseline="0" noProof="0" smtClean="0">
                <a:ln>
                  <a:noFill/>
                </a:ln>
                <a:solidFill>
                  <a:srgbClr val="8B8580"/>
                </a:solidFill>
                <a:effectLst/>
                <a:uLnTx/>
                <a:uFillTx/>
                <a:latin typeface="Oracle Sans"/>
                <a:cs typeface="Arial"/>
              </a:rPr>
              <a:pPr marL="0" marR="0" lvl="0" indent="0" algn="l" defTabSz="914400" rtl="0" eaLnBrk="1" fontAlgn="auto" latinLnBrk="0" hangingPunct="1">
                <a:lnSpc>
                  <a:spcPct val="100000"/>
                </a:lnSpc>
                <a:spcBef>
                  <a:spcPct val="0"/>
                </a:spcBef>
                <a:spcAft>
                  <a:spcPct val="0"/>
                </a:spcAft>
                <a:buClrTx/>
                <a:buSzTx/>
                <a:buFontTx/>
                <a:buNone/>
                <a:defRPr/>
              </a:pPr>
              <a:t>28</a:t>
            </a:fld>
            <a:endParaRPr kumimoji="0" lang="en-US" sz="1000" b="0" i="0" u="none" strike="noStrike" kern="1200" cap="none" spc="0" normalizeH="0" baseline="0" noProof="0">
              <a:ln>
                <a:noFill/>
              </a:ln>
              <a:solidFill>
                <a:srgbClr val="8B8580"/>
              </a:solidFill>
              <a:effectLst/>
              <a:uLnTx/>
              <a:uFillTx/>
              <a:latin typeface="Oracle Sans"/>
              <a:cs typeface="Arial"/>
            </a:endParaRPr>
          </a:p>
        </p:txBody>
      </p:sp>
      <p:sp>
        <p:nvSpPr>
          <p:cNvPr id="13" name="Arrow: Down 12">
            <a:extLst>
              <a:ext uri="{FF2B5EF4-FFF2-40B4-BE49-F238E27FC236}">
                <a16:creationId xmlns:a16="http://schemas.microsoft.com/office/drawing/2014/main" id="{706A7AA8-9013-8537-C318-15780F6EAD2A}"/>
              </a:ext>
            </a:extLst>
          </p:cNvPr>
          <p:cNvSpPr/>
          <p:nvPr/>
        </p:nvSpPr>
        <p:spPr>
          <a:xfrm>
            <a:off x="9102590" y="3232354"/>
            <a:ext cx="317083" cy="393291"/>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4" name="Picture 3">
            <a:extLst>
              <a:ext uri="{FF2B5EF4-FFF2-40B4-BE49-F238E27FC236}">
                <a16:creationId xmlns:a16="http://schemas.microsoft.com/office/drawing/2014/main" id="{0F00A326-AA4E-544E-7095-BC7A9B46DBE0}"/>
              </a:ext>
            </a:extLst>
          </p:cNvPr>
          <p:cNvPicPr>
            <a:picLocks noChangeAspect="1"/>
          </p:cNvPicPr>
          <p:nvPr/>
        </p:nvPicPr>
        <p:blipFill>
          <a:blip r:embed="rId6"/>
          <a:stretch>
            <a:fillRect/>
          </a:stretch>
        </p:blipFill>
        <p:spPr>
          <a:xfrm>
            <a:off x="6339063" y="1112368"/>
            <a:ext cx="5567890" cy="2001393"/>
          </a:xfrm>
          <a:prstGeom prst="rect">
            <a:avLst/>
          </a:prstGeom>
        </p:spPr>
      </p:pic>
      <p:pic>
        <p:nvPicPr>
          <p:cNvPr id="6" name="Picture 5">
            <a:extLst>
              <a:ext uri="{FF2B5EF4-FFF2-40B4-BE49-F238E27FC236}">
                <a16:creationId xmlns:a16="http://schemas.microsoft.com/office/drawing/2014/main" id="{34AB8B86-DC5B-DBB7-AEA7-7C21B9CFB6D3}"/>
              </a:ext>
            </a:extLst>
          </p:cNvPr>
          <p:cNvPicPr>
            <a:picLocks noChangeAspect="1"/>
          </p:cNvPicPr>
          <p:nvPr/>
        </p:nvPicPr>
        <p:blipFill>
          <a:blip r:embed="rId7"/>
          <a:stretch>
            <a:fillRect/>
          </a:stretch>
        </p:blipFill>
        <p:spPr>
          <a:xfrm>
            <a:off x="7940178" y="3744240"/>
            <a:ext cx="2641909" cy="2679421"/>
          </a:xfrm>
          <a:prstGeom prst="rect">
            <a:avLst/>
          </a:prstGeom>
        </p:spPr>
      </p:pic>
      <p:sp>
        <p:nvSpPr>
          <p:cNvPr id="7" name="Footer Placeholder 4">
            <a:extLst>
              <a:ext uri="{FF2B5EF4-FFF2-40B4-BE49-F238E27FC236}">
                <a16:creationId xmlns:a16="http://schemas.microsoft.com/office/drawing/2014/main" id="{2B637B46-33DE-2B85-D90E-98ED9FDF51FA}"/>
              </a:ext>
            </a:extLst>
          </p:cNvPr>
          <p:cNvSpPr txBox="1">
            <a:spLocks/>
          </p:cNvSpPr>
          <p:nvPr/>
        </p:nvSpPr>
        <p:spPr>
          <a:xfrm>
            <a:off x="1127759" y="6423978"/>
            <a:ext cx="5745379" cy="36512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0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900" dirty="0">
                <a:solidFill>
                  <a:srgbClr val="8B8580"/>
                </a:solidFill>
                <a:latin typeface="+mn-lt"/>
                <a:cs typeface="+mn-cs"/>
              </a:rPr>
              <a:t>Diritto d'autore</a:t>
            </a:r>
            <a:r>
              <a:rPr lang="en-US" dirty="0"/>
              <a:t> </a:t>
            </a:r>
            <a:r>
              <a:rPr lang="en-US" sz="900" dirty="0">
                <a:solidFill>
                  <a:srgbClr val="8B8580"/>
                </a:solidFill>
                <a:latin typeface="+mn-lt"/>
                <a:cs typeface="+mn-cs"/>
              </a:rPr>
              <a:t>© 2024, Oracle e/o sue affiliate</a:t>
            </a:r>
          </a:p>
        </p:txBody>
      </p:sp>
    </p:spTree>
    <p:extLst>
      <p:ext uri="{BB962C8B-B14F-4D97-AF65-F5344CB8AC3E}">
        <p14:creationId xmlns:p14="http://schemas.microsoft.com/office/powerpoint/2010/main" val="157939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DC5073A3-386B-4B12-8E4B-EDA16076378F}"/>
              </a:ext>
            </a:extLst>
          </p:cNvPr>
          <p:cNvSpPr txBox="1">
            <a:spLocks noGrp="1"/>
          </p:cNvSpPr>
          <p:nvPr>
            <p:ph sz="quarter" idx="14"/>
            <p:custDataLst>
              <p:tags r:id="rId1"/>
            </p:custDataLst>
          </p:nvPr>
        </p:nvSpPr>
        <p:spPr>
          <a:xfrm>
            <a:off x="768875" y="1608575"/>
            <a:ext cx="5084064" cy="4681282"/>
          </a:xfrm>
          <a:prstGeom prst="rect">
            <a:avLst/>
          </a:prstGeom>
          <a:noFill/>
        </p:spPr>
        <p:txBody>
          <a:bodyPr wrap="square" lIns="91440" tIns="45720" rIns="91440" bIns="45720" rtlCol="0" anchor="t">
            <a:spAutoFit/>
          </a:bodyPr>
          <a:lstStyle/>
          <a:p>
            <a:pPr algn="l" rtl="0"/>
            <a:r>
              <a:rPr lang="en-US" sz="1600" dirty="0"/>
              <a:t>Classifica i documenti in diversi tipi in base all'aspetto visivo, alle funzionalità di alto livello e alle parole chiave estratte.</a:t>
            </a:r>
          </a:p>
          <a:p>
            <a:pPr marL="285750" indent="-285750" algn="l" rtl="0">
              <a:buFont typeface="Arial" panose="020B0604020202020204" pitchFamily="34" charset="0"/>
              <a:buChar char="•"/>
            </a:pPr>
            <a:r>
              <a:rPr lang="en-US" sz="1600" dirty="0"/>
              <a:t>La combinazione di modelli basati su immagini e testo rende il modello ibrido robusto e aumenta la precisione</a:t>
            </a:r>
            <a:endParaRPr lang="en-US" sz="1600" b="1" dirty="0"/>
          </a:p>
          <a:p>
            <a:pPr algn="l" rtl="0"/>
            <a:endParaRPr lang="en-US" sz="1600" b="1" dirty="0"/>
          </a:p>
          <a:p>
            <a:pPr algn="l" rtl="0"/>
            <a:r>
              <a:rPr lang="en-US" sz="1600" dirty="0"/>
              <a:t>Le classi di classificazione pre-addestrate includono:</a:t>
            </a:r>
          </a:p>
          <a:p>
            <a:pPr marL="285750" indent="-285750" algn="l" rtl="0">
              <a:buFont typeface="Arial" panose="020B0604020202020204" pitchFamily="34" charset="0"/>
              <a:buChar char="•"/>
            </a:pPr>
            <a:r>
              <a:rPr lang="en-US" sz="1600" dirty="0"/>
              <a:t>Fattura</a:t>
            </a:r>
          </a:p>
          <a:p>
            <a:pPr marL="285750" indent="-285750" algn="l" rtl="0">
              <a:buFont typeface="Arial" panose="020B0604020202020204" pitchFamily="34" charset="0"/>
              <a:buChar char="•"/>
            </a:pPr>
            <a:r>
              <a:rPr lang="en-US" sz="1600" dirty="0"/>
              <a:t>Ricevuta</a:t>
            </a:r>
          </a:p>
          <a:p>
            <a:pPr marL="285750" indent="-285750" algn="l" rtl="0">
              <a:buFont typeface="Arial" panose="020B0604020202020204" pitchFamily="34" charset="0"/>
              <a:buChar char="•"/>
            </a:pPr>
            <a:r>
              <a:rPr lang="en-US" sz="1600" dirty="0"/>
              <a:t>CV</a:t>
            </a:r>
          </a:p>
          <a:p>
            <a:pPr marL="285750" indent="-285750" algn="l" rtl="0">
              <a:buFont typeface="Arial" panose="020B0604020202020204" pitchFamily="34" charset="0"/>
              <a:buChar char="•"/>
            </a:pPr>
            <a:r>
              <a:rPr lang="en-US" sz="1600" dirty="0">
                <a:cs typeface="Oracle Sans" panose="020B0503020204020204" pitchFamily="34" charset="0"/>
              </a:rPr>
              <a:t>Patente di guida</a:t>
            </a:r>
          </a:p>
          <a:p>
            <a:pPr marL="285750" indent="-285750" algn="l" rtl="0">
              <a:buFont typeface="Arial" panose="020B0604020202020204" pitchFamily="34" charset="0"/>
              <a:buChar char="•"/>
            </a:pPr>
            <a:r>
              <a:rPr lang="en-US" sz="1600" dirty="0"/>
              <a:t>Passaporto</a:t>
            </a:r>
          </a:p>
          <a:p>
            <a:pPr marL="285750" indent="-285750" algn="l" rtl="0">
              <a:buFont typeface="Arial" panose="020B0604020202020204" pitchFamily="34" charset="0"/>
              <a:buChar char="•"/>
            </a:pPr>
            <a:endParaRPr lang="en-US" sz="1600" b="1" dirty="0"/>
          </a:p>
          <a:p>
            <a:pPr algn="l" rtl="0"/>
            <a:endParaRPr lang="en-US" sz="1600" dirty="0"/>
          </a:p>
          <a:p>
            <a:pPr marL="171450" indent="-171450" algn="l" rtl="0">
              <a:buFont typeface="Arial" panose="020B0604020202020204" pitchFamily="34" charset="0"/>
              <a:buChar char="•"/>
            </a:pPr>
            <a:endParaRPr lang="en-US" sz="1600" dirty="0"/>
          </a:p>
        </p:txBody>
      </p:sp>
      <p:sp>
        <p:nvSpPr>
          <p:cNvPr id="5" name="Title 4">
            <a:extLst>
              <a:ext uri="{FF2B5EF4-FFF2-40B4-BE49-F238E27FC236}">
                <a16:creationId xmlns:a16="http://schemas.microsoft.com/office/drawing/2014/main" id="{EE30BC73-F1F9-A549-80CC-B7E0DF022728}"/>
              </a:ext>
            </a:extLst>
          </p:cNvPr>
          <p:cNvSpPr>
            <a:spLocks noGrp="1"/>
          </p:cNvSpPr>
          <p:nvPr>
            <p:ph type="title"/>
            <p:custDataLst>
              <p:tags r:id="rId2"/>
            </p:custDataLst>
          </p:nvPr>
        </p:nvSpPr>
        <p:spPr/>
        <p:txBody>
          <a:bodyPr/>
          <a:lstStyle/>
          <a:p>
            <a:pPr algn="l" rtl="0"/>
            <a:r>
              <a:rPr lang="en-US" dirty="0"/>
              <a:t>Classificazione dei documenti pre-addestrati</a:t>
            </a:r>
          </a:p>
        </p:txBody>
      </p:sp>
      <p:sp>
        <p:nvSpPr>
          <p:cNvPr id="2" name="Footer Placeholder 1">
            <a:extLst>
              <a:ext uri="{FF2B5EF4-FFF2-40B4-BE49-F238E27FC236}">
                <a16:creationId xmlns:a16="http://schemas.microsoft.com/office/drawing/2014/main" id="{635C50DE-E2AC-2A4E-A978-4B2D27DFA52C}"/>
              </a:ext>
            </a:extLst>
          </p:cNvPr>
          <p:cNvSpPr>
            <a:spLocks noGrp="1"/>
          </p:cNvSpPr>
          <p:nvPr>
            <p:ph type="ftr" sz="quarter" idx="17"/>
            <p:custDataLst>
              <p:tags r:id="rId3"/>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dirty="0">
              <a:ln>
                <a:noFill/>
              </a:ln>
              <a:solidFill>
                <a:srgbClr val="8B8580"/>
              </a:solidFill>
              <a:effectLst/>
              <a:uLnTx/>
              <a:uFillTx/>
              <a:latin typeface="Oracle Sans"/>
              <a:cs typeface="Arial"/>
            </a:endParaRPr>
          </a:p>
        </p:txBody>
      </p:sp>
      <p:sp>
        <p:nvSpPr>
          <p:cNvPr id="3" name="Slide Number Placeholder 2">
            <a:extLst>
              <a:ext uri="{FF2B5EF4-FFF2-40B4-BE49-F238E27FC236}">
                <a16:creationId xmlns:a16="http://schemas.microsoft.com/office/drawing/2014/main" id="{17FF844A-8D5B-6945-B9ED-171040C34979}"/>
              </a:ext>
            </a:extLst>
          </p:cNvPr>
          <p:cNvSpPr>
            <a:spLocks noGrp="1"/>
          </p:cNvSpPr>
          <p:nvPr>
            <p:ph type="sldNum" sz="quarter" idx="18"/>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345D60D9-5372-5F40-9443-0F9AE5BDC3C8}" type="slidenum">
              <a:rPr kumimoji="0" lang="en-US" sz="1000" b="0" i="0" u="none" strike="noStrike" kern="1200" cap="none" spc="0" normalizeH="0" baseline="0" noProof="0" smtClean="0">
                <a:ln>
                  <a:noFill/>
                </a:ln>
                <a:solidFill>
                  <a:srgbClr val="8B8580"/>
                </a:solidFill>
                <a:effectLst/>
                <a:uLnTx/>
                <a:uFillTx/>
                <a:latin typeface="Oracle Sans"/>
                <a:cs typeface="Arial"/>
              </a:rPr>
              <a:pPr marL="0" marR="0" lvl="0" indent="0" algn="l" defTabSz="914400" rtl="0" eaLnBrk="1" fontAlgn="auto" latinLnBrk="0" hangingPunct="1">
                <a:lnSpc>
                  <a:spcPct val="100000"/>
                </a:lnSpc>
                <a:spcBef>
                  <a:spcPct val="0"/>
                </a:spcBef>
                <a:spcAft>
                  <a:spcPct val="0"/>
                </a:spcAft>
                <a:buClrTx/>
                <a:buSzTx/>
                <a:buFontTx/>
                <a:buNone/>
                <a:defRPr/>
              </a:pPr>
              <a:t>29</a:t>
            </a:fld>
            <a:endParaRPr kumimoji="0" lang="en-US" sz="1000" b="0" i="0" u="none" strike="noStrike" kern="1200" cap="none" spc="0" normalizeH="0" baseline="0" noProof="0">
              <a:ln>
                <a:noFill/>
              </a:ln>
              <a:solidFill>
                <a:srgbClr val="8B8580"/>
              </a:solidFill>
              <a:effectLst/>
              <a:uLnTx/>
              <a:uFillTx/>
              <a:latin typeface="Oracle Sans"/>
              <a:cs typeface="Arial"/>
            </a:endParaRPr>
          </a:p>
        </p:txBody>
      </p:sp>
      <p:sp>
        <p:nvSpPr>
          <p:cNvPr id="8" name="TextBox 7">
            <a:extLst>
              <a:ext uri="{FF2B5EF4-FFF2-40B4-BE49-F238E27FC236}">
                <a16:creationId xmlns:a16="http://schemas.microsoft.com/office/drawing/2014/main" id="{8C4C9607-EB76-47E7-A419-BD85CE573E77}"/>
              </a:ext>
            </a:extLst>
          </p:cNvPr>
          <p:cNvSpPr txBox="1"/>
          <p:nvPr/>
        </p:nvSpPr>
        <p:spPr>
          <a:xfrm>
            <a:off x="2869707" y="4320093"/>
            <a:ext cx="2712946" cy="1569660"/>
          </a:xfrm>
          <a:prstGeom prst="rect">
            <a:avLst/>
          </a:prstGeom>
          <a:noFill/>
        </p:spPr>
        <p:txBody>
          <a:bodyPr wrap="square">
            <a:spAutoFit/>
          </a:bodyPr>
          <a:lstStyle/>
          <a:p>
            <a:pPr marL="285750" indent="-285750" algn="l" rtl="0">
              <a:lnSpc>
                <a:spcPct val="95000"/>
              </a:lnSpc>
              <a:spcBef>
                <a:spcPts val="600"/>
              </a:spcBef>
              <a:buFont typeface="Arial" panose="020B0604020202020204" pitchFamily="34" charset="0"/>
              <a:buChar char="•"/>
            </a:pPr>
            <a:r>
              <a:rPr lang="en-US" sz="1600" dirty="0">
                <a:cs typeface="Oracle Sans" panose="020B0503020204020204" pitchFamily="34" charset="0"/>
              </a:rPr>
              <a:t>Modulo delle tasse</a:t>
            </a:r>
          </a:p>
          <a:p>
            <a:pPr marL="285750" indent="-285750" algn="l" rtl="0">
              <a:lnSpc>
                <a:spcPct val="95000"/>
              </a:lnSpc>
              <a:spcBef>
                <a:spcPts val="600"/>
              </a:spcBef>
              <a:buFont typeface="Arial" panose="020B0604020202020204" pitchFamily="34" charset="0"/>
              <a:buChar char="•"/>
            </a:pPr>
            <a:r>
              <a:rPr lang="en-US" sz="1600" dirty="0">
                <a:cs typeface="Oracle Sans" panose="020B0503020204020204" pitchFamily="34" charset="0"/>
              </a:rPr>
              <a:t>Controllo</a:t>
            </a:r>
          </a:p>
          <a:p>
            <a:pPr marL="285750" indent="-285750" algn="l" rtl="0">
              <a:lnSpc>
                <a:spcPct val="95000"/>
              </a:lnSpc>
              <a:spcBef>
                <a:spcPts val="600"/>
              </a:spcBef>
              <a:buFont typeface="Arial" panose="020B0604020202020204" pitchFamily="34" charset="0"/>
              <a:buChar char="•"/>
            </a:pPr>
            <a:r>
              <a:rPr lang="en-US" sz="1600" dirty="0">
                <a:cs typeface="Oracle Sans" panose="020B0503020204020204" pitchFamily="34" charset="0"/>
              </a:rPr>
              <a:t>Busta paga</a:t>
            </a:r>
          </a:p>
          <a:p>
            <a:pPr marL="285750" indent="-285750" algn="l" rtl="0">
              <a:lnSpc>
                <a:spcPct val="95000"/>
              </a:lnSpc>
              <a:spcBef>
                <a:spcPts val="600"/>
              </a:spcBef>
              <a:buFont typeface="Arial" panose="020B0604020202020204" pitchFamily="34" charset="0"/>
              <a:buChar char="•"/>
            </a:pPr>
            <a:r>
              <a:rPr lang="en-US" sz="1600" dirty="0"/>
              <a:t>Estratto conto bancario</a:t>
            </a:r>
          </a:p>
          <a:p>
            <a:pPr marL="285750" indent="-285750" algn="l" rtl="0">
              <a:lnSpc>
                <a:spcPct val="95000"/>
              </a:lnSpc>
              <a:spcBef>
                <a:spcPts val="600"/>
              </a:spcBef>
              <a:buFont typeface="Arial" panose="020B0604020202020204" pitchFamily="34" charset="0"/>
              <a:buChar char="•"/>
            </a:pPr>
            <a:endParaRPr lang="en-US" sz="1600" dirty="0">
              <a:cs typeface="Oracle Sans" panose="020B0503020204020204" pitchFamily="34" charset="0"/>
            </a:endParaRPr>
          </a:p>
        </p:txBody>
      </p:sp>
      <p:grpSp>
        <p:nvGrpSpPr>
          <p:cNvPr id="4" name="Group 3">
            <a:extLst>
              <a:ext uri="{FF2B5EF4-FFF2-40B4-BE49-F238E27FC236}">
                <a16:creationId xmlns:a16="http://schemas.microsoft.com/office/drawing/2014/main" id="{18D6F8EC-851A-CA0C-0BEE-0535D9DCABCD}"/>
              </a:ext>
            </a:extLst>
          </p:cNvPr>
          <p:cNvGrpSpPr/>
          <p:nvPr/>
        </p:nvGrpSpPr>
        <p:grpSpPr>
          <a:xfrm>
            <a:off x="6717784" y="1680323"/>
            <a:ext cx="4465005" cy="4293099"/>
            <a:chOff x="6429026" y="1908915"/>
            <a:chExt cx="4465005" cy="4293099"/>
          </a:xfrm>
        </p:grpSpPr>
        <p:sp>
          <p:nvSpPr>
            <p:cNvPr id="6" name="Flowchart: Document 5">
              <a:extLst>
                <a:ext uri="{FF2B5EF4-FFF2-40B4-BE49-F238E27FC236}">
                  <a16:creationId xmlns:a16="http://schemas.microsoft.com/office/drawing/2014/main" id="{AB845651-2986-CCD8-5AD1-A442F1EC4459}"/>
                </a:ext>
              </a:extLst>
            </p:cNvPr>
            <p:cNvSpPr/>
            <p:nvPr/>
          </p:nvSpPr>
          <p:spPr>
            <a:xfrm>
              <a:off x="9931347" y="1908915"/>
              <a:ext cx="827773" cy="640080"/>
            </a:xfrm>
            <a:prstGeom prst="flowChartDocumen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050" dirty="0">
                  <a:solidFill>
                    <a:schemeClr val="tx1"/>
                  </a:solidFill>
                </a:rPr>
                <a:t>Fattura</a:t>
              </a:r>
            </a:p>
          </p:txBody>
        </p:sp>
        <p:sp>
          <p:nvSpPr>
            <p:cNvPr id="7" name="Rectangle: Rounded Corners 6">
              <a:extLst>
                <a:ext uri="{FF2B5EF4-FFF2-40B4-BE49-F238E27FC236}">
                  <a16:creationId xmlns:a16="http://schemas.microsoft.com/office/drawing/2014/main" id="{6560C499-478E-4E52-353E-31B8158EDFE1}"/>
                </a:ext>
              </a:extLst>
            </p:cNvPr>
            <p:cNvSpPr/>
            <p:nvPr/>
          </p:nvSpPr>
          <p:spPr>
            <a:xfrm>
              <a:off x="7729086" y="3604386"/>
              <a:ext cx="1116530" cy="72821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900" dirty="0" err="1"/>
                <a:t>Classificazione</a:t>
              </a:r>
              <a:endParaRPr lang="en-US" sz="900" dirty="0"/>
            </a:p>
            <a:p>
              <a:pPr algn="ctr"/>
              <a:r>
                <a:rPr lang="en-US" sz="900" dirty="0" err="1"/>
                <a:t>documento</a:t>
              </a:r>
              <a:endParaRPr lang="en-US" sz="900" dirty="0"/>
            </a:p>
          </p:txBody>
        </p:sp>
        <p:sp>
          <p:nvSpPr>
            <p:cNvPr id="9" name="Flowchart: Document 8">
              <a:extLst>
                <a:ext uri="{FF2B5EF4-FFF2-40B4-BE49-F238E27FC236}">
                  <a16:creationId xmlns:a16="http://schemas.microsoft.com/office/drawing/2014/main" id="{7EF6D24C-CEAB-1FFF-1860-E0468AB1B0BC}"/>
                </a:ext>
              </a:extLst>
            </p:cNvPr>
            <p:cNvSpPr/>
            <p:nvPr/>
          </p:nvSpPr>
          <p:spPr>
            <a:xfrm>
              <a:off x="10048146" y="2329298"/>
              <a:ext cx="827773" cy="640080"/>
            </a:xfrm>
            <a:prstGeom prst="flowChartDocumen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050" dirty="0">
                  <a:solidFill>
                    <a:schemeClr val="tx1"/>
                  </a:solidFill>
                </a:rPr>
                <a:t>Ricevuta</a:t>
              </a:r>
            </a:p>
          </p:txBody>
        </p:sp>
        <p:sp>
          <p:nvSpPr>
            <p:cNvPr id="10" name="Flowchart: Document 9">
              <a:extLst>
                <a:ext uri="{FF2B5EF4-FFF2-40B4-BE49-F238E27FC236}">
                  <a16:creationId xmlns:a16="http://schemas.microsoft.com/office/drawing/2014/main" id="{576291F5-C01D-FEE8-FA3E-A375EC74E0AC}"/>
                </a:ext>
              </a:extLst>
            </p:cNvPr>
            <p:cNvSpPr/>
            <p:nvPr/>
          </p:nvSpPr>
          <p:spPr>
            <a:xfrm>
              <a:off x="9931344" y="2763658"/>
              <a:ext cx="827773" cy="640080"/>
            </a:xfrm>
            <a:prstGeom prst="flowChartDocumen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000" dirty="0">
                  <a:solidFill>
                    <a:schemeClr val="tx1"/>
                  </a:solidFill>
                </a:rPr>
                <a:t>Passaporto</a:t>
              </a:r>
            </a:p>
          </p:txBody>
        </p:sp>
        <p:sp>
          <p:nvSpPr>
            <p:cNvPr id="11" name="Flowchart: Document 10">
              <a:extLst>
                <a:ext uri="{FF2B5EF4-FFF2-40B4-BE49-F238E27FC236}">
                  <a16:creationId xmlns:a16="http://schemas.microsoft.com/office/drawing/2014/main" id="{50DC336B-B257-EF1B-D8BA-E6099891EDDB}"/>
                </a:ext>
              </a:extLst>
            </p:cNvPr>
            <p:cNvSpPr/>
            <p:nvPr/>
          </p:nvSpPr>
          <p:spPr>
            <a:xfrm>
              <a:off x="10066258" y="3240857"/>
              <a:ext cx="827773" cy="640080"/>
            </a:xfrm>
            <a:prstGeom prst="flowChartDocumen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050" dirty="0">
                  <a:solidFill>
                    <a:schemeClr val="tx1"/>
                  </a:solidFill>
                </a:rPr>
                <a:t>Patente di guida</a:t>
              </a:r>
            </a:p>
          </p:txBody>
        </p:sp>
        <p:sp>
          <p:nvSpPr>
            <p:cNvPr id="12" name="Flowchart: Document 11">
              <a:extLst>
                <a:ext uri="{FF2B5EF4-FFF2-40B4-BE49-F238E27FC236}">
                  <a16:creationId xmlns:a16="http://schemas.microsoft.com/office/drawing/2014/main" id="{EE56F821-2BDE-487A-112E-A4C55C727F99}"/>
                </a:ext>
              </a:extLst>
            </p:cNvPr>
            <p:cNvSpPr/>
            <p:nvPr/>
          </p:nvSpPr>
          <p:spPr>
            <a:xfrm>
              <a:off x="9931343" y="3742066"/>
              <a:ext cx="827773" cy="640080"/>
            </a:xfrm>
            <a:prstGeom prst="flowChartDocumen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050" dirty="0">
                  <a:solidFill>
                    <a:schemeClr val="tx1"/>
                  </a:solidFill>
                </a:rPr>
                <a:t>Estratto conto bancario</a:t>
              </a:r>
            </a:p>
          </p:txBody>
        </p:sp>
        <p:sp>
          <p:nvSpPr>
            <p:cNvPr id="13" name="Flowchart: Document 12">
              <a:extLst>
                <a:ext uri="{FF2B5EF4-FFF2-40B4-BE49-F238E27FC236}">
                  <a16:creationId xmlns:a16="http://schemas.microsoft.com/office/drawing/2014/main" id="{E1C1E31E-28FB-CA32-32B3-299FB9E1DC96}"/>
                </a:ext>
              </a:extLst>
            </p:cNvPr>
            <p:cNvSpPr/>
            <p:nvPr/>
          </p:nvSpPr>
          <p:spPr>
            <a:xfrm>
              <a:off x="10066258" y="4204299"/>
              <a:ext cx="827773" cy="640080"/>
            </a:xfrm>
            <a:prstGeom prst="flowChartDocumen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050" dirty="0">
                  <a:solidFill>
                    <a:schemeClr val="tx1"/>
                  </a:solidFill>
                </a:rPr>
                <a:t>Modulo delle tasse</a:t>
              </a:r>
            </a:p>
          </p:txBody>
        </p:sp>
        <p:sp>
          <p:nvSpPr>
            <p:cNvPr id="14" name="Flowchart: Document 13">
              <a:extLst>
                <a:ext uri="{FF2B5EF4-FFF2-40B4-BE49-F238E27FC236}">
                  <a16:creationId xmlns:a16="http://schemas.microsoft.com/office/drawing/2014/main" id="{4AA5E358-249A-CA33-A4CD-5AD9DAA4DAA6}"/>
                </a:ext>
              </a:extLst>
            </p:cNvPr>
            <p:cNvSpPr/>
            <p:nvPr/>
          </p:nvSpPr>
          <p:spPr>
            <a:xfrm>
              <a:off x="9931343" y="4658147"/>
              <a:ext cx="827773" cy="640080"/>
            </a:xfrm>
            <a:prstGeom prst="flowChartDocumen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050" dirty="0">
                  <a:solidFill>
                    <a:schemeClr val="tx1"/>
                  </a:solidFill>
                </a:rPr>
                <a:t>Controllo</a:t>
              </a:r>
            </a:p>
          </p:txBody>
        </p:sp>
        <p:sp>
          <p:nvSpPr>
            <p:cNvPr id="15" name="Flowchart: Document 14">
              <a:extLst>
                <a:ext uri="{FF2B5EF4-FFF2-40B4-BE49-F238E27FC236}">
                  <a16:creationId xmlns:a16="http://schemas.microsoft.com/office/drawing/2014/main" id="{3EDBA3E6-E521-CBA7-068D-E7064A27CC67}"/>
                </a:ext>
              </a:extLst>
            </p:cNvPr>
            <p:cNvSpPr/>
            <p:nvPr/>
          </p:nvSpPr>
          <p:spPr>
            <a:xfrm>
              <a:off x="10066258" y="5108086"/>
              <a:ext cx="827773" cy="640080"/>
            </a:xfrm>
            <a:prstGeom prst="flowChartDocumen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050" dirty="0" err="1">
                  <a:solidFill>
                    <a:schemeClr val="tx1"/>
                  </a:solidFill>
                </a:rPr>
                <a:t>Busta paga</a:t>
              </a:r>
              <a:endParaRPr lang="en-US" sz="1050" dirty="0">
                <a:solidFill>
                  <a:schemeClr val="tx1"/>
                </a:solidFill>
              </a:endParaRPr>
            </a:p>
          </p:txBody>
        </p:sp>
        <p:sp>
          <p:nvSpPr>
            <p:cNvPr id="16" name="Flowchart: Document 15">
              <a:extLst>
                <a:ext uri="{FF2B5EF4-FFF2-40B4-BE49-F238E27FC236}">
                  <a16:creationId xmlns:a16="http://schemas.microsoft.com/office/drawing/2014/main" id="{9C355312-66E4-9FB2-C1B7-2F4CB676B75E}"/>
                </a:ext>
              </a:extLst>
            </p:cNvPr>
            <p:cNvSpPr/>
            <p:nvPr/>
          </p:nvSpPr>
          <p:spPr>
            <a:xfrm>
              <a:off x="6429026" y="3546636"/>
              <a:ext cx="827773" cy="837398"/>
            </a:xfrm>
            <a:prstGeom prst="flowChartDocumen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900" dirty="0">
                  <a:solidFill>
                    <a:schemeClr val="tx1"/>
                  </a:solidFill>
                </a:rPr>
                <a:t>Documento sconosciuto</a:t>
              </a:r>
            </a:p>
          </p:txBody>
        </p:sp>
        <p:sp>
          <p:nvSpPr>
            <p:cNvPr id="17" name="Flowchart: Document 16">
              <a:extLst>
                <a:ext uri="{FF2B5EF4-FFF2-40B4-BE49-F238E27FC236}">
                  <a16:creationId xmlns:a16="http://schemas.microsoft.com/office/drawing/2014/main" id="{6853D52E-9142-B005-68A4-278A574C90D9}"/>
                </a:ext>
              </a:extLst>
            </p:cNvPr>
            <p:cNvSpPr/>
            <p:nvPr/>
          </p:nvSpPr>
          <p:spPr>
            <a:xfrm>
              <a:off x="9931343" y="5561934"/>
              <a:ext cx="827773" cy="640080"/>
            </a:xfrm>
            <a:prstGeom prst="flowChartDocumen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050" dirty="0">
                  <a:solidFill>
                    <a:schemeClr val="tx1"/>
                  </a:solidFill>
                </a:rPr>
                <a:t>CV</a:t>
              </a:r>
            </a:p>
          </p:txBody>
        </p:sp>
        <p:cxnSp>
          <p:nvCxnSpPr>
            <p:cNvPr id="18" name="Straight Arrow Connector 17">
              <a:extLst>
                <a:ext uri="{FF2B5EF4-FFF2-40B4-BE49-F238E27FC236}">
                  <a16:creationId xmlns:a16="http://schemas.microsoft.com/office/drawing/2014/main" id="{9F37B2DC-933A-E7C6-4F6D-710D4AC920DF}"/>
                </a:ext>
              </a:extLst>
            </p:cNvPr>
            <p:cNvCxnSpPr>
              <a:stCxn id="7" idx="3"/>
              <a:endCxn id="6" idx="1"/>
            </p:cNvCxnSpPr>
            <p:nvPr/>
          </p:nvCxnSpPr>
          <p:spPr>
            <a:xfrm flipV="1">
              <a:off x="8845616" y="2228955"/>
              <a:ext cx="1085731" cy="173954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1F7654A-D2F6-D6BE-1E2E-8AE3AE2FE5A4}"/>
                </a:ext>
              </a:extLst>
            </p:cNvPr>
            <p:cNvSpPr txBox="1"/>
            <p:nvPr/>
          </p:nvSpPr>
          <p:spPr>
            <a:xfrm>
              <a:off x="9082393" y="2763658"/>
              <a:ext cx="251992" cy="369332"/>
            </a:xfrm>
            <a:prstGeom prst="rect">
              <a:avLst/>
            </a:prstGeom>
            <a:noFill/>
          </p:spPr>
          <p:txBody>
            <a:bodyPr wrap="none" rtlCol="0">
              <a:spAutoFit/>
            </a:bodyPr>
            <a:lstStyle/>
            <a:p>
              <a:pPr algn="l" rtl="0"/>
              <a:r>
                <a:rPr lang="en-US" dirty="0"/>
                <a:t>!</a:t>
              </a:r>
            </a:p>
          </p:txBody>
        </p:sp>
        <p:cxnSp>
          <p:nvCxnSpPr>
            <p:cNvPr id="20" name="Straight Arrow Connector 19">
              <a:extLst>
                <a:ext uri="{FF2B5EF4-FFF2-40B4-BE49-F238E27FC236}">
                  <a16:creationId xmlns:a16="http://schemas.microsoft.com/office/drawing/2014/main" id="{47A35337-CB7F-EB37-B6D7-DFB7E386D535}"/>
                </a:ext>
              </a:extLst>
            </p:cNvPr>
            <p:cNvCxnSpPr>
              <a:cxnSpLocks/>
              <a:stCxn id="16" idx="3"/>
              <a:endCxn id="7" idx="1"/>
            </p:cNvCxnSpPr>
            <p:nvPr/>
          </p:nvCxnSpPr>
          <p:spPr>
            <a:xfrm>
              <a:off x="7256799" y="3965335"/>
              <a:ext cx="472287" cy="316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Arc 20">
              <a:extLst>
                <a:ext uri="{FF2B5EF4-FFF2-40B4-BE49-F238E27FC236}">
                  <a16:creationId xmlns:a16="http://schemas.microsoft.com/office/drawing/2014/main" id="{9C0C645C-D4BA-FB6E-5A32-CA65E65F051F}"/>
                </a:ext>
              </a:extLst>
            </p:cNvPr>
            <p:cNvSpPr>
              <a:spLocks noChangeAspect="1"/>
            </p:cNvSpPr>
            <p:nvPr/>
          </p:nvSpPr>
          <p:spPr>
            <a:xfrm rot="2826506">
              <a:off x="6891686" y="2675822"/>
              <a:ext cx="2468880" cy="246888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a:p>
          </p:txBody>
        </p:sp>
      </p:grpSp>
      <p:sp>
        <p:nvSpPr>
          <p:cNvPr id="22" name="Footer Placeholder 4">
            <a:extLst>
              <a:ext uri="{FF2B5EF4-FFF2-40B4-BE49-F238E27FC236}">
                <a16:creationId xmlns:a16="http://schemas.microsoft.com/office/drawing/2014/main" id="{2B47B11E-80C1-ACFA-A623-B0C95E4141FF}"/>
              </a:ext>
            </a:extLst>
          </p:cNvPr>
          <p:cNvSpPr txBox="1">
            <a:spLocks/>
          </p:cNvSpPr>
          <p:nvPr/>
        </p:nvSpPr>
        <p:spPr>
          <a:xfrm>
            <a:off x="1127759" y="6423978"/>
            <a:ext cx="5745379" cy="36512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0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900" dirty="0">
                <a:solidFill>
                  <a:srgbClr val="8B8580"/>
                </a:solidFill>
                <a:latin typeface="+mn-lt"/>
                <a:cs typeface="+mn-cs"/>
              </a:rPr>
              <a:t>Diritto d'autore</a:t>
            </a:r>
            <a:r>
              <a:rPr lang="en-US" dirty="0"/>
              <a:t> </a:t>
            </a:r>
            <a:r>
              <a:rPr lang="en-US" sz="900" dirty="0">
                <a:solidFill>
                  <a:srgbClr val="8B8580"/>
                </a:solidFill>
                <a:latin typeface="+mn-lt"/>
                <a:cs typeface="+mn-cs"/>
              </a:rPr>
              <a:t>© 2024, Oracle e/o sue affiliate</a:t>
            </a:r>
          </a:p>
        </p:txBody>
      </p:sp>
    </p:spTree>
    <p:extLst>
      <p:ext uri="{BB962C8B-B14F-4D97-AF65-F5344CB8AC3E}">
        <p14:creationId xmlns:p14="http://schemas.microsoft.com/office/powerpoint/2010/main" val="228005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Title 5">
            <a:extLst>
              <a:ext uri="{FF2B5EF4-FFF2-40B4-BE49-F238E27FC236}">
                <a16:creationId xmlns:a16="http://schemas.microsoft.com/office/drawing/2014/main" id="{7F437E9D-DCD8-4381-BBF1-94AF7DB4CB0F}"/>
              </a:ext>
            </a:extLst>
          </p:cNvPr>
          <p:cNvSpPr txBox="1">
            <a:spLocks/>
          </p:cNvSpPr>
          <p:nvPr/>
        </p:nvSpPr>
        <p:spPr>
          <a:xfrm>
            <a:off x="768875" y="182403"/>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lang="en-US" dirty="0" err="1">
                <a:solidFill>
                  <a:srgbClr val="312D2A"/>
                </a:solidFill>
                <a:latin typeface="Oracle Sans Tab"/>
              </a:rPr>
              <a:t>Classificazione</a:t>
            </a:r>
            <a:r>
              <a:rPr lang="en-US" dirty="0">
                <a:solidFill>
                  <a:srgbClr val="312D2A"/>
                </a:solidFill>
                <a:latin typeface="Oracle Sans Tab"/>
              </a:rPr>
              <a:t> </a:t>
            </a:r>
            <a:r>
              <a:rPr lang="en-US" dirty="0" err="1">
                <a:solidFill>
                  <a:srgbClr val="312D2A"/>
                </a:solidFill>
                <a:latin typeface="Oracle Sans Tab"/>
              </a:rPr>
              <a:t>delle</a:t>
            </a:r>
            <a:r>
              <a:rPr lang="en-US" dirty="0">
                <a:solidFill>
                  <a:srgbClr val="312D2A"/>
                </a:solidFill>
                <a:latin typeface="Oracle Sans Tab"/>
              </a:rPr>
              <a:t> </a:t>
            </a:r>
            <a:r>
              <a:rPr lang="en-US" dirty="0" err="1">
                <a:solidFill>
                  <a:srgbClr val="312D2A"/>
                </a:solidFill>
                <a:latin typeface="Oracle Sans Tab"/>
              </a:rPr>
              <a:t>immagini</a:t>
            </a:r>
            <a:endParaRPr kumimoji="0" lang="en-US" sz="2400" b="1" i="0" u="none" strike="noStrike" kern="1200" cap="none" spc="0" normalizeH="0" baseline="0" noProof="0" dirty="0">
              <a:ln>
                <a:noFill/>
              </a:ln>
              <a:solidFill>
                <a:srgbClr val="312D2A"/>
              </a:solidFill>
              <a:effectLst/>
              <a:uLnTx/>
              <a:uFillTx/>
              <a:latin typeface="Oracle Sans Tab"/>
              <a:ea typeface="+mn-ea"/>
              <a:cs typeface="+mj-cs"/>
            </a:endParaRPr>
          </a:p>
        </p:txBody>
      </p:sp>
      <p:sp>
        <p:nvSpPr>
          <p:cNvPr id="3" name="Text Placeholder 26">
            <a:extLst>
              <a:ext uri="{FF2B5EF4-FFF2-40B4-BE49-F238E27FC236}">
                <a16:creationId xmlns:a16="http://schemas.microsoft.com/office/drawing/2014/main" id="{DCF74F98-BF30-7DDE-5425-F29BC128987A}"/>
              </a:ext>
            </a:extLst>
          </p:cNvPr>
          <p:cNvSpPr txBox="1">
            <a:spLocks noGrp="1"/>
          </p:cNvSpPr>
          <p:nvPr/>
        </p:nvSpPr>
        <p:spPr>
          <a:xfrm>
            <a:off x="768874" y="1495122"/>
            <a:ext cx="7053101" cy="4265014"/>
          </a:xfrm>
          <a:prstGeom prst="rect">
            <a:avLst/>
          </a:prstGeom>
          <a:noFill/>
        </p:spPr>
        <p:txBody>
          <a:bodyPr vert="horz" wrap="square" lIns="91440" tIns="45720" rIns="91440" bIns="45720" rtlCol="0" anchor="t">
            <a:spAutoFit/>
          </a:bodyPr>
          <a:lstStyle>
            <a:lvl1pPr marL="0" indent="0" algn="l" defTabSz="685739" rtl="0" eaLnBrk="1" latinLnBrk="0" hangingPunct="1">
              <a:lnSpc>
                <a:spcPct val="120000"/>
              </a:lnSpc>
              <a:spcBef>
                <a:spcPts val="750"/>
              </a:spcBef>
              <a:buFont typeface="Arial" panose="020B0604020202020204" pitchFamily="34" charset="0"/>
              <a:buNone/>
              <a:defRPr lang="en-US" sz="1500" b="0" i="0" kern="1200" dirty="0">
                <a:solidFill>
                  <a:schemeClr val="tx1"/>
                </a:solidFill>
                <a:latin typeface="+mn-lt"/>
                <a:ea typeface="+mn-ea"/>
                <a:cs typeface="+mn-cs"/>
              </a:defRPr>
            </a:lvl1pPr>
            <a:lvl2pPr marL="0" indent="0" algn="l" defTabSz="685739" rtl="0" eaLnBrk="1" latinLnBrk="0" hangingPunct="1">
              <a:lnSpc>
                <a:spcPct val="120000"/>
              </a:lnSpc>
              <a:spcBef>
                <a:spcPts val="375"/>
              </a:spcBef>
              <a:buFont typeface="Arial" panose="020B0604020202020204" pitchFamily="34" charset="0"/>
              <a:buNone/>
              <a:defRPr lang="en-US" sz="1050" b="0" i="0" kern="1200" dirty="0">
                <a:solidFill>
                  <a:schemeClr val="tx1"/>
                </a:solidFill>
                <a:latin typeface="+mn-lt"/>
                <a:ea typeface="+mn-ea"/>
                <a:cs typeface="+mn-cs"/>
              </a:defRPr>
            </a:lvl2pPr>
            <a:lvl3pPr marL="171443" indent="-85722" algn="l" defTabSz="685739" rtl="0" eaLnBrk="1" latinLnBrk="0" hangingPunct="1">
              <a:lnSpc>
                <a:spcPct val="120000"/>
              </a:lnSpc>
              <a:spcBef>
                <a:spcPts val="375"/>
              </a:spcBef>
              <a:buFont typeface="Arial" panose="020B0604020202020204" pitchFamily="34" charset="0"/>
              <a:buChar char="•"/>
              <a:defRPr lang="en-US" sz="900" b="0" i="0" kern="1200" dirty="0">
                <a:solidFill>
                  <a:schemeClr val="tx1"/>
                </a:solidFill>
                <a:latin typeface="+mn-lt"/>
                <a:ea typeface="+mn-ea"/>
                <a:cs typeface="+mn-cs"/>
              </a:defRPr>
            </a:lvl3pPr>
            <a:lvl4pPr marL="342886" indent="-85722" algn="l" defTabSz="685739" rtl="0" eaLnBrk="1" latinLnBrk="0" hangingPunct="1">
              <a:lnSpc>
                <a:spcPct val="120000"/>
              </a:lnSpc>
              <a:spcBef>
                <a:spcPts val="375"/>
              </a:spcBef>
              <a:buFont typeface="Arial" panose="020B0604020202020204" pitchFamily="34" charset="0"/>
              <a:buChar char="•"/>
              <a:defRPr lang="en-US" sz="900" b="0" i="0" kern="1200" dirty="0">
                <a:solidFill>
                  <a:schemeClr val="tx1"/>
                </a:solidFill>
                <a:latin typeface="+mn-lt"/>
                <a:ea typeface="+mn-ea"/>
                <a:cs typeface="+mn-cs"/>
              </a:defRPr>
            </a:lvl4pPr>
            <a:lvl5pPr marL="514329" indent="-85722" algn="l" defTabSz="685739" rtl="0" eaLnBrk="1" latinLnBrk="0" hangingPunct="1">
              <a:lnSpc>
                <a:spcPct val="120000"/>
              </a:lnSpc>
              <a:spcBef>
                <a:spcPts val="375"/>
              </a:spcBef>
              <a:buFont typeface="Arial" panose="020B0604020202020204" pitchFamily="34" charset="0"/>
              <a:buChar char="•"/>
              <a:defRPr lang="en-US" sz="900" b="0" i="0" kern="1200" dirty="0">
                <a:solidFill>
                  <a:schemeClr val="tx1"/>
                </a:solidFill>
                <a:latin typeface="+mn-lt"/>
                <a:ea typeface="+mn-ea"/>
                <a:cs typeface="+mn-cs"/>
              </a:defRPr>
            </a:lvl5pPr>
            <a:lvl6pPr marL="685773" indent="-85722" algn="l" defTabSz="685739" rtl="0" eaLnBrk="1" latinLnBrk="0" hangingPunct="1">
              <a:lnSpc>
                <a:spcPct val="120000"/>
              </a:lnSpc>
              <a:spcBef>
                <a:spcPts val="375"/>
              </a:spcBef>
              <a:buFont typeface="Arial" panose="020B0604020202020204" pitchFamily="34" charset="0"/>
              <a:buChar char="•"/>
              <a:defRPr sz="900" kern="1200">
                <a:solidFill>
                  <a:srgbClr val="00B0F0"/>
                </a:solidFill>
                <a:latin typeface="+mn-lt"/>
                <a:ea typeface="+mn-ea"/>
                <a:cs typeface="+mn-cs"/>
              </a:defRPr>
            </a:lvl6pPr>
            <a:lvl7pPr marL="857216" indent="-85722" algn="l" defTabSz="685739" rtl="0" eaLnBrk="1" latinLnBrk="0" hangingPunct="1">
              <a:lnSpc>
                <a:spcPct val="120000"/>
              </a:lnSpc>
              <a:spcBef>
                <a:spcPts val="375"/>
              </a:spcBef>
              <a:buFont typeface="Arial" panose="020B0604020202020204" pitchFamily="34" charset="0"/>
              <a:buChar char="•"/>
              <a:defRPr sz="900" kern="1200">
                <a:solidFill>
                  <a:srgbClr val="00B0F0"/>
                </a:solidFill>
                <a:latin typeface="+mn-lt"/>
                <a:ea typeface="+mn-ea"/>
                <a:cs typeface="+mn-cs"/>
              </a:defRPr>
            </a:lvl7pPr>
            <a:lvl8pPr marL="1028659" indent="-85722" algn="l" defTabSz="685739" rtl="0" eaLnBrk="1" latinLnBrk="0" hangingPunct="1">
              <a:lnSpc>
                <a:spcPct val="120000"/>
              </a:lnSpc>
              <a:spcBef>
                <a:spcPts val="375"/>
              </a:spcBef>
              <a:buFont typeface="Arial" panose="020B0604020202020204" pitchFamily="34" charset="0"/>
              <a:buChar char="•"/>
              <a:defRPr sz="900" kern="1200">
                <a:solidFill>
                  <a:srgbClr val="00B0F0"/>
                </a:solidFill>
                <a:latin typeface="+mn-lt"/>
                <a:ea typeface="+mn-ea"/>
                <a:cs typeface="+mn-cs"/>
              </a:defRPr>
            </a:lvl8pPr>
            <a:lvl9pPr marL="1200102" indent="-85722" algn="l" defTabSz="685739" rtl="0" eaLnBrk="1" latinLnBrk="0" hangingPunct="1">
              <a:lnSpc>
                <a:spcPct val="120000"/>
              </a:lnSpc>
              <a:spcBef>
                <a:spcPts val="375"/>
              </a:spcBef>
              <a:buFont typeface="Arial" panose="020B0604020202020204" pitchFamily="34" charset="0"/>
              <a:buChar char="•"/>
              <a:defRPr sz="900" kern="1200">
                <a:solidFill>
                  <a:srgbClr val="00B0F0"/>
                </a:solidFill>
                <a:latin typeface="+mn-lt"/>
                <a:ea typeface="+mn-ea"/>
                <a:cs typeface="+mn-cs"/>
              </a:defRPr>
            </a:lvl9pPr>
          </a:lstStyle>
          <a:p>
            <a:pPr algn="l" rtl="0"/>
            <a:r>
              <a:rPr lang="en-US" sz="2000" dirty="0">
                <a:latin typeface="Oracle Sans" panose="020B0503020204020204" pitchFamily="34" charset="0"/>
                <a:cs typeface="Oracle Sans" panose="020B0503020204020204" pitchFamily="34" charset="0"/>
              </a:rPr>
              <a:t>Identifica </a:t>
            </a:r>
            <a:r>
              <a:rPr lang="en-US" sz="2000" dirty="0" err="1">
                <a:latin typeface="Oracle Sans" panose="020B0503020204020204" pitchFamily="34" charset="0"/>
                <a:cs typeface="Oracle Sans" panose="020B0503020204020204" pitchFamily="34" charset="0"/>
              </a:rPr>
              <a:t>cos'è</a:t>
            </a:r>
            <a:r>
              <a:rPr lang="en-US" sz="2000" dirty="0">
                <a:latin typeface="Oracle Sans" panose="020B0503020204020204" pitchFamily="34" charset="0"/>
                <a:cs typeface="Oracle Sans" panose="020B0503020204020204" pitchFamily="34" charset="0"/>
              </a:rPr>
              <a:t> </a:t>
            </a:r>
            <a:r>
              <a:rPr lang="en-US" sz="2000" dirty="0" err="1">
                <a:latin typeface="Oracle Sans" panose="020B0503020204020204" pitchFamily="34" charset="0"/>
                <a:cs typeface="Oracle Sans" panose="020B0503020204020204" pitchFamily="34" charset="0"/>
              </a:rPr>
              <a:t>un’immagine</a:t>
            </a:r>
            <a:r>
              <a:rPr lang="en-US" sz="2000" dirty="0">
                <a:latin typeface="Oracle Sans" panose="020B0503020204020204" pitchFamily="34" charset="0"/>
                <a:cs typeface="Oracle Sans" panose="020B0503020204020204" pitchFamily="34" charset="0"/>
              </a:rPr>
              <a:t> (</a:t>
            </a:r>
            <a:r>
              <a:rPr lang="en-US" sz="2000" dirty="0" err="1">
                <a:latin typeface="Oracle Sans" panose="020B0503020204020204" pitchFamily="34" charset="0"/>
                <a:cs typeface="Oracle Sans" panose="020B0503020204020204" pitchFamily="34" charset="0"/>
              </a:rPr>
              <a:t>una</a:t>
            </a:r>
            <a:r>
              <a:rPr lang="en-US" sz="2000" dirty="0">
                <a:latin typeface="Oracle Sans" panose="020B0503020204020204" pitchFamily="34" charset="0"/>
                <a:cs typeface="Oracle Sans" panose="020B0503020204020204" pitchFamily="34" charset="0"/>
              </a:rPr>
              <a:t> classificazione o </a:t>
            </a:r>
            <a:r>
              <a:rPr lang="en-US" sz="2000" dirty="0" err="1">
                <a:latin typeface="Oracle Sans" panose="020B0503020204020204" pitchFamily="34" charset="0"/>
                <a:cs typeface="Oracle Sans" panose="020B0503020204020204" pitchFamily="34" charset="0"/>
              </a:rPr>
              <a:t>più</a:t>
            </a:r>
            <a:r>
              <a:rPr lang="en-US" sz="2000" dirty="0">
                <a:latin typeface="Oracle Sans" panose="020B0503020204020204" pitchFamily="34" charset="0"/>
                <a:cs typeface="Oracle Sans" panose="020B0503020204020204" pitchFamily="34" charset="0"/>
              </a:rPr>
              <a:t> </a:t>
            </a:r>
            <a:r>
              <a:rPr lang="en-US" sz="2000" dirty="0" err="1">
                <a:latin typeface="Oracle Sans" panose="020B0503020204020204" pitchFamily="34" charset="0"/>
                <a:cs typeface="Oracle Sans" panose="020B0503020204020204" pitchFamily="34" charset="0"/>
              </a:rPr>
              <a:t>classificazioni</a:t>
            </a:r>
            <a:r>
              <a:rPr lang="en-US" sz="2000" dirty="0">
                <a:latin typeface="Oracle Sans" panose="020B0503020204020204" pitchFamily="34" charset="0"/>
                <a:cs typeface="Oracle Sans" panose="020B0503020204020204" pitchFamily="34" charset="0"/>
              </a:rPr>
              <a:t>) a seconda del caso d'uso e del numero di elementi nell'immagine. L'output restituisce un punteggio di confidenza con ogni classe rilevata.</a:t>
            </a:r>
          </a:p>
          <a:p>
            <a:pPr algn="l" rtl="0"/>
            <a:r>
              <a:rPr lang="en-US" sz="2000" b="1" dirty="0">
                <a:latin typeface="Oracle Sans" panose="020B0503020204020204" pitchFamily="34" charset="0"/>
                <a:cs typeface="Oracle Sans" panose="020B0503020204020204" pitchFamily="34" charset="0"/>
              </a:rPr>
              <a:t>Funzionalità pre-addestrate e personalizzate</a:t>
            </a:r>
          </a:p>
          <a:p>
            <a:pPr algn="l" rtl="0"/>
            <a:r>
              <a:rPr lang="en-US" sz="2000" dirty="0">
                <a:latin typeface="Oracle Sans" panose="020B0503020204020204" pitchFamily="34" charset="0"/>
                <a:cs typeface="Oracle Sans" panose="020B0503020204020204" pitchFamily="34" charset="0"/>
              </a:rPr>
              <a:t>Esempi:</a:t>
            </a:r>
          </a:p>
          <a:p>
            <a:pPr marL="285744" indent="-285744">
              <a:buFont typeface="Arial" panose="020B0604020202020204" pitchFamily="34" charset="0"/>
              <a:buChar char="•"/>
            </a:pPr>
            <a:r>
              <a:rPr lang="en-US" sz="2000" dirty="0">
                <a:latin typeface="Oracle Sans" panose="020B0503020204020204" pitchFamily="34" charset="0"/>
                <a:cs typeface="Oracle Sans" panose="020B0503020204020204" pitchFamily="34" charset="0"/>
              </a:rPr>
              <a:t>Trasporti e veicoli: "treno", "motocicletta", "ruota"</a:t>
            </a:r>
          </a:p>
          <a:p>
            <a:pPr marL="285744" indent="-285744">
              <a:buFont typeface="Arial" panose="020B0604020202020204" pitchFamily="34" charset="0"/>
              <a:buChar char="•"/>
            </a:pPr>
            <a:r>
              <a:rPr lang="en-US" sz="2000" dirty="0">
                <a:latin typeface="Oracle Sans" panose="020B0503020204020204" pitchFamily="34" charset="0"/>
                <a:cs typeface="Oracle Sans" panose="020B0503020204020204" pitchFamily="34" charset="0"/>
              </a:rPr>
              <a:t>Materiali: "cemento", "schiuma", "grafite", "metallo", "gesso"</a:t>
            </a:r>
          </a:p>
          <a:p>
            <a:pPr marL="285744" indent="-285744">
              <a:buFont typeface="Arial" panose="020B0604020202020204" pitchFamily="34" charset="0"/>
              <a:buChar char="•"/>
            </a:pPr>
            <a:r>
              <a:rPr lang="en-US" sz="2000" dirty="0">
                <a:latin typeface="Oracle Sans" panose="020B0503020204020204" pitchFamily="34" charset="0"/>
                <a:cs typeface="Oracle Sans" panose="020B0503020204020204" pitchFamily="34" charset="0"/>
              </a:rPr>
              <a:t>Moda al dettaglio: "Gonna", "Vestito", "Anello" ecc.</a:t>
            </a:r>
          </a:p>
        </p:txBody>
      </p:sp>
      <p:pic>
        <p:nvPicPr>
          <p:cNvPr id="4" name="Picture 3">
            <a:extLst>
              <a:ext uri="{FF2B5EF4-FFF2-40B4-BE49-F238E27FC236}">
                <a16:creationId xmlns:a16="http://schemas.microsoft.com/office/drawing/2014/main" id="{81908FC6-82C9-7062-4273-8792718CE12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99940" y="2313616"/>
            <a:ext cx="4288903" cy="2406605"/>
          </a:xfrm>
          <a:prstGeom prst="rect">
            <a:avLst/>
          </a:prstGeom>
        </p:spPr>
      </p:pic>
      <p:sp>
        <p:nvSpPr>
          <p:cNvPr id="5" name="Rectangle 4">
            <a:extLst>
              <a:ext uri="{FF2B5EF4-FFF2-40B4-BE49-F238E27FC236}">
                <a16:creationId xmlns:a16="http://schemas.microsoft.com/office/drawing/2014/main" id="{3BA8B921-EC1C-5464-EBD1-0568F3E2C07A}"/>
              </a:ext>
            </a:extLst>
          </p:cNvPr>
          <p:cNvSpPr/>
          <p:nvPr/>
        </p:nvSpPr>
        <p:spPr>
          <a:xfrm>
            <a:off x="10593973" y="3366314"/>
            <a:ext cx="861698" cy="66598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CFBFA"/>
              </a:solidFill>
              <a:latin typeface="Oracle Sans"/>
              <a:cs typeface="Arial"/>
            </a:endParaRPr>
          </a:p>
        </p:txBody>
      </p:sp>
      <p:pic>
        <p:nvPicPr>
          <p:cNvPr id="6" name="Picture 5" descr="Graphical user interface, application&#10;&#10;Description automatically generated">
            <a:extLst>
              <a:ext uri="{FF2B5EF4-FFF2-40B4-BE49-F238E27FC236}">
                <a16:creationId xmlns:a16="http://schemas.microsoft.com/office/drawing/2014/main" id="{FF84AAAF-4F30-FC91-AAA0-EA307847DB32}"/>
              </a:ext>
            </a:extLst>
          </p:cNvPr>
          <p:cNvPicPr/>
          <p:nvPr/>
        </p:nvPicPr>
        <p:blipFill rotWithShape="1">
          <a:blip r:embed="rId4" cstate="print">
            <a:extLst>
              <a:ext uri="{28A0092B-C50C-407E-A947-70E740481C1C}">
                <a14:useLocalDpi xmlns:a14="http://schemas.microsoft.com/office/drawing/2010/main" val="0"/>
              </a:ext>
            </a:extLst>
          </a:blip>
          <a:srcRect l="12692" t="5568" r="1418" b="12698"/>
          <a:stretch/>
        </p:blipFill>
        <p:spPr>
          <a:xfrm>
            <a:off x="8347267" y="2435909"/>
            <a:ext cx="3172361" cy="1986182"/>
          </a:xfrm>
          <a:prstGeom prst="rect">
            <a:avLst/>
          </a:prstGeom>
        </p:spPr>
      </p:pic>
      <p:sp>
        <p:nvSpPr>
          <p:cNvPr id="2" name="Footer Placeholder 4">
            <a:extLst>
              <a:ext uri="{FF2B5EF4-FFF2-40B4-BE49-F238E27FC236}">
                <a16:creationId xmlns:a16="http://schemas.microsoft.com/office/drawing/2014/main" id="{EBDDDAE9-E1EA-C5FF-4EAE-9BDFE19916A3}"/>
              </a:ext>
            </a:extLst>
          </p:cNvPr>
          <p:cNvSpPr txBox="1">
            <a:spLocks/>
          </p:cNvSpPr>
          <p:nvPr/>
        </p:nvSpPr>
        <p:spPr>
          <a:xfrm>
            <a:off x="1127759" y="6423978"/>
            <a:ext cx="5745379" cy="36512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0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900" dirty="0">
                <a:solidFill>
                  <a:srgbClr val="8B8580"/>
                </a:solidFill>
                <a:latin typeface="+mn-lt"/>
                <a:cs typeface="+mn-cs"/>
              </a:rPr>
              <a:t>Diritto d'autore</a:t>
            </a:r>
            <a:r>
              <a:rPr lang="en-US" dirty="0"/>
              <a:t> </a:t>
            </a:r>
            <a:r>
              <a:rPr lang="en-US" sz="900" dirty="0">
                <a:solidFill>
                  <a:srgbClr val="8B8580"/>
                </a:solidFill>
                <a:latin typeface="+mn-lt"/>
                <a:cs typeface="+mn-cs"/>
              </a:rPr>
              <a:t>© 2024, Oracle e/o sue affiliate</a:t>
            </a:r>
          </a:p>
        </p:txBody>
      </p:sp>
    </p:spTree>
    <p:extLst>
      <p:ext uri="{BB962C8B-B14F-4D97-AF65-F5344CB8AC3E}">
        <p14:creationId xmlns:p14="http://schemas.microsoft.com/office/powerpoint/2010/main" val="424265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DC5073A3-386B-4B12-8E4B-EDA16076378F}"/>
              </a:ext>
            </a:extLst>
          </p:cNvPr>
          <p:cNvSpPr txBox="1">
            <a:spLocks noGrp="1"/>
          </p:cNvSpPr>
          <p:nvPr>
            <p:ph sz="quarter" idx="14"/>
            <p:custDataLst>
              <p:tags r:id="rId1"/>
            </p:custDataLst>
          </p:nvPr>
        </p:nvSpPr>
        <p:spPr>
          <a:xfrm>
            <a:off x="768875" y="1608575"/>
            <a:ext cx="5084064" cy="637097"/>
          </a:xfrm>
          <a:prstGeom prst="rect">
            <a:avLst/>
          </a:prstGeom>
          <a:noFill/>
        </p:spPr>
        <p:txBody>
          <a:bodyPr wrap="square" lIns="91440" tIns="45720" rIns="91440" bIns="45720" rtlCol="0" anchor="t">
            <a:spAutoFit/>
          </a:bodyPr>
          <a:lstStyle/>
          <a:p>
            <a:pPr algn="l" rtl="0"/>
            <a:r>
              <a:rPr lang="en-US" sz="1600" dirty="0" err="1"/>
              <a:t>Identifica</a:t>
            </a:r>
            <a:r>
              <a:rPr lang="en-US" sz="1600" dirty="0"/>
              <a:t> i valori per i campi delle fatture comuni</a:t>
            </a:r>
          </a:p>
          <a:p>
            <a:pPr algn="l" rtl="0"/>
            <a:r>
              <a:rPr lang="en-US" sz="1600" dirty="0"/>
              <a:t>Nessuna formazione richiesta!</a:t>
            </a:r>
          </a:p>
        </p:txBody>
      </p:sp>
      <p:sp>
        <p:nvSpPr>
          <p:cNvPr id="5" name="Title 4">
            <a:extLst>
              <a:ext uri="{FF2B5EF4-FFF2-40B4-BE49-F238E27FC236}">
                <a16:creationId xmlns:a16="http://schemas.microsoft.com/office/drawing/2014/main" id="{EE30BC73-F1F9-A549-80CC-B7E0DF022728}"/>
              </a:ext>
            </a:extLst>
          </p:cNvPr>
          <p:cNvSpPr>
            <a:spLocks noGrp="1"/>
          </p:cNvSpPr>
          <p:nvPr>
            <p:ph type="title"/>
            <p:custDataLst>
              <p:tags r:id="rId2"/>
            </p:custDataLst>
          </p:nvPr>
        </p:nvSpPr>
        <p:spPr/>
        <p:txBody>
          <a:bodyPr/>
          <a:lstStyle/>
          <a:p>
            <a:pPr algn="l" rtl="0"/>
            <a:r>
              <a:rPr lang="en-US" dirty="0"/>
              <a:t>Estrazione del valore-chiave della </a:t>
            </a:r>
            <a:r>
              <a:rPr lang="en-US" dirty="0" err="1"/>
              <a:t>fattura</a:t>
            </a:r>
            <a:r>
              <a:rPr lang="en-US" dirty="0"/>
              <a:t> … </a:t>
            </a:r>
            <a:r>
              <a:rPr lang="en-US" dirty="0" err="1"/>
              <a:t>preaddestrata</a:t>
            </a:r>
            <a:endParaRPr lang="en-US" dirty="0"/>
          </a:p>
        </p:txBody>
      </p:sp>
      <p:sp>
        <p:nvSpPr>
          <p:cNvPr id="2" name="Footer Placeholder 1">
            <a:extLst>
              <a:ext uri="{FF2B5EF4-FFF2-40B4-BE49-F238E27FC236}">
                <a16:creationId xmlns:a16="http://schemas.microsoft.com/office/drawing/2014/main" id="{635C50DE-E2AC-2A4E-A978-4B2D27DFA52C}"/>
              </a:ext>
            </a:extLst>
          </p:cNvPr>
          <p:cNvSpPr>
            <a:spLocks noGrp="1"/>
          </p:cNvSpPr>
          <p:nvPr>
            <p:ph type="ftr" sz="quarter" idx="17"/>
            <p:custDataLst>
              <p:tags r:id="rId3"/>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dirty="0">
              <a:ln>
                <a:noFill/>
              </a:ln>
              <a:solidFill>
                <a:srgbClr val="8B8580"/>
              </a:solidFill>
              <a:effectLst/>
              <a:uLnTx/>
              <a:uFillTx/>
              <a:latin typeface="Oracle Sans"/>
              <a:cs typeface="Arial"/>
            </a:endParaRPr>
          </a:p>
        </p:txBody>
      </p:sp>
      <p:sp>
        <p:nvSpPr>
          <p:cNvPr id="3" name="Slide Number Placeholder 2">
            <a:extLst>
              <a:ext uri="{FF2B5EF4-FFF2-40B4-BE49-F238E27FC236}">
                <a16:creationId xmlns:a16="http://schemas.microsoft.com/office/drawing/2014/main" id="{17FF844A-8D5B-6945-B9ED-171040C34979}"/>
              </a:ext>
            </a:extLst>
          </p:cNvPr>
          <p:cNvSpPr>
            <a:spLocks noGrp="1"/>
          </p:cNvSpPr>
          <p:nvPr>
            <p:ph type="sldNum" sz="quarter" idx="18"/>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345D60D9-5372-5F40-9443-0F9AE5BDC3C8}" type="slidenum">
              <a:rPr kumimoji="0" lang="en-US" sz="1000" b="0" i="0" u="none" strike="noStrike" kern="1200" cap="none" spc="0" normalizeH="0" baseline="0" noProof="0" smtClean="0">
                <a:ln>
                  <a:noFill/>
                </a:ln>
                <a:solidFill>
                  <a:srgbClr val="8B8580"/>
                </a:solidFill>
                <a:effectLst/>
                <a:uLnTx/>
                <a:uFillTx/>
                <a:latin typeface="Oracle Sans"/>
                <a:cs typeface="Arial"/>
              </a:rPr>
              <a:pPr marL="0" marR="0" lvl="0" indent="0" algn="l" defTabSz="914400" rtl="0" eaLnBrk="1" fontAlgn="auto" latinLnBrk="0" hangingPunct="1">
                <a:lnSpc>
                  <a:spcPct val="100000"/>
                </a:lnSpc>
                <a:spcBef>
                  <a:spcPct val="0"/>
                </a:spcBef>
                <a:spcAft>
                  <a:spcPct val="0"/>
                </a:spcAft>
                <a:buClrTx/>
                <a:buSzTx/>
                <a:buFontTx/>
                <a:buNone/>
                <a:defRPr/>
              </a:pPr>
              <a:t>30</a:t>
            </a:fld>
            <a:endParaRPr kumimoji="0" lang="en-US" sz="1000" b="0" i="0" u="none" strike="noStrike" kern="1200" cap="none" spc="0" normalizeH="0" baseline="0" noProof="0">
              <a:ln>
                <a:noFill/>
              </a:ln>
              <a:solidFill>
                <a:srgbClr val="8B8580"/>
              </a:solidFill>
              <a:effectLst/>
              <a:uLnTx/>
              <a:uFillTx/>
              <a:latin typeface="Oracle Sans"/>
              <a:cs typeface="Arial"/>
            </a:endParaRPr>
          </a:p>
        </p:txBody>
      </p:sp>
      <p:graphicFrame>
        <p:nvGraphicFramePr>
          <p:cNvPr id="4" name="Table 3">
            <a:extLst>
              <a:ext uri="{FF2B5EF4-FFF2-40B4-BE49-F238E27FC236}">
                <a16:creationId xmlns:a16="http://schemas.microsoft.com/office/drawing/2014/main" id="{7E955931-03D7-4E71-9457-2E7D53136029}"/>
              </a:ext>
            </a:extLst>
          </p:cNvPr>
          <p:cNvGraphicFramePr>
            <a:graphicFrameLocks noGrp="1"/>
          </p:cNvGraphicFramePr>
          <p:nvPr>
            <p:custDataLst>
              <p:tags r:id="rId5"/>
            </p:custDataLst>
          </p:nvPr>
        </p:nvGraphicFramePr>
        <p:xfrm>
          <a:off x="820239" y="2968166"/>
          <a:ext cx="2219052" cy="3531435"/>
        </p:xfrm>
        <a:graphic>
          <a:graphicData uri="http://schemas.openxmlformats.org/drawingml/2006/table">
            <a:tbl>
              <a:tblPr/>
              <a:tblGrid>
                <a:gridCol w="2219052">
                  <a:extLst>
                    <a:ext uri="{9D8B030D-6E8A-4147-A177-3AD203B41FA5}">
                      <a16:colId xmlns:a16="http://schemas.microsoft.com/office/drawing/2014/main" val="1772515934"/>
                    </a:ext>
                  </a:extLst>
                </a:gridCol>
              </a:tblGrid>
              <a:tr h="0">
                <a:tc>
                  <a:txBody>
                    <a:bodyPr/>
                    <a:lstStyle/>
                    <a:p>
                      <a:pPr algn="l" rtl="0" fontAlgn="base"/>
                      <a:r>
                        <a:rPr lang="en-US" sz="1000" b="1" i="0" dirty="0" err="1">
                          <a:effectLst/>
                          <a:latin typeface="+mn-lt"/>
                        </a:rPr>
                        <a:t>Campi</a:t>
                      </a:r>
                      <a:r>
                        <a:rPr lang="en-US" sz="1000" b="1" i="0" dirty="0">
                          <a:effectLst/>
                          <a:latin typeface="+mn-lt"/>
                        </a:rPr>
                        <a:t> </a:t>
                      </a:r>
                      <a:r>
                        <a:rPr lang="en-US" sz="1000" b="1" i="0" dirty="0" err="1">
                          <a:effectLst/>
                          <a:latin typeface="+mn-lt"/>
                        </a:rPr>
                        <a:t>tipici</a:t>
                      </a:r>
                      <a:endParaRPr lang="en-US" sz="1400" b="0" i="0" dirty="0">
                        <a:effectLst/>
                        <a:latin typeface="+mn-l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84974033"/>
                  </a:ext>
                </a:extLst>
              </a:tr>
              <a:tr h="128591">
                <a:tc>
                  <a:txBody>
                    <a:bodyPr/>
                    <a:lstStyle/>
                    <a:p>
                      <a:pPr algn="l" rtl="0" fontAlgn="base"/>
                      <a:r>
                        <a:rPr lang="en-US" sz="1000" b="0" i="0" dirty="0" err="1">
                          <a:effectLst/>
                          <a:latin typeface="+mn-lt"/>
                        </a:rPr>
                        <a:t>Nome del cliente</a:t>
                      </a:r>
                      <a:r>
                        <a:rPr lang="en-US" sz="1000" b="0" i="0" dirty="0">
                          <a:effectLst/>
                          <a:latin typeface="+mn-lt"/>
                        </a:rPr>
                        <a:t> </a:t>
                      </a:r>
                      <a:endParaRPr lang="en-US" sz="1400" b="0" i="0" dirty="0">
                        <a:effectLst/>
                        <a:latin typeface="+mn-l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4623235"/>
                  </a:ext>
                </a:extLst>
              </a:tr>
              <a:tr h="0">
                <a:tc>
                  <a:txBody>
                    <a:bodyPr/>
                    <a:lstStyle/>
                    <a:p>
                      <a:pPr algn="l" rtl="0" fontAlgn="base"/>
                      <a:r>
                        <a:rPr lang="en-US" sz="1000" b="0" i="0" dirty="0" err="1">
                          <a:effectLst/>
                          <a:latin typeface="+mn-lt"/>
                        </a:rPr>
                        <a:t>Ordinazione d'acquisto</a:t>
                      </a:r>
                      <a:endParaRPr lang="en-US" sz="1400" b="0" i="0" dirty="0">
                        <a:effectLst/>
                        <a:latin typeface="+mn-l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9508257"/>
                  </a:ext>
                </a:extLst>
              </a:tr>
              <a:tr h="128591">
                <a:tc>
                  <a:txBody>
                    <a:bodyPr/>
                    <a:lstStyle/>
                    <a:p>
                      <a:pPr algn="l" rtl="0" fontAlgn="base"/>
                      <a:r>
                        <a:rPr lang="en-US" sz="1000" b="0" i="0" dirty="0" err="1">
                          <a:effectLst/>
                          <a:latin typeface="+mn-lt"/>
                        </a:rPr>
                        <a:t>Codice di identificazione della fattura</a:t>
                      </a:r>
                      <a:r>
                        <a:rPr lang="en-US" sz="1000" b="0" i="0" dirty="0">
                          <a:effectLst/>
                          <a:latin typeface="+mn-lt"/>
                        </a:rPr>
                        <a:t> </a:t>
                      </a:r>
                      <a:endParaRPr lang="en-US" sz="1400" b="0" i="0" dirty="0">
                        <a:effectLst/>
                        <a:latin typeface="+mn-l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7090760"/>
                  </a:ext>
                </a:extLst>
              </a:tr>
              <a:tr h="128591">
                <a:tc>
                  <a:txBody>
                    <a:bodyPr/>
                    <a:lstStyle/>
                    <a:p>
                      <a:pPr algn="l" rtl="0" fontAlgn="base"/>
                      <a:r>
                        <a:rPr lang="en-US" sz="1000" b="0" i="0" dirty="0" err="1">
                          <a:effectLst/>
                          <a:latin typeface="+mn-lt"/>
                        </a:rPr>
                        <a:t>Data fattura</a:t>
                      </a:r>
                      <a:r>
                        <a:rPr lang="en-US" sz="1000" b="0" i="0" dirty="0">
                          <a:effectLst/>
                          <a:latin typeface="+mn-lt"/>
                        </a:rPr>
                        <a:t> </a:t>
                      </a:r>
                      <a:endParaRPr lang="en-US" sz="1400" b="0" i="0" dirty="0">
                        <a:effectLst/>
                        <a:latin typeface="+mn-l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4909478"/>
                  </a:ext>
                </a:extLst>
              </a:tr>
              <a:tr h="178020">
                <a:tc>
                  <a:txBody>
                    <a:bodyPr/>
                    <a:lstStyle/>
                    <a:p>
                      <a:pPr algn="l" rtl="0" fontAlgn="base"/>
                      <a:r>
                        <a:rPr lang="en-US" sz="1000" b="0" i="0" dirty="0">
                          <a:effectLst/>
                          <a:latin typeface="+mn-lt"/>
                        </a:rPr>
                        <a:t>Scadenza</a:t>
                      </a:r>
                      <a:endParaRPr lang="en-US" sz="1400" b="0" i="0" dirty="0">
                        <a:effectLst/>
                        <a:latin typeface="+mn-l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7434757"/>
                  </a:ext>
                </a:extLst>
              </a:tr>
              <a:tr h="178020">
                <a:tc>
                  <a:txBody>
                    <a:bodyPr/>
                    <a:lstStyle/>
                    <a:p>
                      <a:pPr algn="l" rtl="0" fontAlgn="base"/>
                      <a:r>
                        <a:rPr lang="en-US" sz="1000" b="0" i="0" dirty="0">
                          <a:effectLst/>
                          <a:latin typeface="+mn-lt"/>
                        </a:rPr>
                        <a:t>Nome del fornitore</a:t>
                      </a:r>
                      <a:endParaRPr lang="en-US" sz="1400" b="0" i="0" dirty="0">
                        <a:effectLst/>
                        <a:latin typeface="+mn-l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2570289"/>
                  </a:ext>
                </a:extLst>
              </a:tr>
              <a:tr h="0">
                <a:tc>
                  <a:txBody>
                    <a:bodyPr/>
                    <a:lstStyle/>
                    <a:p>
                      <a:pPr algn="l" rtl="0" fontAlgn="base"/>
                      <a:r>
                        <a:rPr lang="en-US" sz="1000" b="0" i="0" dirty="0">
                          <a:effectLst/>
                          <a:latin typeface="+mn-lt"/>
                        </a:rPr>
                        <a:t>Indirizzo del fornitore</a:t>
                      </a:r>
                      <a:endParaRPr lang="en-US" sz="1400" b="0" i="0" dirty="0">
                        <a:effectLst/>
                        <a:latin typeface="+mn-l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8162459"/>
                  </a:ext>
                </a:extLst>
              </a:tr>
              <a:tr h="285663">
                <a:tc>
                  <a:txBody>
                    <a:bodyPr/>
                    <a:lstStyle/>
                    <a:p>
                      <a:pPr algn="l" rtl="0" fontAlgn="base"/>
                      <a:r>
                        <a:rPr lang="en-US" sz="1000" b="0" i="0" dirty="0" err="1">
                          <a:effectLst/>
                          <a:latin typeface="+mn-lt"/>
                        </a:rPr>
                        <a:t>IndirizzoCliente</a:t>
                      </a:r>
                      <a:r>
                        <a:rPr lang="en-US" sz="1000" b="0" i="0" dirty="0">
                          <a:effectLst/>
                          <a:latin typeface="+mn-lt"/>
                        </a:rPr>
                        <a:t> </a:t>
                      </a:r>
                      <a:endParaRPr lang="en-US" sz="1400" b="0" i="0" dirty="0">
                        <a:effectLst/>
                        <a:latin typeface="+mn-l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4109533"/>
                  </a:ext>
                </a:extLst>
              </a:tr>
              <a:tr h="285663">
                <a:tc>
                  <a:txBody>
                    <a:bodyPr/>
                    <a:lstStyle/>
                    <a:p>
                      <a:pPr algn="l" rtl="0" fontAlgn="base"/>
                      <a:r>
                        <a:rPr lang="en-US" sz="1000" b="0" i="0" dirty="0">
                          <a:effectLst/>
                          <a:latin typeface="+mn-lt"/>
                        </a:rPr>
                        <a:t>Termine di pagamento</a:t>
                      </a:r>
                      <a:endParaRPr lang="en-US" sz="1400" b="0" i="0" dirty="0">
                        <a:effectLst/>
                        <a:latin typeface="+mn-l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8089298"/>
                  </a:ext>
                </a:extLst>
              </a:tr>
              <a:tr h="285663">
                <a:tc>
                  <a:txBody>
                    <a:bodyPr/>
                    <a:lstStyle/>
                    <a:p>
                      <a:pPr algn="l" rtl="0" fontAlgn="base"/>
                      <a:r>
                        <a:rPr lang="en-US" sz="1000" b="0" i="0" dirty="0">
                          <a:effectLst/>
                          <a:latin typeface="+mn-lt"/>
                        </a:rPr>
                        <a:t>totale parziale</a:t>
                      </a:r>
                      <a:endParaRPr lang="en-US" sz="1400" b="0" i="0" dirty="0">
                        <a:effectLst/>
                        <a:latin typeface="+mn-l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4134834"/>
                  </a:ext>
                </a:extLst>
              </a:tr>
              <a:tr h="285663">
                <a:tc>
                  <a:txBody>
                    <a:bodyPr/>
                    <a:lstStyle/>
                    <a:p>
                      <a:pPr algn="l" rtl="0" fontAlgn="base"/>
                      <a:r>
                        <a:rPr lang="en-US" sz="1000" b="0" i="0" dirty="0">
                          <a:effectLst/>
                          <a:latin typeface="+mn-lt"/>
                        </a:rPr>
                        <a:t>Imposta totale</a:t>
                      </a:r>
                      <a:endParaRPr lang="en-US" sz="1400" b="0" i="0" dirty="0">
                        <a:effectLst/>
                        <a:latin typeface="+mn-l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6786241"/>
                  </a:ext>
                </a:extLst>
              </a:tr>
              <a:tr h="285663">
                <a:tc>
                  <a:txBody>
                    <a:bodyPr/>
                    <a:lstStyle/>
                    <a:p>
                      <a:pPr algn="l" rtl="0" fontAlgn="base"/>
                      <a:r>
                        <a:rPr lang="en-US" sz="1000" b="0" i="0" dirty="0">
                          <a:effectLst/>
                          <a:latin typeface="+mn-lt"/>
                        </a:rPr>
                        <a:t>Totale fattura</a:t>
                      </a:r>
                      <a:endParaRPr lang="en-US" sz="1400" b="0" i="0" dirty="0">
                        <a:effectLst/>
                        <a:latin typeface="+mn-l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514671"/>
                  </a:ext>
                </a:extLst>
              </a:tr>
            </a:tbl>
          </a:graphicData>
        </a:graphic>
      </p:graphicFrame>
      <p:sp>
        <p:nvSpPr>
          <p:cNvPr id="6" name="Text Placeholder 26">
            <a:extLst>
              <a:ext uri="{FF2B5EF4-FFF2-40B4-BE49-F238E27FC236}">
                <a16:creationId xmlns:a16="http://schemas.microsoft.com/office/drawing/2014/main" id="{EE012275-236B-9236-F9C0-94A62BA4111C}"/>
              </a:ext>
            </a:extLst>
          </p:cNvPr>
          <p:cNvSpPr txBox="1">
            <a:spLocks/>
          </p:cNvSpPr>
          <p:nvPr>
            <p:custDataLst>
              <p:tags r:id="rId6"/>
            </p:custDataLst>
          </p:nvPr>
        </p:nvSpPr>
        <p:spPr>
          <a:xfrm>
            <a:off x="740732" y="2487987"/>
            <a:ext cx="2219053" cy="501676"/>
          </a:xfrm>
          <a:prstGeom prst="rect">
            <a:avLst/>
          </a:prstGeom>
          <a:noFill/>
        </p:spPr>
        <p:txBody>
          <a:bodyPr vert="horz" wrap="square" lIns="91440" tIns="45720" rIns="91440" bIns="45720" rtlCol="0" anchor="t">
            <a:sp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1400" b="1" dirty="0"/>
              <a:t>28 supportati</a:t>
            </a:r>
            <a:br>
              <a:rPr lang="en-US" sz="1400" b="1" dirty="0"/>
            </a:br>
            <a:r>
              <a:rPr lang="en-US" sz="1400" b="1" dirty="0"/>
              <a:t>campi del corpo</a:t>
            </a:r>
            <a:endParaRPr lang="en-US" sz="1600" dirty="0"/>
          </a:p>
        </p:txBody>
      </p:sp>
      <p:graphicFrame>
        <p:nvGraphicFramePr>
          <p:cNvPr id="10" name="Table 9">
            <a:extLst>
              <a:ext uri="{FF2B5EF4-FFF2-40B4-BE49-F238E27FC236}">
                <a16:creationId xmlns:a16="http://schemas.microsoft.com/office/drawing/2014/main" id="{698DD825-6D15-1019-23AA-014484664056}"/>
              </a:ext>
            </a:extLst>
          </p:cNvPr>
          <p:cNvGraphicFramePr>
            <a:graphicFrameLocks noGrp="1"/>
          </p:cNvGraphicFramePr>
          <p:nvPr>
            <p:custDataLst>
              <p:tags r:id="rId7"/>
            </p:custDataLst>
          </p:nvPr>
        </p:nvGraphicFramePr>
        <p:xfrm>
          <a:off x="3793316" y="2968166"/>
          <a:ext cx="1305599" cy="2712720"/>
        </p:xfrm>
        <a:graphic>
          <a:graphicData uri="http://schemas.openxmlformats.org/drawingml/2006/table">
            <a:tbl>
              <a:tblPr/>
              <a:tblGrid>
                <a:gridCol w="1305599">
                  <a:extLst>
                    <a:ext uri="{9D8B030D-6E8A-4147-A177-3AD203B41FA5}">
                      <a16:colId xmlns:a16="http://schemas.microsoft.com/office/drawing/2014/main" val="1772515934"/>
                    </a:ext>
                  </a:extLst>
                </a:gridCol>
              </a:tblGrid>
              <a:tr h="0">
                <a:tc>
                  <a:txBody>
                    <a:bodyPr/>
                    <a:lstStyle/>
                    <a:p>
                      <a:pPr algn="l" rtl="0" fontAlgn="base"/>
                      <a:r>
                        <a:rPr lang="en-US" sz="1000" b="1" i="0" dirty="0">
                          <a:effectLst/>
                          <a:latin typeface="+mn-lt"/>
                        </a:rPr>
                        <a:t>Campi voce</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84974033"/>
                  </a:ext>
                </a:extLst>
              </a:tr>
              <a:tr h="246888">
                <a:tc>
                  <a:txBody>
                    <a:bodyPr/>
                    <a:lstStyle/>
                    <a:p>
                      <a:pPr marL="0" algn="l" defTabSz="914400" rtl="0" eaLnBrk="1" fontAlgn="base" latinLnBrk="0" hangingPunct="1"/>
                      <a:r>
                        <a:rPr lang="en-US" sz="1000" b="0" i="0" kern="1200" dirty="0">
                          <a:solidFill>
                            <a:schemeClr val="tx1"/>
                          </a:solidFill>
                          <a:effectLst/>
                          <a:latin typeface="+mn-lt"/>
                          <a:ea typeface="+mn-ea"/>
                          <a:cs typeface="+mn-cs"/>
                        </a:rPr>
                        <a:t>Elementi</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4623235"/>
                  </a:ext>
                </a:extLst>
              </a:tr>
              <a:tr h="246888">
                <a:tc>
                  <a:txBody>
                    <a:bodyPr/>
                    <a:lstStyle/>
                    <a:p>
                      <a:pPr marL="0" algn="l" defTabSz="914400" rtl="0" eaLnBrk="1" fontAlgn="base" latinLnBrk="0" hangingPunct="1"/>
                      <a:r>
                        <a:rPr lang="en-US" sz="1000" b="0" i="0" kern="1200" dirty="0">
                          <a:solidFill>
                            <a:schemeClr val="tx1"/>
                          </a:solidFill>
                          <a:effectLst/>
                          <a:latin typeface="+mn-lt"/>
                          <a:ea typeface="+mn-ea"/>
                          <a:cs typeface="+mn-cs"/>
                        </a:rPr>
                        <a:t>Nome</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9508257"/>
                  </a:ext>
                </a:extLst>
              </a:tr>
              <a:tr h="246888">
                <a:tc>
                  <a:txBody>
                    <a:bodyPr/>
                    <a:lstStyle/>
                    <a:p>
                      <a:pPr marL="0" algn="l" defTabSz="914400" rtl="0" eaLnBrk="1" fontAlgn="base" latinLnBrk="0" hangingPunct="1"/>
                      <a:r>
                        <a:rPr lang="en-US" sz="1000" b="0" i="0" kern="1200">
                          <a:solidFill>
                            <a:schemeClr val="tx1"/>
                          </a:solidFill>
                          <a:effectLst/>
                          <a:latin typeface="+mn-lt"/>
                          <a:ea typeface="+mn-ea"/>
                          <a:cs typeface="+mn-cs"/>
                        </a:rPr>
                        <a:t>Quantità</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7090760"/>
                  </a:ext>
                </a:extLst>
              </a:tr>
              <a:tr h="246888">
                <a:tc>
                  <a:txBody>
                    <a:bodyPr/>
                    <a:lstStyle/>
                    <a:p>
                      <a:pPr marL="0" algn="l" defTabSz="914400" rtl="0" eaLnBrk="1" fontAlgn="base" latinLnBrk="0" hangingPunct="1"/>
                      <a:r>
                        <a:rPr lang="en-US" sz="1000" b="0" i="0" kern="1200">
                          <a:solidFill>
                            <a:schemeClr val="tx1"/>
                          </a:solidFill>
                          <a:effectLst/>
                          <a:latin typeface="+mn-lt"/>
                          <a:ea typeface="+mn-ea"/>
                          <a:cs typeface="+mn-cs"/>
                        </a:rPr>
                        <a:t>Descrizione</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4909478"/>
                  </a:ext>
                </a:extLst>
              </a:tr>
              <a:tr h="246888">
                <a:tc>
                  <a:txBody>
                    <a:bodyPr/>
                    <a:lstStyle/>
                    <a:p>
                      <a:pPr marL="0" algn="l" defTabSz="914400" rtl="0" eaLnBrk="1" fontAlgn="base" latinLnBrk="0" hangingPunct="1"/>
                      <a:r>
                        <a:rPr lang="en-US" sz="1000" b="0" i="0" kern="1200" dirty="0">
                          <a:solidFill>
                            <a:schemeClr val="tx1"/>
                          </a:solidFill>
                          <a:effectLst/>
                          <a:latin typeface="+mn-lt"/>
                          <a:ea typeface="+mn-ea"/>
                          <a:cs typeface="+mn-cs"/>
                        </a:rPr>
                        <a:t>Quantità</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7434757"/>
                  </a:ext>
                </a:extLst>
              </a:tr>
              <a:tr h="246888">
                <a:tc>
                  <a:txBody>
                    <a:bodyPr/>
                    <a:lstStyle/>
                    <a:p>
                      <a:pPr marL="0" algn="l" defTabSz="914400" rtl="0" eaLnBrk="1" fontAlgn="base" latinLnBrk="0" hangingPunct="1"/>
                      <a:r>
                        <a:rPr lang="en-US" sz="1000" b="0" i="0" kern="1200">
                          <a:solidFill>
                            <a:schemeClr val="tx1"/>
                          </a:solidFill>
                          <a:effectLst/>
                          <a:latin typeface="+mn-lt"/>
                          <a:ea typeface="+mn-ea"/>
                          <a:cs typeface="+mn-cs"/>
                        </a:rPr>
                        <a:t>Prezzo unitario</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2570289"/>
                  </a:ext>
                </a:extLst>
              </a:tr>
              <a:tr h="246888">
                <a:tc>
                  <a:txBody>
                    <a:bodyPr/>
                    <a:lstStyle/>
                    <a:p>
                      <a:pPr marL="0" algn="l" defTabSz="914400" rtl="0" eaLnBrk="1" fontAlgn="base" latinLnBrk="0" hangingPunct="1"/>
                      <a:r>
                        <a:rPr lang="en-US" sz="1000" b="0" i="0" kern="1200" dirty="0" err="1">
                          <a:solidFill>
                            <a:schemeClr val="tx1"/>
                          </a:solidFill>
                          <a:effectLst/>
                          <a:latin typeface="+mn-lt"/>
                          <a:ea typeface="+mn-ea"/>
                          <a:cs typeface="+mn-cs"/>
                        </a:rPr>
                        <a:t>Codice prodotto</a:t>
                      </a:r>
                      <a:endParaRPr lang="en-US" sz="1000" b="0" i="0" kern="1200" dirty="0">
                        <a:solidFill>
                          <a:schemeClr val="tx1"/>
                        </a:solidFill>
                        <a:effectLst/>
                        <a:latin typeface="+mn-lt"/>
                        <a:ea typeface="+mn-ea"/>
                        <a:cs typeface="+mn-cs"/>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8162459"/>
                  </a:ext>
                </a:extLst>
              </a:tr>
              <a:tr h="246888">
                <a:tc>
                  <a:txBody>
                    <a:bodyPr/>
                    <a:lstStyle/>
                    <a:p>
                      <a:pPr marL="0" algn="l" defTabSz="914400" rtl="0" eaLnBrk="1" fontAlgn="base" latinLnBrk="0" hangingPunct="1"/>
                      <a:r>
                        <a:rPr lang="en-US" sz="1000" b="0" i="0" kern="1200" dirty="0">
                          <a:solidFill>
                            <a:schemeClr val="tx1"/>
                          </a:solidFill>
                          <a:effectLst/>
                          <a:latin typeface="+mn-lt"/>
                          <a:ea typeface="+mn-ea"/>
                          <a:cs typeface="+mn-cs"/>
                        </a:rPr>
                        <a:t>Unità</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4109533"/>
                  </a:ext>
                </a:extLst>
              </a:tr>
              <a:tr h="246888">
                <a:tc>
                  <a:txBody>
                    <a:bodyPr/>
                    <a:lstStyle/>
                    <a:p>
                      <a:pPr marL="0" algn="l" defTabSz="914400" rtl="0" eaLnBrk="1" fontAlgn="base" latinLnBrk="0" hangingPunct="1"/>
                      <a:r>
                        <a:rPr lang="en-US" sz="1000" b="0" i="0" kern="1200">
                          <a:solidFill>
                            <a:schemeClr val="tx1"/>
                          </a:solidFill>
                          <a:effectLst/>
                          <a:latin typeface="+mn-lt"/>
                          <a:ea typeface="+mn-ea"/>
                          <a:cs typeface="+mn-cs"/>
                        </a:rPr>
                        <a:t>Imposta</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8089298"/>
                  </a:ext>
                </a:extLst>
              </a:tr>
              <a:tr h="246888">
                <a:tc>
                  <a:txBody>
                    <a:bodyPr/>
                    <a:lstStyle/>
                    <a:p>
                      <a:pPr marL="0" algn="l" defTabSz="914400" rtl="0" eaLnBrk="1" fontAlgn="base" latinLnBrk="0" hangingPunct="1"/>
                      <a:r>
                        <a:rPr lang="en-US" sz="1000" b="0" i="0" kern="1200" dirty="0">
                          <a:solidFill>
                            <a:schemeClr val="tx1"/>
                          </a:solidFill>
                          <a:effectLst/>
                          <a:latin typeface="+mn-lt"/>
                          <a:ea typeface="+mn-ea"/>
                          <a:cs typeface="+mn-cs"/>
                        </a:rPr>
                        <a:t>Data</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4134834"/>
                  </a:ext>
                </a:extLst>
              </a:tr>
            </a:tbl>
          </a:graphicData>
        </a:graphic>
      </p:graphicFrame>
      <p:sp>
        <p:nvSpPr>
          <p:cNvPr id="12" name="Text Placeholder 26">
            <a:extLst>
              <a:ext uri="{FF2B5EF4-FFF2-40B4-BE49-F238E27FC236}">
                <a16:creationId xmlns:a16="http://schemas.microsoft.com/office/drawing/2014/main" id="{3BE52149-5158-6439-DFED-D8273C3FFEB5}"/>
              </a:ext>
            </a:extLst>
          </p:cNvPr>
          <p:cNvSpPr txBox="1">
            <a:spLocks/>
          </p:cNvSpPr>
          <p:nvPr>
            <p:custDataLst>
              <p:tags r:id="rId8"/>
            </p:custDataLst>
          </p:nvPr>
        </p:nvSpPr>
        <p:spPr>
          <a:xfrm>
            <a:off x="3713809" y="2487987"/>
            <a:ext cx="1464612" cy="501676"/>
          </a:xfrm>
          <a:prstGeom prst="rect">
            <a:avLst/>
          </a:prstGeom>
          <a:noFill/>
        </p:spPr>
        <p:txBody>
          <a:bodyPr vert="horz" wrap="square" lIns="91440" tIns="45720" rIns="91440" bIns="45720" rtlCol="0" anchor="t">
            <a:sp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1400" b="1" dirty="0"/>
              <a:t>10 supportati</a:t>
            </a:r>
            <a:br>
              <a:rPr lang="en-US" sz="1400" b="1" dirty="0"/>
            </a:br>
            <a:r>
              <a:rPr lang="en-US" sz="1400" b="1" dirty="0"/>
              <a:t>campi di linea</a:t>
            </a:r>
            <a:endParaRPr lang="en-US" sz="1600" dirty="0"/>
          </a:p>
        </p:txBody>
      </p:sp>
      <p:sp>
        <p:nvSpPr>
          <p:cNvPr id="17" name="Arrow: Down 16">
            <a:extLst>
              <a:ext uri="{FF2B5EF4-FFF2-40B4-BE49-F238E27FC236}">
                <a16:creationId xmlns:a16="http://schemas.microsoft.com/office/drawing/2014/main" id="{93BBC651-E6BF-1458-6ECD-37AADEF7F04C}"/>
              </a:ext>
            </a:extLst>
          </p:cNvPr>
          <p:cNvSpPr/>
          <p:nvPr/>
        </p:nvSpPr>
        <p:spPr>
          <a:xfrm rot="16200000">
            <a:off x="8951708" y="3200942"/>
            <a:ext cx="317083" cy="393291"/>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7" name="Picture 6">
            <a:extLst>
              <a:ext uri="{FF2B5EF4-FFF2-40B4-BE49-F238E27FC236}">
                <a16:creationId xmlns:a16="http://schemas.microsoft.com/office/drawing/2014/main" id="{1A4E7B69-EF48-4F07-AF35-BC47C71B78A3}"/>
              </a:ext>
            </a:extLst>
          </p:cNvPr>
          <p:cNvPicPr>
            <a:picLocks noChangeAspect="1"/>
          </p:cNvPicPr>
          <p:nvPr/>
        </p:nvPicPr>
        <p:blipFill>
          <a:blip r:embed="rId10"/>
          <a:stretch>
            <a:fillRect/>
          </a:stretch>
        </p:blipFill>
        <p:spPr>
          <a:xfrm>
            <a:off x="6451154" y="2057400"/>
            <a:ext cx="2413908" cy="3032548"/>
          </a:xfrm>
          <a:prstGeom prst="rect">
            <a:avLst/>
          </a:prstGeom>
          <a:solidFill>
            <a:schemeClr val="tx1"/>
          </a:solidFill>
          <a:ln>
            <a:solidFill>
              <a:schemeClr val="tx1"/>
            </a:solidFill>
          </a:ln>
        </p:spPr>
      </p:pic>
      <p:grpSp>
        <p:nvGrpSpPr>
          <p:cNvPr id="8" name="Group 7">
            <a:extLst>
              <a:ext uri="{FF2B5EF4-FFF2-40B4-BE49-F238E27FC236}">
                <a16:creationId xmlns:a16="http://schemas.microsoft.com/office/drawing/2014/main" id="{10113869-854A-0E66-B20C-4E92E8B35DC1}"/>
              </a:ext>
            </a:extLst>
          </p:cNvPr>
          <p:cNvGrpSpPr/>
          <p:nvPr/>
        </p:nvGrpSpPr>
        <p:grpSpPr>
          <a:xfrm>
            <a:off x="9413818" y="286109"/>
            <a:ext cx="2037450" cy="6571891"/>
            <a:chOff x="9481980" y="103706"/>
            <a:chExt cx="2037450" cy="6571891"/>
          </a:xfrm>
        </p:grpSpPr>
        <p:pic>
          <p:nvPicPr>
            <p:cNvPr id="9" name="Picture 8">
              <a:extLst>
                <a:ext uri="{FF2B5EF4-FFF2-40B4-BE49-F238E27FC236}">
                  <a16:creationId xmlns:a16="http://schemas.microsoft.com/office/drawing/2014/main" id="{E3D1D6AD-AEF0-38C6-9632-E7BD1D086102}"/>
                </a:ext>
              </a:extLst>
            </p:cNvPr>
            <p:cNvPicPr>
              <a:picLocks noChangeAspect="1"/>
            </p:cNvPicPr>
            <p:nvPr/>
          </p:nvPicPr>
          <p:blipFill>
            <a:blip r:embed="rId11"/>
            <a:stretch>
              <a:fillRect/>
            </a:stretch>
          </p:blipFill>
          <p:spPr>
            <a:xfrm>
              <a:off x="9481980" y="103706"/>
              <a:ext cx="2037450" cy="2864460"/>
            </a:xfrm>
            <a:prstGeom prst="rect">
              <a:avLst/>
            </a:prstGeom>
          </p:spPr>
        </p:pic>
        <p:pic>
          <p:nvPicPr>
            <p:cNvPr id="11" name="Picture 10">
              <a:extLst>
                <a:ext uri="{FF2B5EF4-FFF2-40B4-BE49-F238E27FC236}">
                  <a16:creationId xmlns:a16="http://schemas.microsoft.com/office/drawing/2014/main" id="{E485F4F5-62C3-0E2E-7DB7-A440302AC953}"/>
                </a:ext>
              </a:extLst>
            </p:cNvPr>
            <p:cNvPicPr>
              <a:picLocks noChangeAspect="1"/>
            </p:cNvPicPr>
            <p:nvPr/>
          </p:nvPicPr>
          <p:blipFill>
            <a:blip r:embed="rId12"/>
            <a:stretch>
              <a:fillRect/>
            </a:stretch>
          </p:blipFill>
          <p:spPr>
            <a:xfrm>
              <a:off x="9481980" y="2951031"/>
              <a:ext cx="2028155" cy="3724566"/>
            </a:xfrm>
            <a:prstGeom prst="rect">
              <a:avLst/>
            </a:prstGeom>
          </p:spPr>
        </p:pic>
      </p:grpSp>
      <p:sp>
        <p:nvSpPr>
          <p:cNvPr id="13" name="Footer Placeholder 4">
            <a:extLst>
              <a:ext uri="{FF2B5EF4-FFF2-40B4-BE49-F238E27FC236}">
                <a16:creationId xmlns:a16="http://schemas.microsoft.com/office/drawing/2014/main" id="{0DF2FBDF-2DE8-4256-B632-BDB2161B82C5}"/>
              </a:ext>
            </a:extLst>
          </p:cNvPr>
          <p:cNvSpPr txBox="1">
            <a:spLocks/>
          </p:cNvSpPr>
          <p:nvPr/>
        </p:nvSpPr>
        <p:spPr>
          <a:xfrm>
            <a:off x="1127759" y="6423978"/>
            <a:ext cx="5745379" cy="36512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0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900" dirty="0">
                <a:solidFill>
                  <a:srgbClr val="8B8580"/>
                </a:solidFill>
                <a:latin typeface="+mn-lt"/>
                <a:cs typeface="+mn-cs"/>
              </a:rPr>
              <a:t>Diritto d'autore</a:t>
            </a:r>
            <a:r>
              <a:rPr lang="en-US" dirty="0"/>
              <a:t> </a:t>
            </a:r>
            <a:r>
              <a:rPr lang="en-US" sz="900" dirty="0">
                <a:solidFill>
                  <a:srgbClr val="8B8580"/>
                </a:solidFill>
                <a:latin typeface="+mn-lt"/>
                <a:cs typeface="+mn-cs"/>
              </a:rPr>
              <a:t>© 2024, Oracle e/o sue affiliate</a:t>
            </a:r>
          </a:p>
        </p:txBody>
      </p:sp>
    </p:spTree>
    <p:extLst>
      <p:ext uri="{BB962C8B-B14F-4D97-AF65-F5344CB8AC3E}">
        <p14:creationId xmlns:p14="http://schemas.microsoft.com/office/powerpoint/2010/main" val="7080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DC5073A3-386B-4B12-8E4B-EDA16076378F}"/>
              </a:ext>
            </a:extLst>
          </p:cNvPr>
          <p:cNvSpPr txBox="1">
            <a:spLocks noGrp="1"/>
          </p:cNvSpPr>
          <p:nvPr>
            <p:ph sz="quarter" idx="14"/>
            <p:custDataLst>
              <p:tags r:id="rId1"/>
            </p:custDataLst>
          </p:nvPr>
        </p:nvSpPr>
        <p:spPr>
          <a:prstGeom prst="rect">
            <a:avLst/>
          </a:prstGeom>
          <a:noFill/>
        </p:spPr>
        <p:txBody>
          <a:bodyPr wrap="square" lIns="91440" tIns="45720" rIns="91440" bIns="45720" rtlCol="0" anchor="t">
            <a:spAutoFit/>
          </a:bodyPr>
          <a:lstStyle/>
          <a:p>
            <a:pPr algn="l" rtl="0"/>
            <a:r>
              <a:rPr lang="en-US" sz="1600" dirty="0"/>
              <a:t>Identificare i valori per i campi comuni delle ricevute</a:t>
            </a:r>
          </a:p>
          <a:p>
            <a:pPr algn="l" rtl="0"/>
            <a:r>
              <a:rPr lang="en-US" sz="1600" dirty="0"/>
              <a:t>Non è richiesta alcuna formazione</a:t>
            </a:r>
          </a:p>
        </p:txBody>
      </p:sp>
      <p:sp>
        <p:nvSpPr>
          <p:cNvPr id="5" name="Title 4">
            <a:extLst>
              <a:ext uri="{FF2B5EF4-FFF2-40B4-BE49-F238E27FC236}">
                <a16:creationId xmlns:a16="http://schemas.microsoft.com/office/drawing/2014/main" id="{EE30BC73-F1F9-A549-80CC-B7E0DF022728}"/>
              </a:ext>
            </a:extLst>
          </p:cNvPr>
          <p:cNvSpPr>
            <a:spLocks noGrp="1"/>
          </p:cNvSpPr>
          <p:nvPr>
            <p:ph type="title"/>
            <p:custDataLst>
              <p:tags r:id="rId2"/>
            </p:custDataLst>
          </p:nvPr>
        </p:nvSpPr>
        <p:spPr/>
        <p:txBody>
          <a:bodyPr/>
          <a:lstStyle/>
          <a:p>
            <a:pPr algn="l" rtl="0"/>
            <a:r>
              <a:rPr lang="en-US" dirty="0"/>
              <a:t>Estrazione del valore-chiave della ricevuta preaddestrata</a:t>
            </a:r>
          </a:p>
        </p:txBody>
      </p:sp>
      <p:sp>
        <p:nvSpPr>
          <p:cNvPr id="2" name="Footer Placeholder 1">
            <a:extLst>
              <a:ext uri="{FF2B5EF4-FFF2-40B4-BE49-F238E27FC236}">
                <a16:creationId xmlns:a16="http://schemas.microsoft.com/office/drawing/2014/main" id="{635C50DE-E2AC-2A4E-A978-4B2D27DFA52C}"/>
              </a:ext>
            </a:extLst>
          </p:cNvPr>
          <p:cNvSpPr>
            <a:spLocks noGrp="1"/>
          </p:cNvSpPr>
          <p:nvPr>
            <p:ph type="ftr" sz="quarter" idx="17"/>
            <p:custDataLst>
              <p:tags r:id="rId3"/>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dirty="0">
              <a:ln>
                <a:noFill/>
              </a:ln>
              <a:solidFill>
                <a:srgbClr val="8B8580"/>
              </a:solidFill>
              <a:effectLst/>
              <a:uLnTx/>
              <a:uFillTx/>
              <a:latin typeface="Oracle Sans"/>
              <a:cs typeface="Arial"/>
            </a:endParaRPr>
          </a:p>
        </p:txBody>
      </p:sp>
      <p:sp>
        <p:nvSpPr>
          <p:cNvPr id="3" name="Slide Number Placeholder 2">
            <a:extLst>
              <a:ext uri="{FF2B5EF4-FFF2-40B4-BE49-F238E27FC236}">
                <a16:creationId xmlns:a16="http://schemas.microsoft.com/office/drawing/2014/main" id="{17FF844A-8D5B-6945-B9ED-171040C34979}"/>
              </a:ext>
            </a:extLst>
          </p:cNvPr>
          <p:cNvSpPr>
            <a:spLocks noGrp="1"/>
          </p:cNvSpPr>
          <p:nvPr>
            <p:ph type="sldNum" sz="quarter" idx="18"/>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345D60D9-5372-5F40-9443-0F9AE5BDC3C8}" type="slidenum">
              <a:rPr kumimoji="0" lang="en-US" sz="1000" b="0" i="0" u="none" strike="noStrike" kern="1200" cap="none" spc="0" normalizeH="0" baseline="0" noProof="0" smtClean="0">
                <a:ln>
                  <a:noFill/>
                </a:ln>
                <a:solidFill>
                  <a:srgbClr val="8B8580"/>
                </a:solidFill>
                <a:effectLst/>
                <a:uLnTx/>
                <a:uFillTx/>
                <a:latin typeface="Oracle Sans"/>
                <a:cs typeface="Arial"/>
              </a:rPr>
              <a:pPr marL="0" marR="0" lvl="0" indent="0" algn="l" defTabSz="914400" rtl="0" eaLnBrk="1" fontAlgn="auto" latinLnBrk="0" hangingPunct="1">
                <a:lnSpc>
                  <a:spcPct val="100000"/>
                </a:lnSpc>
                <a:spcBef>
                  <a:spcPct val="0"/>
                </a:spcBef>
                <a:spcAft>
                  <a:spcPct val="0"/>
                </a:spcAft>
                <a:buClrTx/>
                <a:buSzTx/>
                <a:buFontTx/>
                <a:buNone/>
                <a:defRPr/>
              </a:pPr>
              <a:t>31</a:t>
            </a:fld>
            <a:endParaRPr kumimoji="0" lang="en-US" sz="1000" b="0" i="0" u="none" strike="noStrike" kern="1200" cap="none" spc="0" normalizeH="0" baseline="0" noProof="0">
              <a:ln>
                <a:noFill/>
              </a:ln>
              <a:solidFill>
                <a:srgbClr val="8B8580"/>
              </a:solidFill>
              <a:effectLst/>
              <a:uLnTx/>
              <a:uFillTx/>
              <a:latin typeface="Oracle Sans"/>
              <a:cs typeface="Arial"/>
            </a:endParaRPr>
          </a:p>
        </p:txBody>
      </p:sp>
      <p:graphicFrame>
        <p:nvGraphicFramePr>
          <p:cNvPr id="4" name="Table 3">
            <a:extLst>
              <a:ext uri="{FF2B5EF4-FFF2-40B4-BE49-F238E27FC236}">
                <a16:creationId xmlns:a16="http://schemas.microsoft.com/office/drawing/2014/main" id="{7E955931-03D7-4E71-9457-2E7D53136029}"/>
              </a:ext>
            </a:extLst>
          </p:cNvPr>
          <p:cNvGraphicFramePr>
            <a:graphicFrameLocks noGrp="1"/>
          </p:cNvGraphicFramePr>
          <p:nvPr>
            <p:custDataLst>
              <p:tags r:id="rId5"/>
            </p:custDataLst>
          </p:nvPr>
        </p:nvGraphicFramePr>
        <p:xfrm>
          <a:off x="838288" y="2782159"/>
          <a:ext cx="2312317" cy="3605784"/>
        </p:xfrm>
        <a:graphic>
          <a:graphicData uri="http://schemas.openxmlformats.org/drawingml/2006/table">
            <a:tbl>
              <a:tblPr/>
              <a:tblGrid>
                <a:gridCol w="2312317">
                  <a:extLst>
                    <a:ext uri="{9D8B030D-6E8A-4147-A177-3AD203B41FA5}">
                      <a16:colId xmlns:a16="http://schemas.microsoft.com/office/drawing/2014/main" val="1772515934"/>
                    </a:ext>
                  </a:extLst>
                </a:gridCol>
              </a:tblGrid>
              <a:tr h="246888">
                <a:tc>
                  <a:txBody>
                    <a:bodyPr/>
                    <a:lstStyle/>
                    <a:p>
                      <a:pPr algn="l" rtl="0" fontAlgn="b"/>
                      <a:r>
                        <a:rPr lang="en-US" sz="1000" b="1" dirty="0">
                          <a:solidFill>
                            <a:schemeClr val="tx1"/>
                          </a:solidFill>
                          <a:effectLst/>
                        </a:rPr>
                        <a:t>Campo</a:t>
                      </a:r>
                    </a:p>
                  </a:txBody>
                  <a:tcPr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84974033"/>
                  </a:ext>
                </a:extLst>
              </a:tr>
              <a:tr h="246888">
                <a:tc>
                  <a:txBody>
                    <a:bodyPr/>
                    <a:lstStyle/>
                    <a:p>
                      <a:pPr algn="l" rtl="0" fontAlgn="t"/>
                      <a:r>
                        <a:rPr lang="en-US" sz="1000" dirty="0" err="1">
                          <a:effectLst/>
                        </a:rPr>
                        <a:t>Nome del commerciante</a:t>
                      </a:r>
                      <a:endParaRPr lang="en-US" sz="100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BFA"/>
                    </a:solidFill>
                  </a:tcPr>
                </a:tc>
                <a:extLst>
                  <a:ext uri="{0D108BD9-81ED-4DB2-BD59-A6C34878D82A}">
                    <a16:rowId xmlns:a16="http://schemas.microsoft.com/office/drawing/2014/main" val="2204623235"/>
                  </a:ext>
                </a:extLst>
              </a:tr>
              <a:tr h="246888">
                <a:tc>
                  <a:txBody>
                    <a:bodyPr/>
                    <a:lstStyle/>
                    <a:p>
                      <a:pPr algn="l" rtl="0" fontAlgn="t"/>
                      <a:r>
                        <a:rPr lang="en-US" sz="1000" dirty="0" err="1"/>
                        <a:t>Numero di telefono del commerciante</a:t>
                      </a:r>
                      <a:endParaRPr lang="en-US" sz="100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BFA"/>
                    </a:solidFill>
                  </a:tcPr>
                </a:tc>
                <a:extLst>
                  <a:ext uri="{0D108BD9-81ED-4DB2-BD59-A6C34878D82A}">
                    <a16:rowId xmlns:a16="http://schemas.microsoft.com/office/drawing/2014/main" val="2461783949"/>
                  </a:ext>
                </a:extLst>
              </a:tr>
              <a:tr h="246888">
                <a:tc>
                  <a:txBody>
                    <a:bodyPr/>
                    <a:lstStyle/>
                    <a:p>
                      <a:pPr algn="l" rtl="0" fontAlgn="t"/>
                      <a:r>
                        <a:rPr lang="en-US" sz="1000" dirty="0" err="1">
                          <a:effectLst/>
                        </a:rPr>
                        <a:t>Indirizzo commerciante</a:t>
                      </a:r>
                      <a:endParaRPr lang="en-US" sz="100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BFA"/>
                    </a:solidFill>
                  </a:tcPr>
                </a:tc>
                <a:extLst>
                  <a:ext uri="{0D108BD9-81ED-4DB2-BD59-A6C34878D82A}">
                    <a16:rowId xmlns:a16="http://schemas.microsoft.com/office/drawing/2014/main" val="1637090760"/>
                  </a:ext>
                </a:extLst>
              </a:tr>
              <a:tr h="246888">
                <a:tc>
                  <a:txBody>
                    <a:bodyPr/>
                    <a:lstStyle/>
                    <a:p>
                      <a:pPr algn="l" rtl="0" fontAlgn="t"/>
                      <a:r>
                        <a:rPr lang="en-US" sz="1000" dirty="0" err="1">
                          <a:effectLst/>
                        </a:rPr>
                        <a:t>Data della transazione</a:t>
                      </a:r>
                      <a:endParaRPr lang="en-US" sz="100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BFA"/>
                    </a:solidFill>
                  </a:tcPr>
                </a:tc>
                <a:extLst>
                  <a:ext uri="{0D108BD9-81ED-4DB2-BD59-A6C34878D82A}">
                    <a16:rowId xmlns:a16="http://schemas.microsoft.com/office/drawing/2014/main" val="1774909478"/>
                  </a:ext>
                </a:extLst>
              </a:tr>
              <a:tr h="246888">
                <a:tc>
                  <a:txBody>
                    <a:bodyPr/>
                    <a:lstStyle/>
                    <a:p>
                      <a:pPr algn="l" rtl="0" fontAlgn="t"/>
                      <a:r>
                        <a:rPr lang="en-US" sz="1000" dirty="0" err="1">
                          <a:effectLst/>
                        </a:rPr>
                        <a:t>TransactionTime</a:t>
                      </a:r>
                      <a:endParaRPr lang="en-US" sz="100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BFA"/>
                    </a:solidFill>
                  </a:tcPr>
                </a:tc>
                <a:extLst>
                  <a:ext uri="{0D108BD9-81ED-4DB2-BD59-A6C34878D82A}">
                    <a16:rowId xmlns:a16="http://schemas.microsoft.com/office/drawing/2014/main" val="3780768807"/>
                  </a:ext>
                </a:extLst>
              </a:tr>
              <a:tr h="246888">
                <a:tc>
                  <a:txBody>
                    <a:bodyPr/>
                    <a:lstStyle/>
                    <a:p>
                      <a:pPr algn="l" rtl="0" fontAlgn="t"/>
                      <a:r>
                        <a:rPr lang="en-US" sz="1000" dirty="0">
                          <a:effectLst/>
                        </a:rPr>
                        <a:t>Totale</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BFA"/>
                    </a:solidFill>
                  </a:tcPr>
                </a:tc>
                <a:extLst>
                  <a:ext uri="{0D108BD9-81ED-4DB2-BD59-A6C34878D82A}">
                    <a16:rowId xmlns:a16="http://schemas.microsoft.com/office/drawing/2014/main" val="2982570289"/>
                  </a:ext>
                </a:extLst>
              </a:tr>
              <a:tr h="246888">
                <a:tc>
                  <a:txBody>
                    <a:bodyPr/>
                    <a:lstStyle/>
                    <a:p>
                      <a:pPr algn="l" rtl="0" fontAlgn="t"/>
                      <a:r>
                        <a:rPr lang="en-US" sz="1000">
                          <a:effectLst/>
                        </a:rPr>
                        <a:t>totale parziale</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BFA"/>
                    </a:solidFill>
                  </a:tcPr>
                </a:tc>
                <a:extLst>
                  <a:ext uri="{0D108BD9-81ED-4DB2-BD59-A6C34878D82A}">
                    <a16:rowId xmlns:a16="http://schemas.microsoft.com/office/drawing/2014/main" val="2668162459"/>
                  </a:ext>
                </a:extLst>
              </a:tr>
              <a:tr h="246888">
                <a:tc>
                  <a:txBody>
                    <a:bodyPr/>
                    <a:lstStyle/>
                    <a:p>
                      <a:pPr algn="l" rtl="0" fontAlgn="t"/>
                      <a:r>
                        <a:rPr lang="en-US" sz="1000" dirty="0">
                          <a:effectLst/>
                        </a:rPr>
                        <a:t>Imposta</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BFA"/>
                    </a:solidFill>
                  </a:tcPr>
                </a:tc>
                <a:extLst>
                  <a:ext uri="{0D108BD9-81ED-4DB2-BD59-A6C34878D82A}">
                    <a16:rowId xmlns:a16="http://schemas.microsoft.com/office/drawing/2014/main" val="3564109533"/>
                  </a:ext>
                </a:extLst>
              </a:tr>
              <a:tr h="246888">
                <a:tc>
                  <a:txBody>
                    <a:bodyPr/>
                    <a:lstStyle/>
                    <a:p>
                      <a:pPr algn="l" rtl="0" fontAlgn="t"/>
                      <a:r>
                        <a:rPr lang="en-US" sz="1000" dirty="0">
                          <a:effectLst/>
                        </a:rPr>
                        <a:t>Mancia</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BFA"/>
                    </a:solidFill>
                  </a:tcPr>
                </a:tc>
                <a:extLst>
                  <a:ext uri="{0D108BD9-81ED-4DB2-BD59-A6C34878D82A}">
                    <a16:rowId xmlns:a16="http://schemas.microsoft.com/office/drawing/2014/main" val="3398089298"/>
                  </a:ext>
                </a:extLst>
              </a:tr>
              <a:tr h="246888">
                <a:tc>
                  <a:txBody>
                    <a:bodyPr/>
                    <a:lstStyle/>
                    <a:p>
                      <a:pPr algn="l" rtl="0" fontAlgn="t"/>
                      <a:r>
                        <a:rPr lang="en-US" sz="1000" dirty="0" err="1">
                          <a:effectLst/>
                        </a:rPr>
                        <a:t>Nome dell'elemento</a:t>
                      </a:r>
                      <a:endParaRPr lang="en-US" sz="100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BFA"/>
                    </a:solidFill>
                  </a:tcPr>
                </a:tc>
                <a:extLst>
                  <a:ext uri="{0D108BD9-81ED-4DB2-BD59-A6C34878D82A}">
                    <a16:rowId xmlns:a16="http://schemas.microsoft.com/office/drawing/2014/main" val="3014134834"/>
                  </a:ext>
                </a:extLst>
              </a:tr>
              <a:tr h="246888">
                <a:tc>
                  <a:txBody>
                    <a:bodyPr/>
                    <a:lstStyle/>
                    <a:p>
                      <a:pPr algn="l" rtl="0" fontAlgn="t"/>
                      <a:r>
                        <a:rPr lang="en-US" sz="1000" dirty="0" err="1">
                          <a:effectLst/>
                        </a:rPr>
                        <a:t>Prezzo dell'articolo</a:t>
                      </a:r>
                      <a:endParaRPr lang="en-US" sz="100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BFA"/>
                    </a:solidFill>
                  </a:tcPr>
                </a:tc>
                <a:extLst>
                  <a:ext uri="{0D108BD9-81ED-4DB2-BD59-A6C34878D82A}">
                    <a16:rowId xmlns:a16="http://schemas.microsoft.com/office/drawing/2014/main" val="2016786241"/>
                  </a:ext>
                </a:extLst>
              </a:tr>
              <a:tr h="246888">
                <a:tc>
                  <a:txBody>
                    <a:bodyPr/>
                    <a:lstStyle/>
                    <a:p>
                      <a:pPr algn="l" rtl="0" fontAlgn="t"/>
                      <a:r>
                        <a:rPr lang="en-US" sz="1000" dirty="0">
                          <a:effectLst/>
                        </a:rPr>
                        <a:t>Quantità articolo</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BFA"/>
                    </a:solidFill>
                  </a:tcPr>
                </a:tc>
                <a:extLst>
                  <a:ext uri="{0D108BD9-81ED-4DB2-BD59-A6C34878D82A}">
                    <a16:rowId xmlns:a16="http://schemas.microsoft.com/office/drawing/2014/main" val="133514671"/>
                  </a:ext>
                </a:extLst>
              </a:tr>
              <a:tr h="246888">
                <a:tc>
                  <a:txBody>
                    <a:bodyPr/>
                    <a:lstStyle/>
                    <a:p>
                      <a:pPr algn="l" rtl="0" fontAlgn="t"/>
                      <a:r>
                        <a:rPr lang="en-US" sz="1000" dirty="0" err="1">
                          <a:effectLst/>
                        </a:rPr>
                        <a:t>Prezzo totale articolo</a:t>
                      </a:r>
                      <a:endParaRPr lang="en-US" sz="100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BFA"/>
                    </a:solidFill>
                  </a:tcPr>
                </a:tc>
                <a:extLst>
                  <a:ext uri="{0D108BD9-81ED-4DB2-BD59-A6C34878D82A}">
                    <a16:rowId xmlns:a16="http://schemas.microsoft.com/office/drawing/2014/main" val="2349096745"/>
                  </a:ext>
                </a:extLst>
              </a:tr>
            </a:tbl>
          </a:graphicData>
        </a:graphic>
      </p:graphicFrame>
      <p:sp>
        <p:nvSpPr>
          <p:cNvPr id="9" name="TextBox 8">
            <a:extLst>
              <a:ext uri="{FF2B5EF4-FFF2-40B4-BE49-F238E27FC236}">
                <a16:creationId xmlns:a16="http://schemas.microsoft.com/office/drawing/2014/main" id="{8A9D5256-C1F0-87B6-4BA9-D60B4BED8DBB}"/>
              </a:ext>
            </a:extLst>
          </p:cNvPr>
          <p:cNvSpPr txBox="1"/>
          <p:nvPr/>
        </p:nvSpPr>
        <p:spPr>
          <a:xfrm>
            <a:off x="748362" y="2474223"/>
            <a:ext cx="5084064" cy="307777"/>
          </a:xfrm>
          <a:prstGeom prst="rect">
            <a:avLst/>
          </a:prstGeom>
          <a:noFill/>
        </p:spPr>
        <p:txBody>
          <a:bodyPr wrap="square">
            <a:spAutoFit/>
          </a:bodyPr>
          <a:lstStyle/>
          <a:p>
            <a:pPr algn="l" rtl="0"/>
            <a:r>
              <a:rPr lang="en-US" sz="1400" b="1" dirty="0"/>
              <a:t>Campi del corpo e dell'elemento pubblicitario estratti</a:t>
            </a:r>
          </a:p>
        </p:txBody>
      </p:sp>
      <p:pic>
        <p:nvPicPr>
          <p:cNvPr id="6" name="Picture 5">
            <a:extLst>
              <a:ext uri="{FF2B5EF4-FFF2-40B4-BE49-F238E27FC236}">
                <a16:creationId xmlns:a16="http://schemas.microsoft.com/office/drawing/2014/main" id="{5A3798BE-854D-DE33-D90A-95260F79E736}"/>
              </a:ext>
            </a:extLst>
          </p:cNvPr>
          <p:cNvPicPr>
            <a:picLocks noChangeAspect="1"/>
          </p:cNvPicPr>
          <p:nvPr/>
        </p:nvPicPr>
        <p:blipFill>
          <a:blip r:embed="rId7"/>
          <a:stretch>
            <a:fillRect/>
          </a:stretch>
        </p:blipFill>
        <p:spPr>
          <a:xfrm>
            <a:off x="6268652" y="1904123"/>
            <a:ext cx="2267266" cy="3791479"/>
          </a:xfrm>
          <a:prstGeom prst="rect">
            <a:avLst/>
          </a:prstGeom>
          <a:ln>
            <a:solidFill>
              <a:schemeClr val="tx1"/>
            </a:solidFill>
          </a:ln>
        </p:spPr>
      </p:pic>
      <p:grpSp>
        <p:nvGrpSpPr>
          <p:cNvPr id="7" name="Group 6">
            <a:extLst>
              <a:ext uri="{FF2B5EF4-FFF2-40B4-BE49-F238E27FC236}">
                <a16:creationId xmlns:a16="http://schemas.microsoft.com/office/drawing/2014/main" id="{ECE62149-FCA1-5006-30F7-51ABFFDE140B}"/>
              </a:ext>
            </a:extLst>
          </p:cNvPr>
          <p:cNvGrpSpPr/>
          <p:nvPr/>
        </p:nvGrpSpPr>
        <p:grpSpPr>
          <a:xfrm>
            <a:off x="9142959" y="886756"/>
            <a:ext cx="2366377" cy="5413700"/>
            <a:chOff x="8951633" y="557420"/>
            <a:chExt cx="2366377" cy="5413700"/>
          </a:xfrm>
        </p:grpSpPr>
        <p:pic>
          <p:nvPicPr>
            <p:cNvPr id="8" name="Picture 7">
              <a:extLst>
                <a:ext uri="{FF2B5EF4-FFF2-40B4-BE49-F238E27FC236}">
                  <a16:creationId xmlns:a16="http://schemas.microsoft.com/office/drawing/2014/main" id="{44FD746D-02DD-3CBD-6119-311D21BEE0C7}"/>
                </a:ext>
              </a:extLst>
            </p:cNvPr>
            <p:cNvPicPr>
              <a:picLocks noChangeAspect="1"/>
            </p:cNvPicPr>
            <p:nvPr/>
          </p:nvPicPr>
          <p:blipFill>
            <a:blip r:embed="rId8"/>
            <a:stretch>
              <a:fillRect/>
            </a:stretch>
          </p:blipFill>
          <p:spPr>
            <a:xfrm>
              <a:off x="8951634" y="557420"/>
              <a:ext cx="2366376" cy="3791479"/>
            </a:xfrm>
            <a:prstGeom prst="rect">
              <a:avLst/>
            </a:prstGeom>
          </p:spPr>
        </p:pic>
        <p:pic>
          <p:nvPicPr>
            <p:cNvPr id="10" name="Picture 9">
              <a:extLst>
                <a:ext uri="{FF2B5EF4-FFF2-40B4-BE49-F238E27FC236}">
                  <a16:creationId xmlns:a16="http://schemas.microsoft.com/office/drawing/2014/main" id="{4D9A3FFD-F66A-0833-0515-EB47D8478AF6}"/>
                </a:ext>
              </a:extLst>
            </p:cNvPr>
            <p:cNvPicPr>
              <a:picLocks noChangeAspect="1"/>
            </p:cNvPicPr>
            <p:nvPr/>
          </p:nvPicPr>
          <p:blipFill>
            <a:blip r:embed="rId9"/>
            <a:stretch>
              <a:fillRect/>
            </a:stretch>
          </p:blipFill>
          <p:spPr>
            <a:xfrm>
              <a:off x="8951633" y="4348899"/>
              <a:ext cx="2362800" cy="1622221"/>
            </a:xfrm>
            <a:prstGeom prst="rect">
              <a:avLst/>
            </a:prstGeom>
          </p:spPr>
        </p:pic>
      </p:grpSp>
      <p:sp>
        <p:nvSpPr>
          <p:cNvPr id="11" name="Arrow: Down 10">
            <a:extLst>
              <a:ext uri="{FF2B5EF4-FFF2-40B4-BE49-F238E27FC236}">
                <a16:creationId xmlns:a16="http://schemas.microsoft.com/office/drawing/2014/main" id="{AB2852CB-BF76-6813-6BF6-50668522181C}"/>
              </a:ext>
            </a:extLst>
          </p:cNvPr>
          <p:cNvSpPr/>
          <p:nvPr/>
        </p:nvSpPr>
        <p:spPr>
          <a:xfrm rot="16200000">
            <a:off x="8731815" y="3262807"/>
            <a:ext cx="317083" cy="393291"/>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a:extLst>
              <a:ext uri="{FF2B5EF4-FFF2-40B4-BE49-F238E27FC236}">
                <a16:creationId xmlns:a16="http://schemas.microsoft.com/office/drawing/2014/main" id="{44C637F0-9F9E-036F-EB44-15A8BE705657}"/>
              </a:ext>
            </a:extLst>
          </p:cNvPr>
          <p:cNvSpPr txBox="1">
            <a:spLocks/>
          </p:cNvSpPr>
          <p:nvPr/>
        </p:nvSpPr>
        <p:spPr>
          <a:xfrm>
            <a:off x="1127759" y="6423978"/>
            <a:ext cx="5745379" cy="36512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0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900" dirty="0">
                <a:solidFill>
                  <a:srgbClr val="8B8580"/>
                </a:solidFill>
                <a:latin typeface="+mn-lt"/>
                <a:cs typeface="+mn-cs"/>
              </a:rPr>
              <a:t>Diritto d'autore</a:t>
            </a:r>
            <a:r>
              <a:rPr lang="en-US" dirty="0"/>
              <a:t> </a:t>
            </a:r>
            <a:r>
              <a:rPr lang="en-US" sz="900" dirty="0">
                <a:solidFill>
                  <a:srgbClr val="8B8580"/>
                </a:solidFill>
                <a:latin typeface="+mn-lt"/>
                <a:cs typeface="+mn-cs"/>
              </a:rPr>
              <a:t>© 2024, Oracle e/o sue affiliate</a:t>
            </a:r>
          </a:p>
        </p:txBody>
      </p:sp>
    </p:spTree>
    <p:extLst>
      <p:ext uri="{BB962C8B-B14F-4D97-AF65-F5344CB8AC3E}">
        <p14:creationId xmlns:p14="http://schemas.microsoft.com/office/powerpoint/2010/main" val="186190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DC5073A3-386B-4B12-8E4B-EDA16076378F}"/>
              </a:ext>
            </a:extLst>
          </p:cNvPr>
          <p:cNvSpPr txBox="1">
            <a:spLocks noGrp="1"/>
          </p:cNvSpPr>
          <p:nvPr>
            <p:ph sz="quarter" idx="14"/>
            <p:custDataLst>
              <p:tags r:id="rId1"/>
            </p:custDataLst>
          </p:nvPr>
        </p:nvSpPr>
        <p:spPr>
          <a:xfrm>
            <a:off x="768875" y="1608575"/>
            <a:ext cx="5084064" cy="2085186"/>
          </a:xfrm>
          <a:prstGeom prst="rect">
            <a:avLst/>
          </a:prstGeom>
          <a:noFill/>
        </p:spPr>
        <p:txBody>
          <a:bodyPr wrap="square" lIns="91440" tIns="45720" rIns="91440" bIns="45720" rtlCol="0" anchor="t">
            <a:spAutoFit/>
          </a:bodyPr>
          <a:lstStyle/>
          <a:p>
            <a:pPr algn="l" rtl="0"/>
            <a:r>
              <a:rPr lang="en-US" sz="1600" dirty="0"/>
              <a:t>Identificare i valori per i campi comuni nella zona leggibile dalla macchina (MRZ) dei passaporti</a:t>
            </a:r>
          </a:p>
          <a:p>
            <a:pPr algn="l" rtl="0"/>
            <a:endParaRPr lang="en-US" sz="1600" dirty="0"/>
          </a:p>
          <a:p>
            <a:pPr algn="l" rtl="0"/>
            <a:endParaRPr lang="en-US" sz="1600" dirty="0"/>
          </a:p>
          <a:p>
            <a:pPr algn="l" rtl="0"/>
            <a:r>
              <a:rPr lang="en-US" sz="1400" b="1" dirty="0"/>
              <a:t>Campi estratti:</a:t>
            </a:r>
          </a:p>
          <a:p>
            <a:pPr algn="l" rtl="0"/>
            <a:endParaRPr lang="en-US" sz="1600" b="1" dirty="0"/>
          </a:p>
          <a:p>
            <a:pPr marL="171450" indent="-171450" algn="l" rtl="0">
              <a:buFont typeface="Arial" panose="020B0604020202020204" pitchFamily="34" charset="0"/>
              <a:buChar char="•"/>
            </a:pPr>
            <a:endParaRPr lang="en-US" sz="1600" dirty="0"/>
          </a:p>
        </p:txBody>
      </p:sp>
      <p:sp>
        <p:nvSpPr>
          <p:cNvPr id="5" name="Title 4">
            <a:extLst>
              <a:ext uri="{FF2B5EF4-FFF2-40B4-BE49-F238E27FC236}">
                <a16:creationId xmlns:a16="http://schemas.microsoft.com/office/drawing/2014/main" id="{EE30BC73-F1F9-A549-80CC-B7E0DF022728}"/>
              </a:ext>
            </a:extLst>
          </p:cNvPr>
          <p:cNvSpPr>
            <a:spLocks noGrp="1"/>
          </p:cNvSpPr>
          <p:nvPr>
            <p:ph type="title"/>
            <p:custDataLst>
              <p:tags r:id="rId2"/>
            </p:custDataLst>
          </p:nvPr>
        </p:nvSpPr>
        <p:spPr/>
        <p:txBody>
          <a:bodyPr/>
          <a:lstStyle/>
          <a:p>
            <a:pPr algn="l" rtl="0"/>
            <a:r>
              <a:rPr lang="en-US" dirty="0"/>
              <a:t>Estrazione del valore-chiave del passaporto preaddestrato</a:t>
            </a:r>
          </a:p>
        </p:txBody>
      </p:sp>
      <p:sp>
        <p:nvSpPr>
          <p:cNvPr id="2" name="Footer Placeholder 1">
            <a:extLst>
              <a:ext uri="{FF2B5EF4-FFF2-40B4-BE49-F238E27FC236}">
                <a16:creationId xmlns:a16="http://schemas.microsoft.com/office/drawing/2014/main" id="{635C50DE-E2AC-2A4E-A978-4B2D27DFA52C}"/>
              </a:ext>
            </a:extLst>
          </p:cNvPr>
          <p:cNvSpPr>
            <a:spLocks noGrp="1"/>
          </p:cNvSpPr>
          <p:nvPr>
            <p:ph type="ftr" sz="quarter" idx="17"/>
            <p:custDataLst>
              <p:tags r:id="rId3"/>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dirty="0">
              <a:ln>
                <a:noFill/>
              </a:ln>
              <a:solidFill>
                <a:srgbClr val="8B8580"/>
              </a:solidFill>
              <a:effectLst/>
              <a:uLnTx/>
              <a:uFillTx/>
              <a:latin typeface="Oracle Sans"/>
              <a:cs typeface="Arial"/>
            </a:endParaRPr>
          </a:p>
        </p:txBody>
      </p:sp>
      <p:sp>
        <p:nvSpPr>
          <p:cNvPr id="3" name="Slide Number Placeholder 2">
            <a:extLst>
              <a:ext uri="{FF2B5EF4-FFF2-40B4-BE49-F238E27FC236}">
                <a16:creationId xmlns:a16="http://schemas.microsoft.com/office/drawing/2014/main" id="{17FF844A-8D5B-6945-B9ED-171040C34979}"/>
              </a:ext>
            </a:extLst>
          </p:cNvPr>
          <p:cNvSpPr>
            <a:spLocks noGrp="1"/>
          </p:cNvSpPr>
          <p:nvPr>
            <p:ph type="sldNum" sz="quarter" idx="18"/>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345D60D9-5372-5F40-9443-0F9AE5BDC3C8}" type="slidenum">
              <a:rPr kumimoji="0" lang="en-US" sz="1000" b="0" i="0" u="none" strike="noStrike" kern="1200" cap="none" spc="0" normalizeH="0" baseline="0" noProof="0" smtClean="0">
                <a:ln>
                  <a:noFill/>
                </a:ln>
                <a:solidFill>
                  <a:srgbClr val="8B8580"/>
                </a:solidFill>
                <a:effectLst/>
                <a:uLnTx/>
                <a:uFillTx/>
                <a:latin typeface="Oracle Sans"/>
                <a:cs typeface="Arial"/>
              </a:rPr>
              <a:pPr marL="0" marR="0" lvl="0" indent="0" algn="l" defTabSz="914400" rtl="0" eaLnBrk="1" fontAlgn="auto" latinLnBrk="0" hangingPunct="1">
                <a:lnSpc>
                  <a:spcPct val="100000"/>
                </a:lnSpc>
                <a:spcBef>
                  <a:spcPct val="0"/>
                </a:spcBef>
                <a:spcAft>
                  <a:spcPct val="0"/>
                </a:spcAft>
                <a:buClrTx/>
                <a:buSzTx/>
                <a:buFontTx/>
                <a:buNone/>
                <a:defRPr/>
              </a:pPr>
              <a:t>32</a:t>
            </a:fld>
            <a:endParaRPr kumimoji="0" lang="en-US" sz="1000" b="0" i="0" u="none" strike="noStrike" kern="1200" cap="none" spc="0" normalizeH="0" baseline="0" noProof="0">
              <a:ln>
                <a:noFill/>
              </a:ln>
              <a:solidFill>
                <a:srgbClr val="8B8580"/>
              </a:solidFill>
              <a:effectLst/>
              <a:uLnTx/>
              <a:uFillTx/>
              <a:latin typeface="Oracle Sans"/>
              <a:cs typeface="Arial"/>
            </a:endParaRPr>
          </a:p>
        </p:txBody>
      </p:sp>
      <p:graphicFrame>
        <p:nvGraphicFramePr>
          <p:cNvPr id="4" name="Table 3">
            <a:extLst>
              <a:ext uri="{FF2B5EF4-FFF2-40B4-BE49-F238E27FC236}">
                <a16:creationId xmlns:a16="http://schemas.microsoft.com/office/drawing/2014/main" id="{7E955931-03D7-4E71-9457-2E7D53136029}"/>
              </a:ext>
            </a:extLst>
          </p:cNvPr>
          <p:cNvGraphicFramePr>
            <a:graphicFrameLocks noGrp="1"/>
          </p:cNvGraphicFramePr>
          <p:nvPr>
            <p:custDataLst>
              <p:tags r:id="rId5"/>
            </p:custDataLst>
          </p:nvPr>
        </p:nvGraphicFramePr>
        <p:xfrm>
          <a:off x="846865" y="2815981"/>
          <a:ext cx="1742329" cy="2468880"/>
        </p:xfrm>
        <a:graphic>
          <a:graphicData uri="http://schemas.openxmlformats.org/drawingml/2006/table">
            <a:tbl>
              <a:tblPr/>
              <a:tblGrid>
                <a:gridCol w="1742329">
                  <a:extLst>
                    <a:ext uri="{9D8B030D-6E8A-4147-A177-3AD203B41FA5}">
                      <a16:colId xmlns:a16="http://schemas.microsoft.com/office/drawing/2014/main" val="1772515934"/>
                    </a:ext>
                  </a:extLst>
                </a:gridCol>
              </a:tblGrid>
              <a:tr h="246888">
                <a:tc>
                  <a:txBody>
                    <a:bodyPr/>
                    <a:lstStyle/>
                    <a:p>
                      <a:pPr algn="l" rtl="0" fontAlgn="b"/>
                      <a:r>
                        <a:rPr lang="en-US" sz="900" b="1" dirty="0">
                          <a:solidFill>
                            <a:schemeClr val="tx1"/>
                          </a:solidFill>
                          <a:effectLst/>
                        </a:rPr>
                        <a:t>Campo</a:t>
                      </a:r>
                    </a:p>
                  </a:txBody>
                  <a:tcPr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84974033"/>
                  </a:ext>
                </a:extLst>
              </a:tr>
              <a:tr h="246888">
                <a:tc>
                  <a:txBody>
                    <a:bodyPr/>
                    <a:lstStyle/>
                    <a:p>
                      <a:pPr algn="l" rtl="0" fontAlgn="t"/>
                      <a:r>
                        <a:rPr lang="en-US" sz="900">
                          <a:effectLst/>
                        </a:rPr>
                        <a:t>Nome di battesimo</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4623235"/>
                  </a:ext>
                </a:extLst>
              </a:tr>
              <a:tr h="246888">
                <a:tc>
                  <a:txBody>
                    <a:bodyPr/>
                    <a:lstStyle/>
                    <a:p>
                      <a:pPr algn="l" rtl="0" fontAlgn="t"/>
                      <a:r>
                        <a:rPr lang="en-US" sz="900">
                          <a:effectLst/>
                        </a:rPr>
                        <a:t>Cognome</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9508257"/>
                  </a:ext>
                </a:extLst>
              </a:tr>
              <a:tr h="246888">
                <a:tc>
                  <a:txBody>
                    <a:bodyPr/>
                    <a:lstStyle/>
                    <a:p>
                      <a:pPr algn="l" rtl="0" fontAlgn="t"/>
                      <a:r>
                        <a:rPr lang="en-US" sz="900">
                          <a:effectLst/>
                        </a:rPr>
                        <a:t>Paese</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7090760"/>
                  </a:ext>
                </a:extLst>
              </a:tr>
              <a:tr h="246888">
                <a:tc>
                  <a:txBody>
                    <a:bodyPr/>
                    <a:lstStyle/>
                    <a:p>
                      <a:pPr algn="l" rtl="0" fontAlgn="t"/>
                      <a:r>
                        <a:rPr lang="en-US" sz="900">
                          <a:effectLst/>
                        </a:rPr>
                        <a:t>Nazionalità</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7434757"/>
                  </a:ext>
                </a:extLst>
              </a:tr>
              <a:tr h="246888">
                <a:tc>
                  <a:txBody>
                    <a:bodyPr/>
                    <a:lstStyle/>
                    <a:p>
                      <a:pPr algn="l" rtl="0" fontAlgn="t"/>
                      <a:r>
                        <a:rPr lang="en-US" sz="900">
                          <a:effectLst/>
                        </a:rPr>
                        <a:t>Data di nascita</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2570289"/>
                  </a:ext>
                </a:extLst>
              </a:tr>
              <a:tr h="246888">
                <a:tc>
                  <a:txBody>
                    <a:bodyPr/>
                    <a:lstStyle/>
                    <a:p>
                      <a:pPr algn="l" rtl="0" fontAlgn="t"/>
                      <a:r>
                        <a:rPr lang="en-US" sz="900">
                          <a:effectLst/>
                        </a:rPr>
                        <a:t>Data di scadenza</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4109533"/>
                  </a:ext>
                </a:extLst>
              </a:tr>
              <a:tr h="246888">
                <a:tc>
                  <a:txBody>
                    <a:bodyPr/>
                    <a:lstStyle/>
                    <a:p>
                      <a:pPr algn="l" rtl="0" fontAlgn="t"/>
                      <a:r>
                        <a:rPr lang="en-US" sz="900" dirty="0">
                          <a:effectLst/>
                        </a:rPr>
                        <a:t>Genere</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4134834"/>
                  </a:ext>
                </a:extLst>
              </a:tr>
              <a:tr h="246888">
                <a:tc>
                  <a:txBody>
                    <a:bodyPr/>
                    <a:lstStyle/>
                    <a:p>
                      <a:pPr algn="l" rtl="0" fontAlgn="t"/>
                      <a:r>
                        <a:rPr lang="en-US" sz="900" dirty="0" err="1">
                          <a:effectLst/>
                        </a:rPr>
                        <a:t>Tipo di documento</a:t>
                      </a:r>
                      <a:endParaRPr lang="en-US" sz="90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245889"/>
                  </a:ext>
                </a:extLst>
              </a:tr>
              <a:tr h="246888">
                <a:tc>
                  <a:txBody>
                    <a:bodyPr/>
                    <a:lstStyle/>
                    <a:p>
                      <a:pPr algn="l" rtl="0" fontAlgn="t"/>
                      <a:r>
                        <a:rPr lang="en-US" sz="900" dirty="0" err="1">
                          <a:effectLst/>
                        </a:rPr>
                        <a:t>Numero del documento</a:t>
                      </a:r>
                      <a:endParaRPr lang="en-US" sz="90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0726529"/>
                  </a:ext>
                </a:extLst>
              </a:tr>
            </a:tbl>
          </a:graphicData>
        </a:graphic>
      </p:graphicFrame>
      <p:sp>
        <p:nvSpPr>
          <p:cNvPr id="14" name="Arrow: Down 13">
            <a:extLst>
              <a:ext uri="{FF2B5EF4-FFF2-40B4-BE49-F238E27FC236}">
                <a16:creationId xmlns:a16="http://schemas.microsoft.com/office/drawing/2014/main" id="{4ADD9F9D-A0E9-0465-43E2-FB7A4D276159}"/>
              </a:ext>
            </a:extLst>
          </p:cNvPr>
          <p:cNvSpPr/>
          <p:nvPr/>
        </p:nvSpPr>
        <p:spPr>
          <a:xfrm rot="16200000">
            <a:off x="8892959" y="3518025"/>
            <a:ext cx="317083" cy="393291"/>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6" name="Picture 5">
            <a:extLst>
              <a:ext uri="{FF2B5EF4-FFF2-40B4-BE49-F238E27FC236}">
                <a16:creationId xmlns:a16="http://schemas.microsoft.com/office/drawing/2014/main" id="{315069CB-8FD8-0512-8A82-DEBAA95773E8}"/>
              </a:ext>
            </a:extLst>
          </p:cNvPr>
          <p:cNvPicPr>
            <a:picLocks noChangeAspect="1"/>
          </p:cNvPicPr>
          <p:nvPr/>
        </p:nvPicPr>
        <p:blipFill>
          <a:blip r:embed="rId8"/>
          <a:stretch>
            <a:fillRect/>
          </a:stretch>
        </p:blipFill>
        <p:spPr>
          <a:xfrm>
            <a:off x="6237255" y="2876910"/>
            <a:ext cx="2495112" cy="1675521"/>
          </a:xfrm>
          <a:prstGeom prst="rect">
            <a:avLst/>
          </a:prstGeom>
        </p:spPr>
      </p:pic>
      <p:pic>
        <p:nvPicPr>
          <p:cNvPr id="7" name="Picture 6">
            <a:extLst>
              <a:ext uri="{FF2B5EF4-FFF2-40B4-BE49-F238E27FC236}">
                <a16:creationId xmlns:a16="http://schemas.microsoft.com/office/drawing/2014/main" id="{FDB31FE1-F1DE-BC8A-5C24-248DD6B8A62F}"/>
              </a:ext>
            </a:extLst>
          </p:cNvPr>
          <p:cNvPicPr>
            <a:picLocks noChangeAspect="1"/>
          </p:cNvPicPr>
          <p:nvPr/>
        </p:nvPicPr>
        <p:blipFill>
          <a:blip r:embed="rId9"/>
          <a:stretch>
            <a:fillRect/>
          </a:stretch>
        </p:blipFill>
        <p:spPr>
          <a:xfrm>
            <a:off x="9370634" y="1726574"/>
            <a:ext cx="2562583" cy="3934374"/>
          </a:xfrm>
          <a:prstGeom prst="rect">
            <a:avLst/>
          </a:prstGeom>
        </p:spPr>
      </p:pic>
      <p:sp>
        <p:nvSpPr>
          <p:cNvPr id="8" name="Footer Placeholder 4">
            <a:extLst>
              <a:ext uri="{FF2B5EF4-FFF2-40B4-BE49-F238E27FC236}">
                <a16:creationId xmlns:a16="http://schemas.microsoft.com/office/drawing/2014/main" id="{DA7B5246-95A8-51D7-BD91-8715ACACF5B2}"/>
              </a:ext>
            </a:extLst>
          </p:cNvPr>
          <p:cNvSpPr txBox="1">
            <a:spLocks/>
          </p:cNvSpPr>
          <p:nvPr/>
        </p:nvSpPr>
        <p:spPr>
          <a:xfrm>
            <a:off x="1127759" y="6423978"/>
            <a:ext cx="5745379" cy="36512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0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900" dirty="0">
                <a:solidFill>
                  <a:srgbClr val="8B8580"/>
                </a:solidFill>
                <a:latin typeface="+mn-lt"/>
                <a:cs typeface="+mn-cs"/>
              </a:rPr>
              <a:t>Diritto d'autore</a:t>
            </a:r>
            <a:r>
              <a:rPr lang="en-US" dirty="0"/>
              <a:t> </a:t>
            </a:r>
            <a:r>
              <a:rPr lang="en-US" sz="900" dirty="0">
                <a:solidFill>
                  <a:srgbClr val="8B8580"/>
                </a:solidFill>
                <a:latin typeface="+mn-lt"/>
                <a:cs typeface="+mn-cs"/>
              </a:rPr>
              <a:t>© 2024, Oracle e/o sue affiliate</a:t>
            </a:r>
          </a:p>
        </p:txBody>
      </p:sp>
    </p:spTree>
    <p:extLst>
      <p:ext uri="{BB962C8B-B14F-4D97-AF65-F5344CB8AC3E}">
        <p14:creationId xmlns:p14="http://schemas.microsoft.com/office/powerpoint/2010/main" val="346277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DC5073A3-386B-4B12-8E4B-EDA16076378F}"/>
              </a:ext>
            </a:extLst>
          </p:cNvPr>
          <p:cNvSpPr txBox="1">
            <a:spLocks noGrp="1"/>
          </p:cNvSpPr>
          <p:nvPr>
            <p:ph sz="quarter" idx="14"/>
            <p:custDataLst>
              <p:tags r:id="rId1"/>
            </p:custDataLst>
          </p:nvPr>
        </p:nvSpPr>
        <p:spPr>
          <a:prstGeom prst="rect">
            <a:avLst/>
          </a:prstGeom>
          <a:noFill/>
        </p:spPr>
        <p:txBody>
          <a:bodyPr wrap="square" lIns="91440" tIns="45720" rIns="91440" bIns="45720" rtlCol="0" anchor="t">
            <a:spAutoFit/>
          </a:bodyPr>
          <a:lstStyle/>
          <a:p>
            <a:pPr algn="l" rtl="0"/>
            <a:r>
              <a:rPr lang="en-US" sz="1600" dirty="0"/>
              <a:t>Identifica immediatamente i valori per i campi comuni nelle patenti di guida degli Stati Uniti e del Regno Unito (non è richiesta alcuna formazione).</a:t>
            </a:r>
          </a:p>
          <a:p>
            <a:pPr algn="l" rtl="0"/>
            <a:endParaRPr lang="en-US" sz="1600" dirty="0"/>
          </a:p>
          <a:p>
            <a:pPr algn="l" rtl="0"/>
            <a:r>
              <a:rPr lang="en-US" sz="1400" b="1" dirty="0"/>
              <a:t>Include campi come:</a:t>
            </a:r>
          </a:p>
          <a:p>
            <a:pPr algn="l" rtl="0"/>
            <a:endParaRPr lang="en-US" sz="1600" b="1" dirty="0"/>
          </a:p>
          <a:p>
            <a:pPr marL="171450" indent="-171450" algn="l" rtl="0">
              <a:buFont typeface="Arial" panose="020B0604020202020204" pitchFamily="34" charset="0"/>
              <a:buChar char="•"/>
            </a:pPr>
            <a:endParaRPr lang="en-US" sz="1600" dirty="0"/>
          </a:p>
        </p:txBody>
      </p:sp>
      <p:sp>
        <p:nvSpPr>
          <p:cNvPr id="5" name="Title 4">
            <a:extLst>
              <a:ext uri="{FF2B5EF4-FFF2-40B4-BE49-F238E27FC236}">
                <a16:creationId xmlns:a16="http://schemas.microsoft.com/office/drawing/2014/main" id="{EE30BC73-F1F9-A549-80CC-B7E0DF022728}"/>
              </a:ext>
            </a:extLst>
          </p:cNvPr>
          <p:cNvSpPr>
            <a:spLocks noGrp="1"/>
          </p:cNvSpPr>
          <p:nvPr>
            <p:ph type="title"/>
            <p:custDataLst>
              <p:tags r:id="rId2"/>
            </p:custDataLst>
          </p:nvPr>
        </p:nvSpPr>
        <p:spPr/>
        <p:txBody>
          <a:bodyPr/>
          <a:lstStyle/>
          <a:p>
            <a:pPr algn="l" rtl="0"/>
            <a:r>
              <a:rPr lang="en-US" dirty="0"/>
              <a:t>Estrazione del valore-chiave della patente di guida preaddestrata</a:t>
            </a:r>
          </a:p>
        </p:txBody>
      </p:sp>
      <p:sp>
        <p:nvSpPr>
          <p:cNvPr id="2" name="Footer Placeholder 1">
            <a:extLst>
              <a:ext uri="{FF2B5EF4-FFF2-40B4-BE49-F238E27FC236}">
                <a16:creationId xmlns:a16="http://schemas.microsoft.com/office/drawing/2014/main" id="{635C50DE-E2AC-2A4E-A978-4B2D27DFA52C}"/>
              </a:ext>
            </a:extLst>
          </p:cNvPr>
          <p:cNvSpPr>
            <a:spLocks noGrp="1"/>
          </p:cNvSpPr>
          <p:nvPr>
            <p:ph type="ftr" sz="quarter" idx="17"/>
            <p:custDataLst>
              <p:tags r:id="rId3"/>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dirty="0">
              <a:ln>
                <a:noFill/>
              </a:ln>
              <a:solidFill>
                <a:srgbClr val="8B8580"/>
              </a:solidFill>
              <a:effectLst/>
              <a:uLnTx/>
              <a:uFillTx/>
              <a:latin typeface="Oracle Sans"/>
              <a:cs typeface="Arial"/>
            </a:endParaRPr>
          </a:p>
        </p:txBody>
      </p:sp>
      <p:sp>
        <p:nvSpPr>
          <p:cNvPr id="3" name="Slide Number Placeholder 2">
            <a:extLst>
              <a:ext uri="{FF2B5EF4-FFF2-40B4-BE49-F238E27FC236}">
                <a16:creationId xmlns:a16="http://schemas.microsoft.com/office/drawing/2014/main" id="{17FF844A-8D5B-6945-B9ED-171040C34979}"/>
              </a:ext>
            </a:extLst>
          </p:cNvPr>
          <p:cNvSpPr>
            <a:spLocks noGrp="1"/>
          </p:cNvSpPr>
          <p:nvPr>
            <p:ph type="sldNum" sz="quarter" idx="18"/>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345D60D9-5372-5F40-9443-0F9AE5BDC3C8}" type="slidenum">
              <a:rPr kumimoji="0" lang="en-US" sz="1000" b="0" i="0" u="none" strike="noStrike" kern="1200" cap="none" spc="0" normalizeH="0" baseline="0" noProof="0" smtClean="0">
                <a:ln>
                  <a:noFill/>
                </a:ln>
                <a:solidFill>
                  <a:srgbClr val="8B8580"/>
                </a:solidFill>
                <a:effectLst/>
                <a:uLnTx/>
                <a:uFillTx/>
                <a:latin typeface="Oracle Sans"/>
                <a:cs typeface="Arial"/>
              </a:rPr>
              <a:pPr marL="0" marR="0" lvl="0" indent="0" algn="l" defTabSz="914400" rtl="0" eaLnBrk="1" fontAlgn="auto" latinLnBrk="0" hangingPunct="1">
                <a:lnSpc>
                  <a:spcPct val="100000"/>
                </a:lnSpc>
                <a:spcBef>
                  <a:spcPct val="0"/>
                </a:spcBef>
                <a:spcAft>
                  <a:spcPct val="0"/>
                </a:spcAft>
                <a:buClrTx/>
                <a:buSzTx/>
                <a:buFontTx/>
                <a:buNone/>
                <a:defRPr/>
              </a:pPr>
              <a:t>33</a:t>
            </a:fld>
            <a:endParaRPr kumimoji="0" lang="en-US" sz="1000" b="0" i="0" u="none" strike="noStrike" kern="1200" cap="none" spc="0" normalizeH="0" baseline="0" noProof="0">
              <a:ln>
                <a:noFill/>
              </a:ln>
              <a:solidFill>
                <a:srgbClr val="8B8580"/>
              </a:solidFill>
              <a:effectLst/>
              <a:uLnTx/>
              <a:uFillTx/>
              <a:latin typeface="Oracle Sans"/>
              <a:cs typeface="Arial"/>
            </a:endParaRPr>
          </a:p>
        </p:txBody>
      </p:sp>
      <p:graphicFrame>
        <p:nvGraphicFramePr>
          <p:cNvPr id="14" name="Table 13">
            <a:extLst>
              <a:ext uri="{FF2B5EF4-FFF2-40B4-BE49-F238E27FC236}">
                <a16:creationId xmlns:a16="http://schemas.microsoft.com/office/drawing/2014/main" id="{96932418-119A-4249-92C8-9FFCA18C537B}"/>
              </a:ext>
            </a:extLst>
          </p:cNvPr>
          <p:cNvGraphicFramePr>
            <a:graphicFrameLocks noGrp="1"/>
          </p:cNvGraphicFramePr>
          <p:nvPr/>
        </p:nvGraphicFramePr>
        <p:xfrm>
          <a:off x="838347" y="3142956"/>
          <a:ext cx="5084763" cy="2860040"/>
        </p:xfrm>
        <a:graphic>
          <a:graphicData uri="http://schemas.openxmlformats.org/drawingml/2006/table">
            <a:tbl>
              <a:tblPr/>
              <a:tblGrid>
                <a:gridCol w="1321561">
                  <a:extLst>
                    <a:ext uri="{9D8B030D-6E8A-4147-A177-3AD203B41FA5}">
                      <a16:colId xmlns:a16="http://schemas.microsoft.com/office/drawing/2014/main" val="2009723008"/>
                    </a:ext>
                  </a:extLst>
                </a:gridCol>
                <a:gridCol w="3763202">
                  <a:extLst>
                    <a:ext uri="{9D8B030D-6E8A-4147-A177-3AD203B41FA5}">
                      <a16:colId xmlns:a16="http://schemas.microsoft.com/office/drawing/2014/main" val="2442445727"/>
                    </a:ext>
                  </a:extLst>
                </a:gridCol>
              </a:tblGrid>
              <a:tr h="0">
                <a:tc>
                  <a:txBody>
                    <a:bodyPr/>
                    <a:lstStyle/>
                    <a:p>
                      <a:pPr algn="l" rtl="0" fontAlgn="b"/>
                      <a:r>
                        <a:rPr lang="en-US" sz="900" b="1" dirty="0">
                          <a:solidFill>
                            <a:schemeClr val="tx1"/>
                          </a:solidFill>
                          <a:effectLst/>
                        </a:rPr>
                        <a:t>Campo</a:t>
                      </a:r>
                    </a:p>
                  </a:txBody>
                  <a:tcPr marL="76200" marR="76200" marT="101600" marB="1016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tx2">
                        <a:lumMod val="25000"/>
                        <a:lumOff val="75000"/>
                      </a:schemeClr>
                    </a:solidFill>
                  </a:tcPr>
                </a:tc>
                <a:tc>
                  <a:txBody>
                    <a:bodyPr/>
                    <a:lstStyle/>
                    <a:p>
                      <a:pPr algn="l" rtl="0" fontAlgn="b"/>
                      <a:r>
                        <a:rPr lang="en-US" sz="900" b="1" dirty="0">
                          <a:solidFill>
                            <a:schemeClr val="tx1"/>
                          </a:solidFill>
                          <a:effectLst/>
                        </a:rPr>
                        <a:t>Descrizione</a:t>
                      </a:r>
                    </a:p>
                  </a:txBody>
                  <a:tcPr marL="76200" marR="76200" marT="101600" marB="1016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841356281"/>
                  </a:ext>
                </a:extLst>
              </a:tr>
              <a:tr h="0">
                <a:tc>
                  <a:txBody>
                    <a:bodyPr/>
                    <a:lstStyle/>
                    <a:p>
                      <a:pPr algn="l" rtl="0" fontAlgn="t"/>
                      <a:r>
                        <a:rPr lang="en-US" sz="900">
                          <a:effectLst/>
                        </a:rPr>
                        <a:t>Nome di battesimo</a:t>
                      </a:r>
                    </a:p>
                  </a:txBody>
                  <a:tcPr marL="76200" marR="76200" marT="101600" marB="1016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t"/>
                      <a:r>
                        <a:rPr lang="en-US" sz="900">
                          <a:effectLst/>
                        </a:rPr>
                        <a:t>Nome (nome) riportato sul documento.</a:t>
                      </a:r>
                    </a:p>
                  </a:txBody>
                  <a:tcPr marL="76200" marR="76200" marT="101600" marB="1016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859875"/>
                  </a:ext>
                </a:extLst>
              </a:tr>
              <a:tr h="0">
                <a:tc>
                  <a:txBody>
                    <a:bodyPr/>
                    <a:lstStyle/>
                    <a:p>
                      <a:pPr algn="l" rtl="0" fontAlgn="t"/>
                      <a:r>
                        <a:rPr lang="en-US" sz="900" dirty="0">
                          <a:effectLst/>
                        </a:rPr>
                        <a:t>Cognome</a:t>
                      </a:r>
                    </a:p>
                  </a:txBody>
                  <a:tcPr marL="76200" marR="76200" marT="101600" marB="1016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t"/>
                      <a:r>
                        <a:rPr lang="en-US" sz="900">
                          <a:effectLst/>
                        </a:rPr>
                        <a:t>Cognome (cognome) riportato sul documento.</a:t>
                      </a:r>
                    </a:p>
                  </a:txBody>
                  <a:tcPr marL="76200" marR="76200" marT="101600" marB="1016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8445133"/>
                  </a:ext>
                </a:extLst>
              </a:tr>
              <a:tr h="0">
                <a:tc>
                  <a:txBody>
                    <a:bodyPr/>
                    <a:lstStyle/>
                    <a:p>
                      <a:pPr algn="l" rtl="0" fontAlgn="t"/>
                      <a:r>
                        <a:rPr lang="en-US" sz="900" dirty="0">
                          <a:effectLst/>
                        </a:rPr>
                        <a:t>Paese</a:t>
                      </a:r>
                    </a:p>
                  </a:txBody>
                  <a:tcPr marL="76200" marR="76200" marT="101600" marB="1016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t"/>
                      <a:r>
                        <a:rPr lang="en-US" sz="900" dirty="0">
                          <a:effectLst/>
                        </a:rPr>
                        <a:t>Paese elencato sul documento.</a:t>
                      </a:r>
                    </a:p>
                  </a:txBody>
                  <a:tcPr marL="76200" marR="76200" marT="101600" marB="1016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1043508"/>
                  </a:ext>
                </a:extLst>
              </a:tr>
              <a:tr h="0">
                <a:tc>
                  <a:txBody>
                    <a:bodyPr/>
                    <a:lstStyle/>
                    <a:p>
                      <a:pPr algn="l" rtl="0" fontAlgn="t"/>
                      <a:r>
                        <a:rPr lang="en-US" sz="900" dirty="0">
                          <a:effectLst/>
                        </a:rPr>
                        <a:t>Data di scadenza</a:t>
                      </a:r>
                    </a:p>
                  </a:txBody>
                  <a:tcPr marL="76200" marR="76200" marT="101600" marB="1016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t"/>
                      <a:r>
                        <a:rPr lang="en-US" sz="900" dirty="0">
                          <a:effectLst/>
                        </a:rPr>
                        <a:t>Data di scadenza indicata sul documento.</a:t>
                      </a:r>
                    </a:p>
                  </a:txBody>
                  <a:tcPr marL="76200" marR="76200" marT="101600" marB="1016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0423053"/>
                  </a:ext>
                </a:extLst>
              </a:tr>
              <a:tr h="0">
                <a:tc>
                  <a:txBody>
                    <a:bodyPr/>
                    <a:lstStyle/>
                    <a:p>
                      <a:pPr algn="l" rtl="0" fontAlgn="t"/>
                      <a:r>
                        <a:rPr lang="en-US" sz="900">
                          <a:effectLst/>
                        </a:rPr>
                        <a:t>Data di emissione</a:t>
                      </a:r>
                    </a:p>
                  </a:txBody>
                  <a:tcPr marL="76200" marR="76200" marT="101600" marB="1016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t"/>
                      <a:r>
                        <a:rPr lang="en-US" sz="900" dirty="0">
                          <a:effectLst/>
                        </a:rPr>
                        <a:t>Data di emissione indicata sul documento.</a:t>
                      </a:r>
                    </a:p>
                  </a:txBody>
                  <a:tcPr marL="76200" marR="76200" marT="101600" marB="1016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1491490"/>
                  </a:ext>
                </a:extLst>
              </a:tr>
              <a:tr h="285663">
                <a:tc>
                  <a:txBody>
                    <a:bodyPr/>
                    <a:lstStyle/>
                    <a:p>
                      <a:pPr algn="l" rtl="0" fontAlgn="t"/>
                      <a:r>
                        <a:rPr lang="en-US" sz="900">
                          <a:effectLst/>
                        </a:rPr>
                        <a:t>Numero del documento</a:t>
                      </a:r>
                    </a:p>
                  </a:txBody>
                  <a:tcPr marL="76200" marR="76200" marT="101600" marB="1016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t"/>
                      <a:r>
                        <a:rPr lang="en-US" sz="900" dirty="0">
                          <a:effectLst/>
                        </a:rPr>
                        <a:t>Numero di identificazione del documento.</a:t>
                      </a:r>
                    </a:p>
                  </a:txBody>
                  <a:tcPr marL="76200" marR="76200" marT="101600" marB="1016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4587571"/>
                  </a:ext>
                </a:extLst>
              </a:tr>
              <a:tr h="285663">
                <a:tc>
                  <a:txBody>
                    <a:bodyPr/>
                    <a:lstStyle/>
                    <a:p>
                      <a:pPr algn="l" rtl="0" fontAlgn="t"/>
                      <a:r>
                        <a:rPr lang="en-US" sz="900">
                          <a:effectLst/>
                        </a:rPr>
                        <a:t>Regione</a:t>
                      </a:r>
                    </a:p>
                  </a:txBody>
                  <a:tcPr marL="76200" marR="76200" marT="101600" marB="1016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t"/>
                      <a:r>
                        <a:rPr lang="en-US" sz="900" dirty="0">
                          <a:effectLst/>
                        </a:rPr>
                        <a:t>Regione elencata nel documento. Ad esempio, stato o territorio.</a:t>
                      </a:r>
                    </a:p>
                  </a:txBody>
                  <a:tcPr marL="76200" marR="76200" marT="101600" marB="1016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2498190"/>
                  </a:ext>
                </a:extLst>
              </a:tr>
            </a:tbl>
          </a:graphicData>
        </a:graphic>
      </p:graphicFrame>
      <p:sp>
        <p:nvSpPr>
          <p:cNvPr id="12" name="Arrow: Down 11">
            <a:extLst>
              <a:ext uri="{FF2B5EF4-FFF2-40B4-BE49-F238E27FC236}">
                <a16:creationId xmlns:a16="http://schemas.microsoft.com/office/drawing/2014/main" id="{D99F81BB-ED1E-AD67-96BB-3669137FD512}"/>
              </a:ext>
            </a:extLst>
          </p:cNvPr>
          <p:cNvSpPr/>
          <p:nvPr/>
        </p:nvSpPr>
        <p:spPr>
          <a:xfrm rot="16200000">
            <a:off x="8497845" y="3232354"/>
            <a:ext cx="317083" cy="393291"/>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4" name="Picture 3">
            <a:extLst>
              <a:ext uri="{FF2B5EF4-FFF2-40B4-BE49-F238E27FC236}">
                <a16:creationId xmlns:a16="http://schemas.microsoft.com/office/drawing/2014/main" id="{FB746A0E-FDA8-BCBF-9A6B-0B33CE6D68FB}"/>
              </a:ext>
            </a:extLst>
          </p:cNvPr>
          <p:cNvPicPr>
            <a:picLocks noChangeAspect="1"/>
          </p:cNvPicPr>
          <p:nvPr/>
        </p:nvPicPr>
        <p:blipFill>
          <a:blip r:embed="rId6"/>
          <a:stretch>
            <a:fillRect/>
          </a:stretch>
        </p:blipFill>
        <p:spPr>
          <a:xfrm>
            <a:off x="6286998" y="2787182"/>
            <a:ext cx="2036533" cy="1283633"/>
          </a:xfrm>
          <a:prstGeom prst="rect">
            <a:avLst/>
          </a:prstGeom>
        </p:spPr>
      </p:pic>
      <p:pic>
        <p:nvPicPr>
          <p:cNvPr id="6" name="Picture 5">
            <a:extLst>
              <a:ext uri="{FF2B5EF4-FFF2-40B4-BE49-F238E27FC236}">
                <a16:creationId xmlns:a16="http://schemas.microsoft.com/office/drawing/2014/main" id="{5E559964-DB88-90B5-C8DF-8F35BE5FD58E}"/>
              </a:ext>
            </a:extLst>
          </p:cNvPr>
          <p:cNvPicPr>
            <a:picLocks noChangeAspect="1"/>
          </p:cNvPicPr>
          <p:nvPr/>
        </p:nvPicPr>
        <p:blipFill>
          <a:blip r:embed="rId7"/>
          <a:stretch>
            <a:fillRect/>
          </a:stretch>
        </p:blipFill>
        <p:spPr>
          <a:xfrm>
            <a:off x="8989242" y="1357021"/>
            <a:ext cx="2591162" cy="4143953"/>
          </a:xfrm>
          <a:prstGeom prst="rect">
            <a:avLst/>
          </a:prstGeom>
        </p:spPr>
      </p:pic>
      <p:sp>
        <p:nvSpPr>
          <p:cNvPr id="7" name="Footer Placeholder 4">
            <a:extLst>
              <a:ext uri="{FF2B5EF4-FFF2-40B4-BE49-F238E27FC236}">
                <a16:creationId xmlns:a16="http://schemas.microsoft.com/office/drawing/2014/main" id="{299A0ED9-F142-D84B-9170-669601E60E0A}"/>
              </a:ext>
            </a:extLst>
          </p:cNvPr>
          <p:cNvSpPr txBox="1">
            <a:spLocks/>
          </p:cNvSpPr>
          <p:nvPr/>
        </p:nvSpPr>
        <p:spPr>
          <a:xfrm>
            <a:off x="1127759" y="6423978"/>
            <a:ext cx="5745379" cy="36512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0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900" dirty="0">
                <a:solidFill>
                  <a:srgbClr val="8B8580"/>
                </a:solidFill>
                <a:latin typeface="+mn-lt"/>
                <a:cs typeface="+mn-cs"/>
              </a:rPr>
              <a:t>Diritto d'autore</a:t>
            </a:r>
            <a:r>
              <a:rPr lang="en-US" dirty="0"/>
              <a:t> </a:t>
            </a:r>
            <a:r>
              <a:rPr lang="en-US" sz="900" dirty="0">
                <a:solidFill>
                  <a:srgbClr val="8B8580"/>
                </a:solidFill>
                <a:latin typeface="+mn-lt"/>
                <a:cs typeface="+mn-cs"/>
              </a:rPr>
              <a:t>© 2024, Oracle e/o sue affiliate</a:t>
            </a:r>
          </a:p>
        </p:txBody>
      </p:sp>
    </p:spTree>
    <p:extLst>
      <p:ext uri="{BB962C8B-B14F-4D97-AF65-F5344CB8AC3E}">
        <p14:creationId xmlns:p14="http://schemas.microsoft.com/office/powerpoint/2010/main" val="419457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219B28A-93BF-3BB0-EFA8-94908C2B1F9D}"/>
              </a:ext>
            </a:extLst>
          </p:cNvPr>
          <p:cNvSpPr>
            <a:spLocks noGrp="1"/>
          </p:cNvSpPr>
          <p:nvPr>
            <p:ph type="title"/>
          </p:nvPr>
        </p:nvSpPr>
        <p:spPr/>
        <p:txBody>
          <a:bodyPr/>
          <a:lstStyle/>
          <a:p>
            <a:pPr algn="l" rtl="0"/>
            <a:r>
              <a:rPr lang="en-US" dirty="0"/>
              <a:t>Modelli personalizzati</a:t>
            </a:r>
          </a:p>
        </p:txBody>
      </p:sp>
      <p:sp>
        <p:nvSpPr>
          <p:cNvPr id="5" name="Text Placeholder 4">
            <a:extLst>
              <a:ext uri="{FF2B5EF4-FFF2-40B4-BE49-F238E27FC236}">
                <a16:creationId xmlns:a16="http://schemas.microsoft.com/office/drawing/2014/main" id="{720C24C2-F876-707D-8D99-2B09DB93F805}"/>
              </a:ext>
            </a:extLst>
          </p:cNvPr>
          <p:cNvSpPr>
            <a:spLocks noGrp="1"/>
          </p:cNvSpPr>
          <p:nvPr>
            <p:ph sz="quarter" idx="14"/>
          </p:nvPr>
        </p:nvSpPr>
        <p:spPr>
          <a:xfrm>
            <a:off x="762000" y="1175004"/>
            <a:ext cx="5084064" cy="4507992"/>
          </a:xfrm>
        </p:spPr>
        <p:txBody>
          <a:bodyPr/>
          <a:lstStyle/>
          <a:p>
            <a:pPr marL="285750" indent="-285750" algn="l" rtl="0">
              <a:buFont typeface="Arial" panose="020B0604020202020204" pitchFamily="34" charset="0"/>
              <a:buChar char="•"/>
            </a:pPr>
            <a:r>
              <a:rPr lang="en-US" dirty="0"/>
              <a:t>Fornisci dati di addestramento dai tuoi esempi</a:t>
            </a:r>
          </a:p>
          <a:p>
            <a:pPr marL="285750" indent="-285750" algn="l" rtl="0">
              <a:buFont typeface="Arial" panose="020B0604020202020204" pitchFamily="34" charset="0"/>
              <a:buChar char="•"/>
            </a:pPr>
            <a:r>
              <a:rPr lang="en-US" dirty="0" err="1"/>
              <a:t>Utilizza</a:t>
            </a:r>
            <a:r>
              <a:rPr lang="en-US" dirty="0"/>
              <a:t> l'etichettatura </a:t>
            </a:r>
            <a:r>
              <a:rPr lang="en-US" dirty="0" err="1"/>
              <a:t>dei</a:t>
            </a:r>
            <a:r>
              <a:rPr lang="en-US" dirty="0"/>
              <a:t> </a:t>
            </a:r>
            <a:r>
              <a:rPr lang="en-US" dirty="0" err="1"/>
              <a:t>dati</a:t>
            </a:r>
            <a:r>
              <a:rPr lang="en-US" dirty="0"/>
              <a:t> per etichettare i dati di addestramento</a:t>
            </a:r>
          </a:p>
          <a:p>
            <a:pPr marL="285750" indent="-285750" algn="l" rtl="0">
              <a:buFont typeface="Arial" panose="020B0604020202020204" pitchFamily="34" charset="0"/>
              <a:buChar char="•"/>
            </a:pPr>
            <a:r>
              <a:rPr lang="en-US" dirty="0"/>
              <a:t>Document Understanding esegue la formazione e produce un modello personalizzato</a:t>
            </a:r>
          </a:p>
          <a:p>
            <a:pPr marL="285750" indent="-285750" algn="l" rtl="0">
              <a:buFont typeface="Arial" panose="020B0604020202020204" pitchFamily="34" charset="0"/>
              <a:buChar char="•"/>
            </a:pPr>
            <a:r>
              <a:rPr lang="en-US" dirty="0"/>
              <a:t>Non è richiesta alcuna esperienza in Data Science!</a:t>
            </a:r>
          </a:p>
          <a:p>
            <a:pPr marL="285750" indent="-285750" algn="l" rtl="0">
              <a:buFont typeface="Arial" panose="020B0604020202020204" pitchFamily="34" charset="0"/>
              <a:buChar char="•"/>
            </a:pPr>
            <a:r>
              <a:rPr lang="en-US" dirty="0" err="1"/>
              <a:t>Utilizza</a:t>
            </a:r>
            <a:r>
              <a:rPr lang="en-US" dirty="0"/>
              <a:t> il </a:t>
            </a:r>
            <a:r>
              <a:rPr lang="en-US" dirty="0" err="1"/>
              <a:t>trasferimento</a:t>
            </a:r>
            <a:r>
              <a:rPr lang="en-US" dirty="0"/>
              <a:t> </a:t>
            </a:r>
            <a:r>
              <a:rPr lang="en-US" dirty="0" err="1"/>
              <a:t>dell’apprendimento</a:t>
            </a:r>
            <a:r>
              <a:rPr lang="en-US" dirty="0"/>
              <a:t> su modelli preaddestrati</a:t>
            </a:r>
          </a:p>
          <a:p>
            <a:pPr marL="285750" indent="-285750" algn="l" rtl="0">
              <a:buFont typeface="Arial" panose="020B0604020202020204" pitchFamily="34" charset="0"/>
              <a:buChar char="•"/>
            </a:pPr>
            <a:r>
              <a:rPr lang="en-US" dirty="0"/>
              <a:t>Esamina i punteggi di precisione, richiamo e accuratezza per campo valore-chiave o classe di documento</a:t>
            </a:r>
          </a:p>
          <a:p>
            <a:pPr algn="l" rtl="0"/>
            <a:endParaRPr lang="en-US" dirty="0"/>
          </a:p>
          <a:p>
            <a:pPr algn="l" rtl="0"/>
            <a:r>
              <a:rPr lang="en-US" dirty="0"/>
              <a:t>Crea questi tipi di modelli personalizzati:</a:t>
            </a:r>
          </a:p>
          <a:p>
            <a:pPr marL="285750" indent="-285750" algn="l" rtl="0">
              <a:buFont typeface="Arial" panose="020B0604020202020204" pitchFamily="34" charset="0"/>
              <a:buChar char="•"/>
            </a:pPr>
            <a:r>
              <a:rPr lang="en-US" dirty="0"/>
              <a:t>Classificazione dei documenti</a:t>
            </a:r>
          </a:p>
          <a:p>
            <a:pPr marL="285750" indent="-285750" algn="l" rtl="0">
              <a:buFont typeface="Arial" panose="020B0604020202020204" pitchFamily="34" charset="0"/>
              <a:buChar char="•"/>
            </a:pPr>
            <a:r>
              <a:rPr lang="en-US" dirty="0"/>
              <a:t>Estrazione del valore-chiave</a:t>
            </a:r>
          </a:p>
          <a:p>
            <a:pPr algn="l" rtl="0"/>
            <a:endParaRPr lang="en-US" dirty="0"/>
          </a:p>
        </p:txBody>
      </p:sp>
      <p:sp>
        <p:nvSpPr>
          <p:cNvPr id="3" name="Slide Number Placeholder 2">
            <a:extLst>
              <a:ext uri="{FF2B5EF4-FFF2-40B4-BE49-F238E27FC236}">
                <a16:creationId xmlns:a16="http://schemas.microsoft.com/office/drawing/2014/main" id="{99CF499B-CEB0-4C90-2B42-3ABCB4A56817}"/>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10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a:fld id="{345D60D9-5372-5F40-9443-0F9AE5BDC3C8}" type="slidenum">
              <a:rPr lang="en-US" smtClean="0"/>
              <a:pPr algn="l" rtl="0"/>
              <a:t>34</a:t>
            </a:fld>
            <a:endParaRPr lang="en-US"/>
          </a:p>
        </p:txBody>
      </p:sp>
      <p:sp>
        <p:nvSpPr>
          <p:cNvPr id="4" name="Footer Placeholder 4">
            <a:extLst>
              <a:ext uri="{FF2B5EF4-FFF2-40B4-BE49-F238E27FC236}">
                <a16:creationId xmlns:a16="http://schemas.microsoft.com/office/drawing/2014/main" id="{19DA553A-F8D9-AD56-D158-E98950A4C094}"/>
              </a:ext>
            </a:extLst>
          </p:cNvPr>
          <p:cNvSpPr txBox="1">
            <a:spLocks/>
          </p:cNvSpPr>
          <p:nvPr/>
        </p:nvSpPr>
        <p:spPr>
          <a:xfrm>
            <a:off x="1127759" y="6423978"/>
            <a:ext cx="5745379" cy="36512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0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900" dirty="0">
                <a:solidFill>
                  <a:srgbClr val="8B8580"/>
                </a:solidFill>
                <a:latin typeface="+mn-lt"/>
                <a:cs typeface="+mn-cs"/>
              </a:rPr>
              <a:t>Diritto d'autore</a:t>
            </a:r>
            <a:r>
              <a:rPr lang="en-US" dirty="0"/>
              <a:t> </a:t>
            </a:r>
            <a:r>
              <a:rPr lang="en-US" sz="900" dirty="0">
                <a:solidFill>
                  <a:srgbClr val="8B8580"/>
                </a:solidFill>
                <a:latin typeface="+mn-lt"/>
                <a:cs typeface="+mn-cs"/>
              </a:rPr>
              <a:t>© 2024, Oracle e/o sue affiliate</a:t>
            </a:r>
          </a:p>
        </p:txBody>
      </p:sp>
    </p:spTree>
    <p:extLst>
      <p:ext uri="{BB962C8B-B14F-4D97-AF65-F5344CB8AC3E}">
        <p14:creationId xmlns:p14="http://schemas.microsoft.com/office/powerpoint/2010/main" val="321026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p15="http://schemas.microsoft.com/office/powerpoint/2012/main">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Title 5">
            <a:extLst>
              <a:ext uri="{FF2B5EF4-FFF2-40B4-BE49-F238E27FC236}">
                <a16:creationId xmlns:a16="http://schemas.microsoft.com/office/drawing/2014/main" id="{7F437E9D-DCD8-4381-BBF1-94AF7DB4CB0F}"/>
              </a:ext>
            </a:extLst>
          </p:cNvPr>
          <p:cNvSpPr txBox="1">
            <a:spLocks/>
          </p:cNvSpPr>
          <p:nvPr/>
        </p:nvSpPr>
        <p:spPr>
          <a:xfrm>
            <a:off x="768875" y="182403"/>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lang="en-US" dirty="0" err="1">
                <a:solidFill>
                  <a:srgbClr val="312D2A"/>
                </a:solidFill>
                <a:latin typeface="Oracle Sans Tab"/>
              </a:rPr>
              <a:t>Rilevamento</a:t>
            </a:r>
            <a:r>
              <a:rPr lang="en-US" dirty="0">
                <a:solidFill>
                  <a:srgbClr val="312D2A"/>
                </a:solidFill>
                <a:latin typeface="Oracle Sans Tab"/>
              </a:rPr>
              <a:t> </a:t>
            </a:r>
            <a:r>
              <a:rPr lang="en-US" dirty="0" err="1">
                <a:solidFill>
                  <a:srgbClr val="312D2A"/>
                </a:solidFill>
                <a:latin typeface="Oracle Sans Tab"/>
              </a:rPr>
              <a:t>oggetti</a:t>
            </a:r>
            <a:endParaRPr kumimoji="0" lang="en-US" sz="2400" b="1" i="0" u="none" strike="noStrike" kern="1200" cap="none" spc="0" normalizeH="0" baseline="0" noProof="0" dirty="0">
              <a:ln>
                <a:noFill/>
              </a:ln>
              <a:solidFill>
                <a:srgbClr val="312D2A"/>
              </a:solidFill>
              <a:effectLst/>
              <a:uLnTx/>
              <a:uFillTx/>
              <a:latin typeface="Oracle Sans Tab"/>
              <a:ea typeface="+mn-ea"/>
              <a:cs typeface="+mj-cs"/>
            </a:endParaRPr>
          </a:p>
        </p:txBody>
      </p:sp>
      <p:sp>
        <p:nvSpPr>
          <p:cNvPr id="2" name="Text Placeholder 26">
            <a:extLst>
              <a:ext uri="{FF2B5EF4-FFF2-40B4-BE49-F238E27FC236}">
                <a16:creationId xmlns:a16="http://schemas.microsoft.com/office/drawing/2014/main" id="{0C6D952A-33C3-707F-F54B-3F9E12100140}"/>
              </a:ext>
            </a:extLst>
          </p:cNvPr>
          <p:cNvSpPr txBox="1">
            <a:spLocks/>
          </p:cNvSpPr>
          <p:nvPr/>
        </p:nvSpPr>
        <p:spPr>
          <a:xfrm>
            <a:off x="633971" y="1466670"/>
            <a:ext cx="6608077" cy="4708981"/>
          </a:xfrm>
          <a:prstGeom prst="rect">
            <a:avLst/>
          </a:prstGeom>
          <a:noFill/>
        </p:spPr>
        <p:txBody>
          <a:bodyPr vert="horz"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err="1">
                <a:solidFill>
                  <a:srgbClr val="2B2E32"/>
                </a:solidFill>
                <a:latin typeface="Oracle Sans" panose="020B0503020204020204" pitchFamily="34" charset="0"/>
                <a:cs typeface="Oracle Sans" panose="020B0503020204020204" pitchFamily="34" charset="0"/>
              </a:rPr>
              <a:t>Rileva</a:t>
            </a:r>
            <a:r>
              <a:rPr lang="en-US" sz="2000" dirty="0">
                <a:solidFill>
                  <a:srgbClr val="2B2E32"/>
                </a:solidFill>
                <a:latin typeface="Oracle Sans" panose="020B0503020204020204" pitchFamily="34" charset="0"/>
                <a:cs typeface="Oracle Sans" panose="020B0503020204020204" pitchFamily="34" charset="0"/>
              </a:rPr>
              <a:t> la </a:t>
            </a:r>
            <a:r>
              <a:rPr lang="en-US" sz="2000" dirty="0" err="1">
                <a:solidFill>
                  <a:srgbClr val="2B2E32"/>
                </a:solidFill>
                <a:latin typeface="Oracle Sans" panose="020B0503020204020204" pitchFamily="34" charset="0"/>
                <a:cs typeface="Oracle Sans" panose="020B0503020204020204" pitchFamily="34" charset="0"/>
              </a:rPr>
              <a:t>posizione</a:t>
            </a:r>
            <a:r>
              <a:rPr lang="en-US" sz="2000" dirty="0">
                <a:solidFill>
                  <a:srgbClr val="2B2E32"/>
                </a:solidFill>
                <a:latin typeface="Oracle Sans" panose="020B0503020204020204" pitchFamily="34" charset="0"/>
                <a:cs typeface="Oracle Sans" panose="020B0503020204020204" pitchFamily="34" charset="0"/>
              </a:rPr>
              <a:t> di </a:t>
            </a:r>
            <a:r>
              <a:rPr lang="en-US" sz="2000" dirty="0" err="1">
                <a:solidFill>
                  <a:srgbClr val="2B2E32"/>
                </a:solidFill>
                <a:latin typeface="Oracle Sans" panose="020B0503020204020204" pitchFamily="34" charset="0"/>
                <a:cs typeface="Oracle Sans" panose="020B0503020204020204" pitchFamily="34" charset="0"/>
              </a:rPr>
              <a:t>oggetti</a:t>
            </a:r>
            <a:r>
              <a:rPr lang="en-US" sz="2000" dirty="0">
                <a:solidFill>
                  <a:srgbClr val="2B2E32"/>
                </a:solidFill>
                <a:latin typeface="Oracle Sans" panose="020B0503020204020204" pitchFamily="34" charset="0"/>
                <a:cs typeface="Oracle Sans" panose="020B0503020204020204" pitchFamily="34" charset="0"/>
              </a:rPr>
              <a:t> </a:t>
            </a:r>
            <a:r>
              <a:rPr lang="en-US" sz="2000" dirty="0" err="1">
                <a:solidFill>
                  <a:srgbClr val="2B2E32"/>
                </a:solidFill>
                <a:latin typeface="Oracle Sans" panose="020B0503020204020204" pitchFamily="34" charset="0"/>
                <a:cs typeface="Oracle Sans" panose="020B0503020204020204" pitchFamily="34" charset="0"/>
              </a:rPr>
              <a:t>comuni</a:t>
            </a:r>
            <a:r>
              <a:rPr lang="en-US" sz="2000" dirty="0">
                <a:solidFill>
                  <a:srgbClr val="2B2E32"/>
                </a:solidFill>
                <a:latin typeface="Oracle Sans" panose="020B0503020204020204" pitchFamily="34" charset="0"/>
                <a:cs typeface="Oracle Sans" panose="020B0503020204020204" pitchFamily="34" charset="0"/>
              </a:rPr>
              <a:t> come "Persona", "Auto", "</a:t>
            </a:r>
            <a:r>
              <a:rPr lang="en-US" sz="2000" dirty="0" err="1">
                <a:solidFill>
                  <a:srgbClr val="2B2E32"/>
                </a:solidFill>
                <a:latin typeface="Oracle Sans" panose="020B0503020204020204" pitchFamily="34" charset="0"/>
                <a:cs typeface="Oracle Sans" panose="020B0503020204020204" pitchFamily="34" charset="0"/>
              </a:rPr>
              <a:t>Albero</a:t>
            </a:r>
            <a:r>
              <a:rPr lang="en-US" sz="2000" dirty="0">
                <a:solidFill>
                  <a:srgbClr val="2B2E32"/>
                </a:solidFill>
                <a:latin typeface="Oracle Sans" panose="020B0503020204020204" pitchFamily="34" charset="0"/>
                <a:cs typeface="Oracle Sans" panose="020B0503020204020204" pitchFamily="34" charset="0"/>
              </a:rPr>
              <a:t>" o "Cane" </a:t>
            </a:r>
            <a:r>
              <a:rPr lang="en-US" sz="2000" dirty="0" err="1">
                <a:solidFill>
                  <a:srgbClr val="2B2E32"/>
                </a:solidFill>
                <a:latin typeface="Oracle Sans" panose="020B0503020204020204" pitchFamily="34" charset="0"/>
                <a:cs typeface="Oracle Sans" panose="020B0503020204020204" pitchFamily="34" charset="0"/>
              </a:rPr>
              <a:t>nelle</a:t>
            </a:r>
            <a:r>
              <a:rPr lang="en-US" sz="2000" dirty="0">
                <a:solidFill>
                  <a:srgbClr val="2B2E32"/>
                </a:solidFill>
                <a:latin typeface="Oracle Sans" panose="020B0503020204020204" pitchFamily="34" charset="0"/>
                <a:cs typeface="Oracle Sans" panose="020B0503020204020204" pitchFamily="34" charset="0"/>
              </a:rPr>
              <a:t> </a:t>
            </a:r>
            <a:r>
              <a:rPr lang="en-US" sz="2000" dirty="0" err="1">
                <a:solidFill>
                  <a:srgbClr val="2B2E32"/>
                </a:solidFill>
                <a:latin typeface="Oracle Sans" panose="020B0503020204020204" pitchFamily="34" charset="0"/>
                <a:cs typeface="Oracle Sans" panose="020B0503020204020204" pitchFamily="34" charset="0"/>
              </a:rPr>
              <a:t>immagini</a:t>
            </a:r>
            <a:r>
              <a:rPr lang="en-US" sz="2000" dirty="0">
                <a:solidFill>
                  <a:srgbClr val="2B2E32"/>
                </a:solidFill>
                <a:latin typeface="Oracle Sans" panose="020B0503020204020204" pitchFamily="34" charset="0"/>
                <a:cs typeface="Oracle Sans" panose="020B0503020204020204" pitchFamily="34" charset="0"/>
              </a:rPr>
              <a:t>. </a:t>
            </a:r>
            <a:r>
              <a:rPr lang="en-US" sz="2000" dirty="0" err="1">
                <a:solidFill>
                  <a:srgbClr val="2B2E32"/>
                </a:solidFill>
                <a:latin typeface="Oracle Sans" panose="020B0503020204020204" pitchFamily="34" charset="0"/>
                <a:cs typeface="Oracle Sans" panose="020B0503020204020204" pitchFamily="34" charset="0"/>
              </a:rPr>
              <a:t>L'output</a:t>
            </a:r>
            <a:r>
              <a:rPr lang="en-US" sz="2000" dirty="0">
                <a:solidFill>
                  <a:srgbClr val="2B2E32"/>
                </a:solidFill>
                <a:latin typeface="Oracle Sans" panose="020B0503020204020204" pitchFamily="34" charset="0"/>
                <a:cs typeface="Oracle Sans" panose="020B0503020204020204" pitchFamily="34" charset="0"/>
              </a:rPr>
              <a:t> include le coordinate del </a:t>
            </a:r>
            <a:r>
              <a:rPr lang="en-US" sz="2000" dirty="0" err="1">
                <a:solidFill>
                  <a:srgbClr val="2B2E32"/>
                </a:solidFill>
                <a:latin typeface="Oracle Sans" panose="020B0503020204020204" pitchFamily="34" charset="0"/>
                <a:cs typeface="Oracle Sans" panose="020B0503020204020204" pitchFamily="34" charset="0"/>
              </a:rPr>
              <a:t>riquadro</a:t>
            </a:r>
            <a:r>
              <a:rPr lang="en-US" sz="2000" dirty="0">
                <a:solidFill>
                  <a:srgbClr val="2B2E32"/>
                </a:solidFill>
                <a:latin typeface="Oracle Sans" panose="020B0503020204020204" pitchFamily="34" charset="0"/>
                <a:cs typeface="Oracle Sans" panose="020B0503020204020204" pitchFamily="34" charset="0"/>
              </a:rPr>
              <a:t> di </a:t>
            </a:r>
            <a:r>
              <a:rPr lang="en-US" sz="2000" dirty="0" err="1">
                <a:solidFill>
                  <a:srgbClr val="2B2E32"/>
                </a:solidFill>
                <a:latin typeface="Oracle Sans" panose="020B0503020204020204" pitchFamily="34" charset="0"/>
                <a:cs typeface="Oracle Sans" panose="020B0503020204020204" pitchFamily="34" charset="0"/>
              </a:rPr>
              <a:t>delimitazione</a:t>
            </a:r>
            <a:r>
              <a:rPr lang="en-US" sz="2000" dirty="0">
                <a:solidFill>
                  <a:srgbClr val="2B2E32"/>
                </a:solidFill>
                <a:latin typeface="Oracle Sans" panose="020B0503020204020204" pitchFamily="34" charset="0"/>
                <a:cs typeface="Oracle Sans" panose="020B0503020204020204" pitchFamily="34" charset="0"/>
              </a:rPr>
              <a:t> per </a:t>
            </a:r>
            <a:r>
              <a:rPr lang="en-US" sz="2000" dirty="0" err="1">
                <a:solidFill>
                  <a:srgbClr val="2B2E32"/>
                </a:solidFill>
                <a:latin typeface="Oracle Sans" panose="020B0503020204020204" pitchFamily="34" charset="0"/>
                <a:cs typeface="Oracle Sans" panose="020B0503020204020204" pitchFamily="34" charset="0"/>
              </a:rPr>
              <a:t>ciascun</a:t>
            </a:r>
            <a:r>
              <a:rPr lang="en-US" sz="2000" dirty="0">
                <a:solidFill>
                  <a:srgbClr val="2B2E32"/>
                </a:solidFill>
                <a:latin typeface="Oracle Sans" panose="020B0503020204020204" pitchFamily="34" charset="0"/>
                <a:cs typeface="Oracle Sans" panose="020B0503020204020204" pitchFamily="34" charset="0"/>
              </a:rPr>
              <a:t> </a:t>
            </a:r>
            <a:r>
              <a:rPr lang="en-US" sz="2000" dirty="0" err="1">
                <a:solidFill>
                  <a:srgbClr val="2B2E32"/>
                </a:solidFill>
                <a:latin typeface="Oracle Sans" panose="020B0503020204020204" pitchFamily="34" charset="0"/>
                <a:cs typeface="Oracle Sans" panose="020B0503020204020204" pitchFamily="34" charset="0"/>
              </a:rPr>
              <a:t>oggetto</a:t>
            </a:r>
            <a:r>
              <a:rPr lang="en-US" sz="2000" dirty="0">
                <a:solidFill>
                  <a:srgbClr val="2B2E32"/>
                </a:solidFill>
                <a:latin typeface="Oracle Sans" panose="020B0503020204020204" pitchFamily="34" charset="0"/>
                <a:cs typeface="Oracle Sans" panose="020B0503020204020204" pitchFamily="34" charset="0"/>
              </a:rPr>
              <a:t> </a:t>
            </a:r>
            <a:r>
              <a:rPr lang="en-US" sz="2000" dirty="0" err="1">
                <a:solidFill>
                  <a:srgbClr val="2B2E32"/>
                </a:solidFill>
                <a:latin typeface="Oracle Sans" panose="020B0503020204020204" pitchFamily="34" charset="0"/>
                <a:cs typeface="Oracle Sans" panose="020B0503020204020204" pitchFamily="34" charset="0"/>
              </a:rPr>
              <a:t>trovato</a:t>
            </a:r>
            <a:r>
              <a:rPr lang="en-US" sz="2000" dirty="0">
                <a:solidFill>
                  <a:srgbClr val="2B2E32"/>
                </a:solidFill>
                <a:latin typeface="Oracle Sans" panose="020B0503020204020204" pitchFamily="34" charset="0"/>
                <a:cs typeface="Oracle Sans" panose="020B0503020204020204" pitchFamily="34" charset="0"/>
              </a:rPr>
              <a:t> e un </a:t>
            </a:r>
            <a:r>
              <a:rPr lang="en-US" sz="2000" dirty="0" err="1">
                <a:solidFill>
                  <a:srgbClr val="2B2E32"/>
                </a:solidFill>
                <a:latin typeface="Oracle Sans" panose="020B0503020204020204" pitchFamily="34" charset="0"/>
                <a:cs typeface="Oracle Sans" panose="020B0503020204020204" pitchFamily="34" charset="0"/>
              </a:rPr>
              <a:t>punteggio</a:t>
            </a:r>
            <a:r>
              <a:rPr lang="en-US" sz="2000" dirty="0">
                <a:solidFill>
                  <a:srgbClr val="2B2E32"/>
                </a:solidFill>
                <a:latin typeface="Oracle Sans" panose="020B0503020204020204" pitchFamily="34" charset="0"/>
                <a:cs typeface="Oracle Sans" panose="020B0503020204020204" pitchFamily="34" charset="0"/>
              </a:rPr>
              <a:t> di </a:t>
            </a:r>
            <a:r>
              <a:rPr lang="en-US" sz="2000" dirty="0" err="1">
                <a:solidFill>
                  <a:srgbClr val="2B2E32"/>
                </a:solidFill>
                <a:latin typeface="Oracle Sans" panose="020B0503020204020204" pitchFamily="34" charset="0"/>
                <a:cs typeface="Oracle Sans" panose="020B0503020204020204" pitchFamily="34" charset="0"/>
              </a:rPr>
              <a:t>confidenza</a:t>
            </a:r>
            <a:r>
              <a:rPr lang="en-US" sz="2000" dirty="0">
                <a:solidFill>
                  <a:srgbClr val="2B2E32"/>
                </a:solidFill>
                <a:latin typeface="Oracle Sans" panose="020B0503020204020204" pitchFamily="34" charset="0"/>
                <a:cs typeface="Oracle Sans" panose="020B0503020204020204" pitchFamily="34" charset="0"/>
              </a:rPr>
              <a:t>.</a:t>
            </a:r>
          </a:p>
          <a:p>
            <a:endParaRPr lang="en-US" sz="2000" dirty="0">
              <a:solidFill>
                <a:srgbClr val="2B2E32"/>
              </a:solidFill>
              <a:latin typeface="Oracle Sans" panose="020B0503020204020204" pitchFamily="34" charset="0"/>
              <a:cs typeface="Oracle Sans" panose="020B0503020204020204" pitchFamily="34" charset="0"/>
            </a:endParaRPr>
          </a:p>
          <a:p>
            <a:r>
              <a:rPr lang="en-US" sz="2000" b="1" dirty="0" err="1">
                <a:solidFill>
                  <a:srgbClr val="2B2E32"/>
                </a:solidFill>
                <a:latin typeface="Oracle Sans" panose="020B0503020204020204" pitchFamily="34" charset="0"/>
                <a:cs typeface="Oracle Sans" panose="020B0503020204020204" pitchFamily="34" charset="0"/>
              </a:rPr>
              <a:t>Rilevamento</a:t>
            </a:r>
            <a:r>
              <a:rPr lang="en-US" sz="2000" b="1" dirty="0">
                <a:solidFill>
                  <a:srgbClr val="2B2E32"/>
                </a:solidFill>
                <a:latin typeface="Oracle Sans" panose="020B0503020204020204" pitchFamily="34" charset="0"/>
                <a:cs typeface="Oracle Sans" panose="020B0503020204020204" pitchFamily="34" charset="0"/>
              </a:rPr>
              <a:t> di </a:t>
            </a:r>
            <a:r>
              <a:rPr lang="en-US" sz="2000" b="1" dirty="0" err="1">
                <a:solidFill>
                  <a:srgbClr val="2B2E32"/>
                </a:solidFill>
                <a:latin typeface="Oracle Sans" panose="020B0503020204020204" pitchFamily="34" charset="0"/>
                <a:cs typeface="Oracle Sans" panose="020B0503020204020204" pitchFamily="34" charset="0"/>
              </a:rPr>
              <a:t>oggetti</a:t>
            </a:r>
            <a:r>
              <a:rPr lang="en-US" sz="2000" b="1" dirty="0">
                <a:solidFill>
                  <a:srgbClr val="2B2E32"/>
                </a:solidFill>
                <a:latin typeface="Oracle Sans" panose="020B0503020204020204" pitchFamily="34" charset="0"/>
                <a:cs typeface="Oracle Sans" panose="020B0503020204020204" pitchFamily="34" charset="0"/>
              </a:rPr>
              <a:t> </a:t>
            </a:r>
            <a:r>
              <a:rPr lang="en-US" sz="2000" b="1" dirty="0" err="1">
                <a:solidFill>
                  <a:srgbClr val="2B2E32"/>
                </a:solidFill>
                <a:latin typeface="Oracle Sans" panose="020B0503020204020204" pitchFamily="34" charset="0"/>
                <a:cs typeface="Oracle Sans" panose="020B0503020204020204" pitchFamily="34" charset="0"/>
              </a:rPr>
              <a:t>preaddestrati</a:t>
            </a:r>
            <a:r>
              <a:rPr lang="en-US" sz="2000" b="1" dirty="0">
                <a:solidFill>
                  <a:srgbClr val="2B2E32"/>
                </a:solidFill>
                <a:latin typeface="Oracle Sans" panose="020B0503020204020204" pitchFamily="34" charset="0"/>
                <a:cs typeface="Oracle Sans" panose="020B0503020204020204" pitchFamily="34" charset="0"/>
              </a:rPr>
              <a:t> e </a:t>
            </a:r>
            <a:r>
              <a:rPr lang="en-US" sz="2000" b="1" dirty="0" err="1">
                <a:solidFill>
                  <a:srgbClr val="2B2E32"/>
                </a:solidFill>
                <a:latin typeface="Oracle Sans" panose="020B0503020204020204" pitchFamily="34" charset="0"/>
                <a:cs typeface="Oracle Sans" panose="020B0503020204020204" pitchFamily="34" charset="0"/>
              </a:rPr>
              <a:t>personalizzati</a:t>
            </a:r>
            <a:endParaRPr lang="en-US" sz="2000" dirty="0">
              <a:solidFill>
                <a:srgbClr val="2B2E32"/>
              </a:solidFill>
              <a:latin typeface="Oracle Sans" panose="020B0503020204020204" pitchFamily="34" charset="0"/>
              <a:cs typeface="Oracle Sans" panose="020B0503020204020204" pitchFamily="34" charset="0"/>
            </a:endParaRPr>
          </a:p>
          <a:p>
            <a:endParaRPr lang="en-US" sz="2000" dirty="0">
              <a:solidFill>
                <a:srgbClr val="2B2E32"/>
              </a:solidFill>
              <a:latin typeface="Oracle Sans" panose="020B0503020204020204" pitchFamily="34" charset="0"/>
              <a:cs typeface="Oracle Sans" panose="020B0503020204020204" pitchFamily="34" charset="0"/>
            </a:endParaRPr>
          </a:p>
          <a:p>
            <a:r>
              <a:rPr lang="en-US" sz="2000" b="1" dirty="0" err="1">
                <a:solidFill>
                  <a:srgbClr val="2B2E32"/>
                </a:solidFill>
                <a:latin typeface="Oracle Sans" panose="020B0503020204020204" pitchFamily="34" charset="0"/>
                <a:cs typeface="Oracle Sans" panose="020B0503020204020204" pitchFamily="34" charset="0"/>
              </a:rPr>
              <a:t>Esempi</a:t>
            </a:r>
            <a:r>
              <a:rPr lang="en-US" sz="2000" b="1" dirty="0">
                <a:solidFill>
                  <a:srgbClr val="2B2E32"/>
                </a:solidFill>
                <a:latin typeface="Oracle Sans" panose="020B0503020204020204" pitchFamily="34" charset="0"/>
                <a:cs typeface="Oracle Sans" panose="020B0503020204020204" pitchFamily="34" charset="0"/>
              </a:rPr>
              <a:t>:</a:t>
            </a:r>
          </a:p>
          <a:p>
            <a:pPr marL="380990" indent="-380990">
              <a:buFont typeface="Arial" panose="020B0604020202020204" pitchFamily="34" charset="0"/>
              <a:buChar char="•"/>
            </a:pPr>
            <a:r>
              <a:rPr lang="en-US" sz="2000" dirty="0" err="1">
                <a:solidFill>
                  <a:srgbClr val="2B2E32"/>
                </a:solidFill>
                <a:latin typeface="Oracle Sans" panose="020B0503020204020204" pitchFamily="34" charset="0"/>
                <a:cs typeface="Oracle Sans" panose="020B0503020204020204" pitchFamily="34" charset="0"/>
              </a:rPr>
              <a:t>Cibo</a:t>
            </a:r>
            <a:r>
              <a:rPr lang="en-US" sz="2000" dirty="0">
                <a:solidFill>
                  <a:srgbClr val="2B2E32"/>
                </a:solidFill>
                <a:latin typeface="Oracle Sans" panose="020B0503020204020204" pitchFamily="34" charset="0"/>
                <a:cs typeface="Oracle Sans" panose="020B0503020204020204" pitchFamily="34" charset="0"/>
              </a:rPr>
              <a:t> e </a:t>
            </a:r>
            <a:r>
              <a:rPr lang="en-US" sz="2000" dirty="0" err="1">
                <a:solidFill>
                  <a:srgbClr val="2B2E32"/>
                </a:solidFill>
                <a:latin typeface="Oracle Sans" panose="020B0503020204020204" pitchFamily="34" charset="0"/>
                <a:cs typeface="Oracle Sans" panose="020B0503020204020204" pitchFamily="34" charset="0"/>
              </a:rPr>
              <a:t>bevande</a:t>
            </a:r>
            <a:r>
              <a:rPr lang="en-US" sz="2000" dirty="0">
                <a:solidFill>
                  <a:srgbClr val="2B2E32"/>
                </a:solidFill>
                <a:latin typeface="Oracle Sans" panose="020B0503020204020204" pitchFamily="34" charset="0"/>
                <a:cs typeface="Oracle Sans" panose="020B0503020204020204" pitchFamily="34" charset="0"/>
              </a:rPr>
              <a:t>: "Cheeseburger", "Torta", "Uva", </a:t>
            </a:r>
            <a:r>
              <a:rPr lang="en-US" sz="2000" dirty="0" err="1">
                <a:solidFill>
                  <a:srgbClr val="2B2E32"/>
                </a:solidFill>
                <a:latin typeface="Oracle Sans" panose="020B0503020204020204" pitchFamily="34" charset="0"/>
                <a:cs typeface="Oracle Sans" panose="020B0503020204020204" pitchFamily="34" charset="0"/>
              </a:rPr>
              <a:t>ecc</a:t>
            </a:r>
            <a:r>
              <a:rPr lang="en-US" sz="2000" dirty="0">
                <a:solidFill>
                  <a:srgbClr val="2B2E32"/>
                </a:solidFill>
                <a:latin typeface="Oracle Sans" panose="020B0503020204020204" pitchFamily="34" charset="0"/>
                <a:cs typeface="Oracle Sans" panose="020B0503020204020204" pitchFamily="34" charset="0"/>
              </a:rPr>
              <a:t>.</a:t>
            </a:r>
          </a:p>
          <a:p>
            <a:pPr marL="380990" indent="-380990">
              <a:buFont typeface="Arial" panose="020B0604020202020204" pitchFamily="34" charset="0"/>
              <a:buChar char="•"/>
            </a:pPr>
            <a:r>
              <a:rPr lang="en-US" sz="2000" dirty="0" err="1">
                <a:solidFill>
                  <a:srgbClr val="2B2E32"/>
                </a:solidFill>
                <a:latin typeface="Oracle Sans" panose="020B0503020204020204" pitchFamily="34" charset="0"/>
                <a:cs typeface="Oracle Sans" panose="020B0503020204020204" pitchFamily="34" charset="0"/>
              </a:rPr>
              <a:t>Esterni</a:t>
            </a:r>
            <a:r>
              <a:rPr lang="en-US" sz="2000" dirty="0">
                <a:solidFill>
                  <a:srgbClr val="2B2E32"/>
                </a:solidFill>
                <a:latin typeface="Oracle Sans" panose="020B0503020204020204" pitchFamily="34" charset="0"/>
                <a:cs typeface="Oracle Sans" panose="020B0503020204020204" pitchFamily="34" charset="0"/>
              </a:rPr>
              <a:t> e </a:t>
            </a:r>
            <a:r>
              <a:rPr lang="en-US" sz="2000" dirty="0" err="1">
                <a:solidFill>
                  <a:srgbClr val="2B2E32"/>
                </a:solidFill>
                <a:latin typeface="Oracle Sans" panose="020B0503020204020204" pitchFamily="34" charset="0"/>
                <a:cs typeface="Oracle Sans" panose="020B0503020204020204" pitchFamily="34" charset="0"/>
              </a:rPr>
              <a:t>terreno</a:t>
            </a:r>
            <a:r>
              <a:rPr lang="en-US" sz="2000" dirty="0">
                <a:solidFill>
                  <a:srgbClr val="2B2E32"/>
                </a:solidFill>
                <a:latin typeface="Oracle Sans" panose="020B0503020204020204" pitchFamily="34" charset="0"/>
                <a:cs typeface="Oracle Sans" panose="020B0503020204020204" pitchFamily="34" charset="0"/>
              </a:rPr>
              <a:t>: "</a:t>
            </a:r>
            <a:r>
              <a:rPr lang="en-US" sz="2000" dirty="0" err="1">
                <a:solidFill>
                  <a:srgbClr val="2B2E32"/>
                </a:solidFill>
                <a:latin typeface="Oracle Sans" panose="020B0503020204020204" pitchFamily="34" charset="0"/>
                <a:cs typeface="Oracle Sans" panose="020B0503020204020204" pitchFamily="34" charset="0"/>
              </a:rPr>
              <a:t>Albero</a:t>
            </a:r>
            <a:r>
              <a:rPr lang="en-US" sz="2000" dirty="0">
                <a:solidFill>
                  <a:srgbClr val="2B2E32"/>
                </a:solidFill>
                <a:latin typeface="Oracle Sans" panose="020B0503020204020204" pitchFamily="34" charset="0"/>
                <a:cs typeface="Oracle Sans" panose="020B0503020204020204" pitchFamily="34" charset="0"/>
              </a:rPr>
              <a:t>", "</a:t>
            </a:r>
            <a:r>
              <a:rPr lang="en-US" sz="2000" dirty="0" err="1">
                <a:solidFill>
                  <a:srgbClr val="2B2E32"/>
                </a:solidFill>
                <a:latin typeface="Oracle Sans" panose="020B0503020204020204" pitchFamily="34" charset="0"/>
                <a:cs typeface="Oracle Sans" panose="020B0503020204020204" pitchFamily="34" charset="0"/>
              </a:rPr>
              <a:t>Montagna</a:t>
            </a:r>
            <a:r>
              <a:rPr lang="en-US" sz="2000" dirty="0">
                <a:solidFill>
                  <a:srgbClr val="2B2E32"/>
                </a:solidFill>
                <a:latin typeface="Oracle Sans" panose="020B0503020204020204" pitchFamily="34" charset="0"/>
                <a:cs typeface="Oracle Sans" panose="020B0503020204020204" pitchFamily="34" charset="0"/>
              </a:rPr>
              <a:t>", "Lago", </a:t>
            </a:r>
            <a:r>
              <a:rPr lang="en-US" sz="2000" dirty="0" err="1">
                <a:solidFill>
                  <a:srgbClr val="2B2E32"/>
                </a:solidFill>
                <a:latin typeface="Oracle Sans" panose="020B0503020204020204" pitchFamily="34" charset="0"/>
                <a:cs typeface="Oracle Sans" panose="020B0503020204020204" pitchFamily="34" charset="0"/>
              </a:rPr>
              <a:t>ecc</a:t>
            </a:r>
            <a:r>
              <a:rPr lang="en-US" sz="2000" dirty="0">
                <a:solidFill>
                  <a:srgbClr val="2B2E32"/>
                </a:solidFill>
                <a:latin typeface="Oracle Sans" panose="020B0503020204020204" pitchFamily="34" charset="0"/>
                <a:cs typeface="Oracle Sans" panose="020B0503020204020204" pitchFamily="34" charset="0"/>
              </a:rPr>
              <a:t>.</a:t>
            </a:r>
          </a:p>
          <a:p>
            <a:pPr marL="380990" indent="-380990">
              <a:buFont typeface="Arial" panose="020B0604020202020204" pitchFamily="34" charset="0"/>
              <a:buChar char="•"/>
            </a:pPr>
            <a:r>
              <a:rPr lang="en-US" sz="2000" dirty="0" err="1">
                <a:solidFill>
                  <a:srgbClr val="2B2E32"/>
                </a:solidFill>
                <a:latin typeface="Oracle Sans" panose="020B0503020204020204" pitchFamily="34" charset="0"/>
                <a:cs typeface="Oracle Sans" panose="020B0503020204020204" pitchFamily="34" charset="0"/>
              </a:rPr>
              <a:t>Trasporti</a:t>
            </a:r>
            <a:r>
              <a:rPr lang="en-US" sz="2000" dirty="0">
                <a:solidFill>
                  <a:srgbClr val="2B2E32"/>
                </a:solidFill>
                <a:latin typeface="Oracle Sans" panose="020B0503020204020204" pitchFamily="34" charset="0"/>
                <a:cs typeface="Oracle Sans" panose="020B0503020204020204" pitchFamily="34" charset="0"/>
              </a:rPr>
              <a:t> e </a:t>
            </a:r>
            <a:r>
              <a:rPr lang="en-US" sz="2000" dirty="0" err="1">
                <a:solidFill>
                  <a:srgbClr val="2B2E32"/>
                </a:solidFill>
                <a:latin typeface="Oracle Sans" panose="020B0503020204020204" pitchFamily="34" charset="0"/>
                <a:cs typeface="Oracle Sans" panose="020B0503020204020204" pitchFamily="34" charset="0"/>
              </a:rPr>
              <a:t>veicoli</a:t>
            </a:r>
            <a:r>
              <a:rPr lang="en-US" sz="2000" dirty="0">
                <a:solidFill>
                  <a:srgbClr val="2B2E32"/>
                </a:solidFill>
                <a:latin typeface="Oracle Sans" panose="020B0503020204020204" pitchFamily="34" charset="0"/>
                <a:cs typeface="Oracle Sans" panose="020B0503020204020204" pitchFamily="34" charset="0"/>
              </a:rPr>
              <a:t>: "</a:t>
            </a:r>
            <a:r>
              <a:rPr lang="en-US" sz="2000" dirty="0" err="1">
                <a:solidFill>
                  <a:srgbClr val="2B2E32"/>
                </a:solidFill>
                <a:latin typeface="Oracle Sans" panose="020B0503020204020204" pitchFamily="34" charset="0"/>
                <a:cs typeface="Oracle Sans" panose="020B0503020204020204" pitchFamily="34" charset="0"/>
              </a:rPr>
              <a:t>Aereo</a:t>
            </a:r>
            <a:r>
              <a:rPr lang="en-US" sz="2000" dirty="0">
                <a:solidFill>
                  <a:srgbClr val="2B2E32"/>
                </a:solidFill>
                <a:latin typeface="Oracle Sans" panose="020B0503020204020204" pitchFamily="34" charset="0"/>
                <a:cs typeface="Oracle Sans" panose="020B0503020204020204" pitchFamily="34" charset="0"/>
              </a:rPr>
              <a:t>", "Auto", "</a:t>
            </a:r>
            <a:r>
              <a:rPr lang="en-US" sz="2000" dirty="0" err="1">
                <a:solidFill>
                  <a:srgbClr val="2B2E32"/>
                </a:solidFill>
                <a:latin typeface="Oracle Sans" panose="020B0503020204020204" pitchFamily="34" charset="0"/>
                <a:cs typeface="Oracle Sans" panose="020B0503020204020204" pitchFamily="34" charset="0"/>
              </a:rPr>
              <a:t>Cintura</a:t>
            </a:r>
            <a:r>
              <a:rPr lang="en-US" sz="2000" dirty="0">
                <a:solidFill>
                  <a:srgbClr val="2B2E32"/>
                </a:solidFill>
                <a:latin typeface="Oracle Sans" panose="020B0503020204020204" pitchFamily="34" charset="0"/>
                <a:cs typeface="Oracle Sans" panose="020B0503020204020204" pitchFamily="34" charset="0"/>
              </a:rPr>
              <a:t> di </a:t>
            </a:r>
            <a:r>
              <a:rPr lang="en-US" sz="2000" dirty="0" err="1">
                <a:solidFill>
                  <a:srgbClr val="2B2E32"/>
                </a:solidFill>
                <a:latin typeface="Oracle Sans" panose="020B0503020204020204" pitchFamily="34" charset="0"/>
                <a:cs typeface="Oracle Sans" panose="020B0503020204020204" pitchFamily="34" charset="0"/>
              </a:rPr>
              <a:t>sicurezza</a:t>
            </a:r>
            <a:r>
              <a:rPr lang="en-US" sz="2000" dirty="0">
                <a:solidFill>
                  <a:srgbClr val="2B2E32"/>
                </a:solidFill>
                <a:latin typeface="Oracle Sans" panose="020B0503020204020204" pitchFamily="34" charset="0"/>
                <a:cs typeface="Oracle Sans" panose="020B0503020204020204" pitchFamily="34" charset="0"/>
              </a:rPr>
              <a:t>", </a:t>
            </a:r>
            <a:r>
              <a:rPr lang="en-US" sz="2000" dirty="0" err="1">
                <a:solidFill>
                  <a:srgbClr val="2B2E32"/>
                </a:solidFill>
                <a:latin typeface="Oracle Sans" panose="020B0503020204020204" pitchFamily="34" charset="0"/>
                <a:cs typeface="Oracle Sans" panose="020B0503020204020204" pitchFamily="34" charset="0"/>
              </a:rPr>
              <a:t>ecc</a:t>
            </a:r>
            <a:r>
              <a:rPr lang="en-US" sz="2000" dirty="0">
                <a:solidFill>
                  <a:srgbClr val="2B2E32"/>
                </a:solidFill>
                <a:latin typeface="Oracle Sans" panose="020B0503020204020204" pitchFamily="34" charset="0"/>
                <a:cs typeface="Oracle Sans" panose="020B0503020204020204" pitchFamily="34" charset="0"/>
              </a:rPr>
              <a:t>.</a:t>
            </a:r>
          </a:p>
          <a:p>
            <a:pPr marL="380990" indent="-380990">
              <a:buFont typeface="Arial" panose="020B0604020202020204" pitchFamily="34" charset="0"/>
              <a:buChar char="•"/>
            </a:pPr>
            <a:r>
              <a:rPr lang="en-US" sz="2000" dirty="0" err="1">
                <a:solidFill>
                  <a:srgbClr val="2B2E32"/>
                </a:solidFill>
                <a:latin typeface="Oracle Sans" panose="020B0503020204020204" pitchFamily="34" charset="0"/>
                <a:cs typeface="Oracle Sans" panose="020B0503020204020204" pitchFamily="34" charset="0"/>
              </a:rPr>
              <a:t>Abbigliamento</a:t>
            </a:r>
            <a:r>
              <a:rPr lang="en-US" sz="2000" dirty="0">
                <a:solidFill>
                  <a:srgbClr val="2B2E32"/>
                </a:solidFill>
                <a:latin typeface="Oracle Sans" panose="020B0503020204020204" pitchFamily="34" charset="0"/>
                <a:cs typeface="Oracle Sans" panose="020B0503020204020204" pitchFamily="34" charset="0"/>
              </a:rPr>
              <a:t> e </a:t>
            </a:r>
            <a:r>
              <a:rPr lang="en-US" sz="2000" dirty="0" err="1">
                <a:solidFill>
                  <a:srgbClr val="2B2E32"/>
                </a:solidFill>
                <a:latin typeface="Oracle Sans" panose="020B0503020204020204" pitchFamily="34" charset="0"/>
                <a:cs typeface="Oracle Sans" panose="020B0503020204020204" pitchFamily="34" charset="0"/>
              </a:rPr>
              <a:t>accessori</a:t>
            </a:r>
            <a:r>
              <a:rPr lang="en-US" sz="2000" dirty="0">
                <a:solidFill>
                  <a:srgbClr val="2B2E32"/>
                </a:solidFill>
                <a:latin typeface="Oracle Sans" panose="020B0503020204020204" pitchFamily="34" charset="0"/>
                <a:cs typeface="Oracle Sans" panose="020B0503020204020204" pitchFamily="34" charset="0"/>
              </a:rPr>
              <a:t>: "</a:t>
            </a:r>
            <a:r>
              <a:rPr lang="en-US" sz="2000" dirty="0" err="1">
                <a:solidFill>
                  <a:srgbClr val="2B2E32"/>
                </a:solidFill>
                <a:latin typeface="Oracle Sans" panose="020B0503020204020204" pitchFamily="34" charset="0"/>
                <a:cs typeface="Oracle Sans" panose="020B0503020204020204" pitchFamily="34" charset="0"/>
              </a:rPr>
              <a:t>Gonna</a:t>
            </a:r>
            <a:r>
              <a:rPr lang="en-US" sz="2000" dirty="0">
                <a:solidFill>
                  <a:srgbClr val="2B2E32"/>
                </a:solidFill>
                <a:latin typeface="Oracle Sans" panose="020B0503020204020204" pitchFamily="34" charset="0"/>
                <a:cs typeface="Oracle Sans" panose="020B0503020204020204" pitchFamily="34" charset="0"/>
              </a:rPr>
              <a:t>", "</a:t>
            </a:r>
            <a:r>
              <a:rPr lang="en-US" sz="2000" dirty="0" err="1">
                <a:solidFill>
                  <a:srgbClr val="2B2E32"/>
                </a:solidFill>
                <a:latin typeface="Oracle Sans" panose="020B0503020204020204" pitchFamily="34" charset="0"/>
                <a:cs typeface="Oracle Sans" panose="020B0503020204020204" pitchFamily="34" charset="0"/>
              </a:rPr>
              <a:t>Vestito</a:t>
            </a:r>
            <a:r>
              <a:rPr lang="en-US" sz="2000" dirty="0">
                <a:solidFill>
                  <a:srgbClr val="2B2E32"/>
                </a:solidFill>
                <a:latin typeface="Oracle Sans" panose="020B0503020204020204" pitchFamily="34" charset="0"/>
                <a:cs typeface="Oracle Sans" panose="020B0503020204020204" pitchFamily="34" charset="0"/>
              </a:rPr>
              <a:t>", "</a:t>
            </a:r>
            <a:r>
              <a:rPr lang="en-US" sz="2000" dirty="0" err="1">
                <a:solidFill>
                  <a:srgbClr val="2B2E32"/>
                </a:solidFill>
                <a:latin typeface="Oracle Sans" panose="020B0503020204020204" pitchFamily="34" charset="0"/>
                <a:cs typeface="Oracle Sans" panose="020B0503020204020204" pitchFamily="34" charset="0"/>
              </a:rPr>
              <a:t>Anello</a:t>
            </a:r>
            <a:r>
              <a:rPr lang="en-US" sz="2000" dirty="0">
                <a:solidFill>
                  <a:srgbClr val="2B2E32"/>
                </a:solidFill>
                <a:latin typeface="Oracle Sans" panose="020B0503020204020204" pitchFamily="34" charset="0"/>
                <a:cs typeface="Oracle Sans" panose="020B0503020204020204" pitchFamily="34" charset="0"/>
              </a:rPr>
              <a:t>" </a:t>
            </a:r>
            <a:r>
              <a:rPr lang="en-US" sz="2000" dirty="0" err="1">
                <a:solidFill>
                  <a:srgbClr val="2B2E32"/>
                </a:solidFill>
                <a:latin typeface="Oracle Sans" panose="020B0503020204020204" pitchFamily="34" charset="0"/>
                <a:cs typeface="Oracle Sans" panose="020B0503020204020204" pitchFamily="34" charset="0"/>
              </a:rPr>
              <a:t>ecc</a:t>
            </a:r>
            <a:r>
              <a:rPr lang="en-US" sz="2000" dirty="0">
                <a:solidFill>
                  <a:srgbClr val="2B2E32"/>
                </a:solidFill>
                <a:latin typeface="Oracle Sans" panose="020B0503020204020204" pitchFamily="34" charset="0"/>
                <a:cs typeface="Oracle Sans" panose="020B0503020204020204" pitchFamily="34" charset="0"/>
              </a:rPr>
              <a:t>.</a:t>
            </a:r>
          </a:p>
        </p:txBody>
      </p:sp>
      <p:pic>
        <p:nvPicPr>
          <p:cNvPr id="4" name="Picture 3">
            <a:extLst>
              <a:ext uri="{FF2B5EF4-FFF2-40B4-BE49-F238E27FC236}">
                <a16:creationId xmlns:a16="http://schemas.microsoft.com/office/drawing/2014/main" id="{FB5D5DEA-BA42-36B1-DD47-E28293676979}"/>
              </a:ext>
            </a:extLst>
          </p:cNvPr>
          <p:cNvPicPr>
            <a:picLocks noChangeAspect="1"/>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7608379" y="2068484"/>
            <a:ext cx="4479369" cy="2513480"/>
          </a:xfrm>
          <a:prstGeom prst="rect">
            <a:avLst/>
          </a:prstGeom>
        </p:spPr>
      </p:pic>
      <p:pic>
        <p:nvPicPr>
          <p:cNvPr id="5" name="Picture 4">
            <a:extLst>
              <a:ext uri="{FF2B5EF4-FFF2-40B4-BE49-F238E27FC236}">
                <a16:creationId xmlns:a16="http://schemas.microsoft.com/office/drawing/2014/main" id="{D0E7CAFC-4D43-13DA-5F83-73F3E28CD6B4}"/>
              </a:ext>
            </a:extLst>
          </p:cNvPr>
          <p:cNvPicPr>
            <a:picLocks noChangeAspect="1"/>
          </p:cNvPicPr>
          <p:nvPr/>
        </p:nvPicPr>
        <p:blipFill>
          <a:blip r:embed="rId5"/>
          <a:stretch>
            <a:fillRect/>
          </a:stretch>
        </p:blipFill>
        <p:spPr>
          <a:xfrm>
            <a:off x="8138097" y="2136827"/>
            <a:ext cx="3419932" cy="2208593"/>
          </a:xfrm>
          <a:prstGeom prst="rect">
            <a:avLst/>
          </a:prstGeom>
        </p:spPr>
      </p:pic>
      <p:sp>
        <p:nvSpPr>
          <p:cNvPr id="3" name="Footer Placeholder 4">
            <a:extLst>
              <a:ext uri="{FF2B5EF4-FFF2-40B4-BE49-F238E27FC236}">
                <a16:creationId xmlns:a16="http://schemas.microsoft.com/office/drawing/2014/main" id="{17E56A80-3773-829A-DD60-5093692FEFB5}"/>
              </a:ext>
            </a:extLst>
          </p:cNvPr>
          <p:cNvSpPr txBox="1">
            <a:spLocks/>
          </p:cNvSpPr>
          <p:nvPr/>
        </p:nvSpPr>
        <p:spPr>
          <a:xfrm>
            <a:off x="1127759" y="6423978"/>
            <a:ext cx="5745379" cy="36512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0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900" dirty="0">
                <a:solidFill>
                  <a:srgbClr val="8B8580"/>
                </a:solidFill>
                <a:latin typeface="+mn-lt"/>
                <a:cs typeface="+mn-cs"/>
              </a:rPr>
              <a:t>Diritto d'autore</a:t>
            </a:r>
            <a:r>
              <a:rPr lang="en-US" dirty="0"/>
              <a:t> </a:t>
            </a:r>
            <a:r>
              <a:rPr lang="en-US" sz="900" dirty="0">
                <a:solidFill>
                  <a:srgbClr val="8B8580"/>
                </a:solidFill>
                <a:latin typeface="+mn-lt"/>
                <a:cs typeface="+mn-cs"/>
              </a:rPr>
              <a:t>© 2024, Oracle e/o sue affiliate</a:t>
            </a:r>
          </a:p>
        </p:txBody>
      </p:sp>
    </p:spTree>
    <p:extLst>
      <p:ext uri="{BB962C8B-B14F-4D97-AF65-F5344CB8AC3E}">
        <p14:creationId xmlns:p14="http://schemas.microsoft.com/office/powerpoint/2010/main" val="47702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Title 5">
            <a:extLst>
              <a:ext uri="{FF2B5EF4-FFF2-40B4-BE49-F238E27FC236}">
                <a16:creationId xmlns:a16="http://schemas.microsoft.com/office/drawing/2014/main" id="{7F437E9D-DCD8-4381-BBF1-94AF7DB4CB0F}"/>
              </a:ext>
            </a:extLst>
          </p:cNvPr>
          <p:cNvSpPr txBox="1">
            <a:spLocks/>
          </p:cNvSpPr>
          <p:nvPr/>
        </p:nvSpPr>
        <p:spPr>
          <a:xfrm>
            <a:off x="768875" y="182403"/>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lang="en-US" dirty="0" err="1">
                <a:solidFill>
                  <a:srgbClr val="312D2A"/>
                </a:solidFill>
                <a:latin typeface="Oracle Sans Tab"/>
              </a:rPr>
              <a:t>Rilevamento</a:t>
            </a:r>
            <a:r>
              <a:rPr lang="en-US" dirty="0">
                <a:solidFill>
                  <a:srgbClr val="312D2A"/>
                </a:solidFill>
                <a:latin typeface="Oracle Sans Tab"/>
              </a:rPr>
              <a:t> del testo</a:t>
            </a:r>
            <a:endParaRPr kumimoji="0" lang="en-US" sz="2400" b="1" i="0" u="none" strike="noStrike" kern="1200" cap="none" spc="0" normalizeH="0" baseline="0" noProof="0" dirty="0">
              <a:ln>
                <a:noFill/>
              </a:ln>
              <a:solidFill>
                <a:srgbClr val="312D2A"/>
              </a:solidFill>
              <a:effectLst/>
              <a:uLnTx/>
              <a:uFillTx/>
              <a:latin typeface="Oracle Sans Tab"/>
              <a:ea typeface="+mn-ea"/>
              <a:cs typeface="+mj-cs"/>
            </a:endParaRPr>
          </a:p>
        </p:txBody>
      </p:sp>
      <p:sp>
        <p:nvSpPr>
          <p:cNvPr id="3" name="Text Placeholder 26">
            <a:extLst>
              <a:ext uri="{FF2B5EF4-FFF2-40B4-BE49-F238E27FC236}">
                <a16:creationId xmlns:a16="http://schemas.microsoft.com/office/drawing/2014/main" id="{365485DA-65AB-BA6D-1EC2-D7C345A0DC79}"/>
              </a:ext>
            </a:extLst>
          </p:cNvPr>
          <p:cNvSpPr txBox="1">
            <a:spLocks/>
          </p:cNvSpPr>
          <p:nvPr>
            <p:custDataLst>
              <p:tags r:id="rId1"/>
            </p:custDataLst>
          </p:nvPr>
        </p:nvSpPr>
        <p:spPr>
          <a:xfrm>
            <a:off x="681708" y="1696654"/>
            <a:ext cx="5746524" cy="4031873"/>
          </a:xfrm>
          <a:prstGeom prst="rect">
            <a:avLst/>
          </a:prstGeom>
          <a:noFill/>
        </p:spPr>
        <p:txBody>
          <a:bodyPr vert="horz" wrap="square" lIns="91440" tIns="45720" rIns="91440" bIns="45720" rtlCol="0" anchor="t">
            <a:spAutoFit/>
          </a:bodyPr>
          <a:lstStyle>
            <a:lvl1pPr marL="171502" indent="-171502" algn="l" defTabSz="686006" rtl="0" eaLnBrk="1" latinLnBrk="0" hangingPunct="1">
              <a:lnSpc>
                <a:spcPct val="90000"/>
              </a:lnSpc>
              <a:spcBef>
                <a:spcPts val="750"/>
              </a:spcBef>
              <a:buFont typeface="Arial" panose="020B0604020202020204" pitchFamily="34" charset="0"/>
              <a:buChar char="•"/>
              <a:defRPr sz="2101" kern="1200">
                <a:solidFill>
                  <a:schemeClr val="tx1"/>
                </a:solidFill>
                <a:latin typeface="Oracle Sans" panose="020B0503020204020204" pitchFamily="34" charset="0"/>
                <a:ea typeface="+mn-ea"/>
                <a:cs typeface="Oracle Sans" panose="020B0503020204020204" pitchFamily="34" charset="0"/>
              </a:defRPr>
            </a:lvl1pPr>
            <a:lvl2pPr marL="514505" indent="-171502" algn="l" defTabSz="686006" rtl="0" eaLnBrk="1" latinLnBrk="0" hangingPunct="1">
              <a:lnSpc>
                <a:spcPct val="90000"/>
              </a:lnSpc>
              <a:spcBef>
                <a:spcPts val="375"/>
              </a:spcBef>
              <a:buFont typeface="Arial" panose="020B0604020202020204" pitchFamily="34" charset="0"/>
              <a:buChar char="•"/>
              <a:defRPr sz="1801" kern="1200">
                <a:solidFill>
                  <a:schemeClr val="tx1"/>
                </a:solidFill>
                <a:latin typeface="Oracle Sans" panose="020B0503020204020204" pitchFamily="34" charset="0"/>
                <a:ea typeface="+mn-ea"/>
                <a:cs typeface="Oracle Sans" panose="020B0503020204020204" pitchFamily="34" charset="0"/>
              </a:defRPr>
            </a:lvl2pPr>
            <a:lvl3pPr marL="857507" indent="-171502" algn="l" defTabSz="686006" rtl="0" eaLnBrk="1" latinLnBrk="0" hangingPunct="1">
              <a:lnSpc>
                <a:spcPct val="90000"/>
              </a:lnSpc>
              <a:spcBef>
                <a:spcPts val="375"/>
              </a:spcBef>
              <a:buFont typeface="Arial" panose="020B0604020202020204" pitchFamily="34" charset="0"/>
              <a:buChar char="•"/>
              <a:defRPr sz="1501" kern="1200">
                <a:solidFill>
                  <a:schemeClr val="tx1"/>
                </a:solidFill>
                <a:latin typeface="Oracle Sans" panose="020B0503020204020204" pitchFamily="34" charset="0"/>
                <a:ea typeface="+mn-ea"/>
                <a:cs typeface="Oracle Sans" panose="020B0503020204020204" pitchFamily="34" charset="0"/>
              </a:defRPr>
            </a:lvl3pPr>
            <a:lvl4pPr marL="1200510" indent="-171502" algn="l" defTabSz="686006" rtl="0" eaLnBrk="1" latinLnBrk="0" hangingPunct="1">
              <a:lnSpc>
                <a:spcPct val="90000"/>
              </a:lnSpc>
              <a:spcBef>
                <a:spcPts val="375"/>
              </a:spcBef>
              <a:buFont typeface="Arial" panose="020B0604020202020204" pitchFamily="34" charset="0"/>
              <a:buChar char="•"/>
              <a:defRPr sz="1351" kern="1200">
                <a:solidFill>
                  <a:schemeClr val="tx1"/>
                </a:solidFill>
                <a:latin typeface="Oracle Sans" panose="020B0503020204020204" pitchFamily="34" charset="0"/>
                <a:ea typeface="+mn-ea"/>
                <a:cs typeface="Oracle Sans" panose="020B0503020204020204" pitchFamily="34" charset="0"/>
              </a:defRPr>
            </a:lvl4pPr>
            <a:lvl5pPr marL="1543513" indent="-171502" algn="l" defTabSz="686006" rtl="0" eaLnBrk="1" latinLnBrk="0" hangingPunct="1">
              <a:lnSpc>
                <a:spcPct val="90000"/>
              </a:lnSpc>
              <a:spcBef>
                <a:spcPts val="375"/>
              </a:spcBef>
              <a:buFont typeface="Arial" panose="020B0604020202020204" pitchFamily="34" charset="0"/>
              <a:buChar char="•"/>
              <a:defRPr sz="1351" kern="1200">
                <a:solidFill>
                  <a:schemeClr val="tx1"/>
                </a:solidFill>
                <a:latin typeface="Oracle Sans" panose="020B0503020204020204" pitchFamily="34" charset="0"/>
                <a:ea typeface="+mn-ea"/>
                <a:cs typeface="Oracle Sans" panose="020B0503020204020204" pitchFamily="34" charset="0"/>
              </a:defRPr>
            </a:lvl5pPr>
            <a:lvl6pPr marL="1886516" indent="-171502" algn="l" defTabSz="68600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9519" indent="-171502" algn="l" defTabSz="68600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2522" indent="-171502" algn="l" defTabSz="68600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5525" indent="-171502" algn="l" defTabSz="68600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algn="l" rtl="0"/>
            <a:endParaRPr lang="en-US" sz="2400" dirty="0"/>
          </a:p>
          <a:p>
            <a:pPr marL="0" indent="0">
              <a:buNone/>
            </a:pPr>
            <a:r>
              <a:rPr lang="en-US" sz="2400" dirty="0"/>
              <a:t>Rileva e riconosce il testo in un'immagine.</a:t>
            </a:r>
          </a:p>
          <a:p>
            <a:pPr marL="285744" indent="-285744"/>
            <a:r>
              <a:rPr lang="en-US" sz="2400" dirty="0"/>
              <a:t>Estrarre caratteristiche testuali da immagini fotografiche</a:t>
            </a:r>
          </a:p>
          <a:p>
            <a:pPr marL="285744" indent="-285744"/>
            <a:r>
              <a:rPr lang="en-US" sz="2400" dirty="0"/>
              <a:t>Rilevamento del testo a livello di riga e di parola</a:t>
            </a:r>
          </a:p>
          <a:p>
            <a:pPr algn="l" rtl="0"/>
            <a:endParaRPr lang="en-US" sz="2400" dirty="0"/>
          </a:p>
          <a:p>
            <a:pPr marL="171446" indent="-171446"/>
            <a:endParaRPr lang="en-US" sz="2400" dirty="0"/>
          </a:p>
          <a:p>
            <a:pPr marL="171446" indent="-171446"/>
            <a:endParaRPr lang="en-US" sz="2400" dirty="0"/>
          </a:p>
        </p:txBody>
      </p:sp>
      <p:pic>
        <p:nvPicPr>
          <p:cNvPr id="4" name="Picture 3">
            <a:extLst>
              <a:ext uri="{FF2B5EF4-FFF2-40B4-BE49-F238E27FC236}">
                <a16:creationId xmlns:a16="http://schemas.microsoft.com/office/drawing/2014/main" id="{92A5F7C9-DF7F-F0BC-3E35-1C7D793AF50C}"/>
              </a:ext>
            </a:extLst>
          </p:cNvPr>
          <p:cNvPicPr>
            <a:picLocks noChangeAspect="1"/>
          </p:cNvPicPr>
          <p:nvPr/>
        </p:nvPicPr>
        <p:blipFill>
          <a:blip r:embed="rId4"/>
          <a:stretch>
            <a:fillRect/>
          </a:stretch>
        </p:blipFill>
        <p:spPr>
          <a:xfrm>
            <a:off x="6999009" y="4237295"/>
            <a:ext cx="1158809" cy="1518294"/>
          </a:xfrm>
          <a:prstGeom prst="rect">
            <a:avLst/>
          </a:prstGeom>
        </p:spPr>
      </p:pic>
      <p:pic>
        <p:nvPicPr>
          <p:cNvPr id="5" name="Picture 4">
            <a:extLst>
              <a:ext uri="{FF2B5EF4-FFF2-40B4-BE49-F238E27FC236}">
                <a16:creationId xmlns:a16="http://schemas.microsoft.com/office/drawing/2014/main" id="{5B33CEBC-229D-4070-A424-4CFF52C623D5}"/>
              </a:ext>
            </a:extLst>
          </p:cNvPr>
          <p:cNvPicPr>
            <a:picLocks noChangeAspect="1"/>
          </p:cNvPicPr>
          <p:nvPr/>
        </p:nvPicPr>
        <p:blipFill>
          <a:blip r:embed="rId5"/>
          <a:stretch>
            <a:fillRect/>
          </a:stretch>
        </p:blipFill>
        <p:spPr>
          <a:xfrm>
            <a:off x="8305975" y="2584555"/>
            <a:ext cx="1044740" cy="1474601"/>
          </a:xfrm>
          <a:prstGeom prst="rect">
            <a:avLst/>
          </a:prstGeom>
        </p:spPr>
      </p:pic>
      <p:pic>
        <p:nvPicPr>
          <p:cNvPr id="6" name="Picture 5">
            <a:extLst>
              <a:ext uri="{FF2B5EF4-FFF2-40B4-BE49-F238E27FC236}">
                <a16:creationId xmlns:a16="http://schemas.microsoft.com/office/drawing/2014/main" id="{E5D38499-F813-2917-F707-E83F192357D4}"/>
              </a:ext>
            </a:extLst>
          </p:cNvPr>
          <p:cNvPicPr>
            <a:picLocks noChangeAspect="1"/>
          </p:cNvPicPr>
          <p:nvPr/>
        </p:nvPicPr>
        <p:blipFill>
          <a:blip r:embed="rId6"/>
          <a:stretch>
            <a:fillRect/>
          </a:stretch>
        </p:blipFill>
        <p:spPr>
          <a:xfrm>
            <a:off x="8305975" y="4216491"/>
            <a:ext cx="1012082" cy="1539098"/>
          </a:xfrm>
          <a:prstGeom prst="rect">
            <a:avLst/>
          </a:prstGeom>
        </p:spPr>
      </p:pic>
      <p:pic>
        <p:nvPicPr>
          <p:cNvPr id="7" name="Picture 6">
            <a:extLst>
              <a:ext uri="{FF2B5EF4-FFF2-40B4-BE49-F238E27FC236}">
                <a16:creationId xmlns:a16="http://schemas.microsoft.com/office/drawing/2014/main" id="{E5CEE394-C27A-79BB-DE56-4D6482C2CBB2}"/>
              </a:ext>
            </a:extLst>
          </p:cNvPr>
          <p:cNvPicPr>
            <a:picLocks noChangeAspect="1"/>
          </p:cNvPicPr>
          <p:nvPr/>
        </p:nvPicPr>
        <p:blipFill>
          <a:blip r:embed="rId7"/>
          <a:stretch>
            <a:fillRect/>
          </a:stretch>
        </p:blipFill>
        <p:spPr>
          <a:xfrm>
            <a:off x="9527230" y="4214301"/>
            <a:ext cx="1012082" cy="1574351"/>
          </a:xfrm>
          <a:prstGeom prst="rect">
            <a:avLst/>
          </a:prstGeom>
        </p:spPr>
      </p:pic>
      <p:pic>
        <p:nvPicPr>
          <p:cNvPr id="8" name="Picture 7">
            <a:extLst>
              <a:ext uri="{FF2B5EF4-FFF2-40B4-BE49-F238E27FC236}">
                <a16:creationId xmlns:a16="http://schemas.microsoft.com/office/drawing/2014/main" id="{C41EAC0F-5C60-E3F2-7E19-B21637363D01}"/>
              </a:ext>
            </a:extLst>
          </p:cNvPr>
          <p:cNvPicPr>
            <a:picLocks noChangeAspect="1"/>
          </p:cNvPicPr>
          <p:nvPr/>
        </p:nvPicPr>
        <p:blipFill>
          <a:blip r:embed="rId8"/>
          <a:stretch>
            <a:fillRect/>
          </a:stretch>
        </p:blipFill>
        <p:spPr>
          <a:xfrm>
            <a:off x="9548521" y="2584554"/>
            <a:ext cx="1289678" cy="1474601"/>
          </a:xfrm>
          <a:prstGeom prst="rect">
            <a:avLst/>
          </a:prstGeom>
        </p:spPr>
      </p:pic>
      <p:sp>
        <p:nvSpPr>
          <p:cNvPr id="2" name="Footer Placeholder 4">
            <a:extLst>
              <a:ext uri="{FF2B5EF4-FFF2-40B4-BE49-F238E27FC236}">
                <a16:creationId xmlns:a16="http://schemas.microsoft.com/office/drawing/2014/main" id="{7BF57CEC-6A72-8C1E-84EC-7DBC3E968905}"/>
              </a:ext>
            </a:extLst>
          </p:cNvPr>
          <p:cNvSpPr txBox="1">
            <a:spLocks/>
          </p:cNvSpPr>
          <p:nvPr/>
        </p:nvSpPr>
        <p:spPr>
          <a:xfrm>
            <a:off x="1127759" y="6423978"/>
            <a:ext cx="5745379" cy="36512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0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900" dirty="0">
                <a:solidFill>
                  <a:srgbClr val="8B8580"/>
                </a:solidFill>
                <a:latin typeface="+mn-lt"/>
                <a:cs typeface="+mn-cs"/>
              </a:rPr>
              <a:t>Diritto d'autore</a:t>
            </a:r>
            <a:r>
              <a:rPr lang="en-US" dirty="0"/>
              <a:t> </a:t>
            </a:r>
            <a:r>
              <a:rPr lang="en-US" sz="900" dirty="0">
                <a:solidFill>
                  <a:srgbClr val="8B8580"/>
                </a:solidFill>
                <a:latin typeface="+mn-lt"/>
                <a:cs typeface="+mn-cs"/>
              </a:rPr>
              <a:t>© 2024, Oracle e/o sue affiliate</a:t>
            </a:r>
          </a:p>
        </p:txBody>
      </p:sp>
    </p:spTree>
    <p:extLst>
      <p:ext uri="{BB962C8B-B14F-4D97-AF65-F5344CB8AC3E}">
        <p14:creationId xmlns:p14="http://schemas.microsoft.com/office/powerpoint/2010/main" val="208085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Title 5">
            <a:extLst>
              <a:ext uri="{FF2B5EF4-FFF2-40B4-BE49-F238E27FC236}">
                <a16:creationId xmlns:a16="http://schemas.microsoft.com/office/drawing/2014/main" id="{7F437E9D-DCD8-4381-BBF1-94AF7DB4CB0F}"/>
              </a:ext>
            </a:extLst>
          </p:cNvPr>
          <p:cNvSpPr txBox="1">
            <a:spLocks/>
          </p:cNvSpPr>
          <p:nvPr/>
        </p:nvSpPr>
        <p:spPr>
          <a:xfrm>
            <a:off x="768875" y="182403"/>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lang="en-US" dirty="0" err="1">
                <a:solidFill>
                  <a:srgbClr val="312D2A"/>
                </a:solidFill>
                <a:latin typeface="Oracle Sans Tab"/>
              </a:rPr>
              <a:t>Riconoscimento</a:t>
            </a:r>
            <a:r>
              <a:rPr lang="en-US" dirty="0">
                <a:solidFill>
                  <a:srgbClr val="312D2A"/>
                </a:solidFill>
                <a:latin typeface="Oracle Sans Tab"/>
              </a:rPr>
              <a:t> </a:t>
            </a:r>
            <a:r>
              <a:rPr lang="en-US" dirty="0" err="1">
                <a:solidFill>
                  <a:srgbClr val="312D2A"/>
                </a:solidFill>
                <a:latin typeface="Oracle Sans Tab"/>
              </a:rPr>
              <a:t>facciale</a:t>
            </a:r>
            <a:endParaRPr kumimoji="0" lang="en-US" sz="2400" b="1" i="0" u="none" strike="noStrike" kern="1200" cap="none" spc="0" normalizeH="0" baseline="0" noProof="0" dirty="0">
              <a:ln>
                <a:noFill/>
              </a:ln>
              <a:solidFill>
                <a:srgbClr val="312D2A"/>
              </a:solidFill>
              <a:effectLst/>
              <a:uLnTx/>
              <a:uFillTx/>
              <a:latin typeface="Oracle Sans Tab"/>
              <a:ea typeface="+mn-ea"/>
              <a:cs typeface="+mj-cs"/>
            </a:endParaRPr>
          </a:p>
        </p:txBody>
      </p:sp>
      <p:sp>
        <p:nvSpPr>
          <p:cNvPr id="2" name="TextBox 1">
            <a:extLst>
              <a:ext uri="{FF2B5EF4-FFF2-40B4-BE49-F238E27FC236}">
                <a16:creationId xmlns:a16="http://schemas.microsoft.com/office/drawing/2014/main" id="{A0296A1A-789D-C0DD-7728-2E0AD7224BFD}"/>
              </a:ext>
            </a:extLst>
          </p:cNvPr>
          <p:cNvSpPr txBox="1"/>
          <p:nvPr/>
        </p:nvSpPr>
        <p:spPr>
          <a:xfrm>
            <a:off x="672916" y="1752118"/>
            <a:ext cx="6916604" cy="4708981"/>
          </a:xfrm>
          <a:prstGeom prst="rect">
            <a:avLst/>
          </a:prstGeom>
          <a:noFill/>
        </p:spPr>
        <p:txBody>
          <a:bodyPr wrap="square">
            <a:spAutoFit/>
          </a:bodyPr>
          <a:lstStyle/>
          <a:p>
            <a:pPr algn="l" rtl="0"/>
            <a:r>
              <a:rPr lang="en-US" sz="2000" b="1" dirty="0"/>
              <a:t>Individua </a:t>
            </a:r>
            <a:r>
              <a:rPr lang="en-US" sz="2000" dirty="0" err="1"/>
              <a:t>i</a:t>
            </a:r>
            <a:r>
              <a:rPr lang="en-US" sz="2000" dirty="0"/>
              <a:t> volti in un'immagine. L'output include il riquadro di delimitazione per ciascun volto, un punteggio di confidenza, i punti di riferimento del viso e un punteggio di qualità del volto</a:t>
            </a:r>
          </a:p>
          <a:p>
            <a:pPr algn="l" rtl="0"/>
            <a:endParaRPr lang="en-US" sz="2000" dirty="0"/>
          </a:p>
          <a:p>
            <a:pPr algn="l" rtl="0"/>
            <a:r>
              <a:rPr lang="en-US" sz="2000" b="1" dirty="0"/>
              <a:t>Casi d'uso</a:t>
            </a:r>
          </a:p>
          <a:p>
            <a:pPr marL="708642" lvl="1" indent="-342891">
              <a:buFont typeface="Arial" panose="020B0604020202020204" pitchFamily="34" charset="0"/>
              <a:buChar char="•"/>
            </a:pPr>
            <a:r>
              <a:rPr lang="en-US" sz="2000" dirty="0"/>
              <a:t>Privacy: nascondi il volto di una persona aggiungendo una sfocatura all'immagine utilizzando le informazioni sulla posizione del volto</a:t>
            </a:r>
          </a:p>
          <a:p>
            <a:pPr marL="708642" lvl="1" indent="-342891">
              <a:buFont typeface="Arial" panose="020B0604020202020204" pitchFamily="34" charset="0"/>
              <a:buChar char="•"/>
            </a:pPr>
            <a:r>
              <a:rPr lang="en-US" sz="2000" dirty="0"/>
              <a:t>Fotografia: utilizza il punteggio della qualità del volto per determinare se un volto è nitido e senza ostacoli</a:t>
            </a:r>
          </a:p>
          <a:p>
            <a:pPr marL="708642" lvl="1" indent="-342891">
              <a:buFont typeface="Arial" panose="020B0604020202020204" pitchFamily="34" charset="0"/>
              <a:buChar char="•"/>
            </a:pPr>
            <a:r>
              <a:rPr lang="en-US" sz="2000" dirty="0"/>
              <a:t>Gestione delle risorse digitali: tagga le immagini con informazioni sul viso per una migliore indicizzazione e recupero</a:t>
            </a:r>
          </a:p>
          <a:p>
            <a:pPr marL="342891" indent="-342891">
              <a:buFont typeface="Arial" panose="020B0604020202020204" pitchFamily="34" charset="0"/>
              <a:buChar char="•"/>
            </a:pPr>
            <a:endParaRPr lang="en-US" sz="2000" dirty="0"/>
          </a:p>
        </p:txBody>
      </p:sp>
      <p:pic>
        <p:nvPicPr>
          <p:cNvPr id="4" name="Picture 3">
            <a:extLst>
              <a:ext uri="{FF2B5EF4-FFF2-40B4-BE49-F238E27FC236}">
                <a16:creationId xmlns:a16="http://schemas.microsoft.com/office/drawing/2014/main" id="{75A9C51A-C741-A9B5-77EC-9BA9D14B77AA}"/>
              </a:ext>
            </a:extLst>
          </p:cNvPr>
          <p:cNvPicPr>
            <a:picLocks noChangeAspect="1"/>
          </p:cNvPicPr>
          <p:nvPr/>
        </p:nvPicPr>
        <p:blipFill>
          <a:blip r:embed="rId3"/>
          <a:stretch>
            <a:fillRect/>
          </a:stretch>
        </p:blipFill>
        <p:spPr>
          <a:xfrm>
            <a:off x="8452245" y="1699591"/>
            <a:ext cx="2573746" cy="1729409"/>
          </a:xfrm>
          <a:prstGeom prst="rect">
            <a:avLst/>
          </a:prstGeom>
        </p:spPr>
      </p:pic>
      <p:pic>
        <p:nvPicPr>
          <p:cNvPr id="5" name="Picture 4">
            <a:extLst>
              <a:ext uri="{FF2B5EF4-FFF2-40B4-BE49-F238E27FC236}">
                <a16:creationId xmlns:a16="http://schemas.microsoft.com/office/drawing/2014/main" id="{131C9D7B-F55C-63A0-39B8-8DA4D7F7DB68}"/>
              </a:ext>
            </a:extLst>
          </p:cNvPr>
          <p:cNvPicPr>
            <a:picLocks noChangeAspect="1"/>
          </p:cNvPicPr>
          <p:nvPr/>
        </p:nvPicPr>
        <p:blipFill>
          <a:blip r:embed="rId4"/>
          <a:stretch>
            <a:fillRect/>
          </a:stretch>
        </p:blipFill>
        <p:spPr>
          <a:xfrm>
            <a:off x="8443663" y="3527917"/>
            <a:ext cx="2582327" cy="1748942"/>
          </a:xfrm>
          <a:prstGeom prst="rect">
            <a:avLst/>
          </a:prstGeom>
        </p:spPr>
      </p:pic>
      <p:sp>
        <p:nvSpPr>
          <p:cNvPr id="3" name="Footer Placeholder 4">
            <a:extLst>
              <a:ext uri="{FF2B5EF4-FFF2-40B4-BE49-F238E27FC236}">
                <a16:creationId xmlns:a16="http://schemas.microsoft.com/office/drawing/2014/main" id="{DFA059F4-59E3-077A-02FB-6493F2BDFBBF}"/>
              </a:ext>
            </a:extLst>
          </p:cNvPr>
          <p:cNvSpPr txBox="1">
            <a:spLocks/>
          </p:cNvSpPr>
          <p:nvPr/>
        </p:nvSpPr>
        <p:spPr>
          <a:xfrm>
            <a:off x="1127759" y="6423978"/>
            <a:ext cx="5745379" cy="36512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0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900" dirty="0">
                <a:solidFill>
                  <a:srgbClr val="8B8580"/>
                </a:solidFill>
                <a:latin typeface="+mn-lt"/>
                <a:cs typeface="+mn-cs"/>
              </a:rPr>
              <a:t>Diritto d'autore</a:t>
            </a:r>
            <a:r>
              <a:rPr lang="en-US" dirty="0"/>
              <a:t> </a:t>
            </a:r>
            <a:r>
              <a:rPr lang="en-US" sz="900" dirty="0">
                <a:solidFill>
                  <a:srgbClr val="8B8580"/>
                </a:solidFill>
                <a:latin typeface="+mn-lt"/>
                <a:cs typeface="+mn-cs"/>
              </a:rPr>
              <a:t>© 2024, Oracle e/o sue affiliate</a:t>
            </a:r>
          </a:p>
        </p:txBody>
      </p:sp>
    </p:spTree>
    <p:extLst>
      <p:ext uri="{BB962C8B-B14F-4D97-AF65-F5344CB8AC3E}">
        <p14:creationId xmlns:p14="http://schemas.microsoft.com/office/powerpoint/2010/main" val="387959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21C3E81-C17E-DD46-89A1-CBEAA21B8FC0}"/>
              </a:ext>
            </a:extLst>
          </p:cNvPr>
          <p:cNvSpPr>
            <a:spLocks noGrp="1"/>
          </p:cNvSpPr>
          <p:nvPr>
            <p:ph type="ctrTitle"/>
            <p:custDataLst>
              <p:tags r:id="rId1"/>
            </p:custDataLst>
          </p:nvPr>
        </p:nvSpPr>
        <p:spPr>
          <a:xfrm>
            <a:off x="1018030" y="2148840"/>
            <a:ext cx="10158984" cy="1280160"/>
          </a:xfrm>
        </p:spPr>
        <p:txBody>
          <a:bodyPr/>
          <a:lstStyle/>
          <a:p>
            <a:r>
              <a:rPr lang="en-US" dirty="0" err="1"/>
              <a:t>Intelligenza</a:t>
            </a:r>
            <a:r>
              <a:rPr lang="en-US" dirty="0"/>
              <a:t> </a:t>
            </a:r>
            <a:r>
              <a:rPr lang="en-US" dirty="0" err="1"/>
              <a:t>Artificiale</a:t>
            </a:r>
            <a:br>
              <a:rPr lang="en-US" dirty="0"/>
            </a:br>
            <a:endParaRPr lang="en-US" sz="2000" dirty="0"/>
          </a:p>
        </p:txBody>
      </p:sp>
      <p:sp>
        <p:nvSpPr>
          <p:cNvPr id="20" name="Text Placeholder 19">
            <a:extLst>
              <a:ext uri="{FF2B5EF4-FFF2-40B4-BE49-F238E27FC236}">
                <a16:creationId xmlns:a16="http://schemas.microsoft.com/office/drawing/2014/main" id="{2D1B215E-A115-3A42-B305-3DB768BE6E3C}"/>
              </a:ext>
            </a:extLst>
          </p:cNvPr>
          <p:cNvSpPr>
            <a:spLocks noGrp="1"/>
          </p:cNvSpPr>
          <p:nvPr>
            <p:ph type="body" sz="quarter" idx="33"/>
            <p:custDataLst>
              <p:tags r:id="rId2"/>
            </p:custDataLst>
          </p:nvPr>
        </p:nvSpPr>
        <p:spPr/>
        <p:txBody>
          <a:bodyPr/>
          <a:lstStyle/>
          <a:p>
            <a:r>
              <a:rPr lang="en-US" dirty="0" err="1"/>
              <a:t>Lezione</a:t>
            </a:r>
            <a:r>
              <a:rPr lang="en-US" dirty="0"/>
              <a:t> 2: AI Language</a:t>
            </a:r>
          </a:p>
        </p:txBody>
      </p:sp>
    </p:spTree>
    <p:extLst>
      <p:ext uri="{BB962C8B-B14F-4D97-AF65-F5344CB8AC3E}">
        <p14:creationId xmlns:p14="http://schemas.microsoft.com/office/powerpoint/2010/main" val="139114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0CEA7-4D7B-4204-9539-AB331EBCDF55}"/>
              </a:ext>
            </a:extLst>
          </p:cNvPr>
          <p:cNvSpPr>
            <a:spLocks noGrp="1"/>
          </p:cNvSpPr>
          <p:nvPr>
            <p:ph type="title"/>
          </p:nvPr>
        </p:nvSpPr>
        <p:spPr>
          <a:xfrm>
            <a:off x="766871" y="508000"/>
            <a:ext cx="8310222" cy="822960"/>
          </a:xfrm>
        </p:spPr>
        <p:txBody>
          <a:bodyPr/>
          <a:lstStyle/>
          <a:p>
            <a:pPr algn="l" rtl="0"/>
            <a:r>
              <a:rPr lang="en-US" dirty="0"/>
              <a:t>Funzionalità linguistiche: modelli pre-addestrati</a:t>
            </a:r>
          </a:p>
        </p:txBody>
      </p:sp>
      <p:sp>
        <p:nvSpPr>
          <p:cNvPr id="4" name="Slide Number Placeholder 3">
            <a:extLst>
              <a:ext uri="{FF2B5EF4-FFF2-40B4-BE49-F238E27FC236}">
                <a16:creationId xmlns:a16="http://schemas.microsoft.com/office/drawing/2014/main" id="{AD178B4E-9FE7-4D08-9D21-2256DFFBCE2D}"/>
              </a:ext>
            </a:extLst>
          </p:cNvPr>
          <p:cNvSpPr>
            <a:spLocks noGrp="1"/>
          </p:cNvSpPr>
          <p:nvPr>
            <p:ph type="sldNum" sz="quarter" idx="12"/>
          </p:nvPr>
        </p:nvSpPr>
        <p:spPr/>
        <p:txBody>
          <a:bodyPr/>
          <a:lstStyle/>
          <a:p>
            <a:pPr algn="l" rtl="0"/>
            <a:fld id="{345D60D9-5372-5F40-9443-0F9AE5BDC3C8}" type="slidenum">
              <a:rPr lang="en-US" smtClean="0"/>
              <a:pPr algn="l" rtl="0"/>
              <a:t>8</a:t>
            </a:fld>
            <a:endParaRPr lang="en-US" dirty="0"/>
          </a:p>
        </p:txBody>
      </p:sp>
      <p:graphicFrame>
        <p:nvGraphicFramePr>
          <p:cNvPr id="5" name="Diagram 4">
            <a:extLst>
              <a:ext uri="{FF2B5EF4-FFF2-40B4-BE49-F238E27FC236}">
                <a16:creationId xmlns:a16="http://schemas.microsoft.com/office/drawing/2014/main" id="{992CB602-A380-4313-BCEA-6024F3E46927}"/>
              </a:ext>
            </a:extLst>
          </p:cNvPr>
          <p:cNvGraphicFramePr/>
          <p:nvPr>
            <p:extLst>
              <p:ext uri="{D42A27DB-BD31-4B8C-83A1-F6EECF244321}">
                <p14:modId xmlns:p14="http://schemas.microsoft.com/office/powerpoint/2010/main" val="3674915124"/>
              </p:ext>
            </p:extLst>
          </p:nvPr>
        </p:nvGraphicFramePr>
        <p:xfrm>
          <a:off x="734693" y="1804522"/>
          <a:ext cx="6059948" cy="38657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Graphic 11" descr="Hashtag with solid fill">
            <a:extLst>
              <a:ext uri="{FF2B5EF4-FFF2-40B4-BE49-F238E27FC236}">
                <a16:creationId xmlns:a16="http://schemas.microsoft.com/office/drawing/2014/main" id="{1FA51B08-CD2D-4D2D-8AFA-48CB364510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1221" y="4997374"/>
            <a:ext cx="411774" cy="411774"/>
          </a:xfrm>
          <a:prstGeom prst="rect">
            <a:avLst/>
          </a:prstGeom>
        </p:spPr>
      </p:pic>
      <p:pic>
        <p:nvPicPr>
          <p:cNvPr id="14" name="Graphic 13" descr="Fork In Road with solid fill">
            <a:extLst>
              <a:ext uri="{FF2B5EF4-FFF2-40B4-BE49-F238E27FC236}">
                <a16:creationId xmlns:a16="http://schemas.microsoft.com/office/drawing/2014/main" id="{66318669-7AA0-461A-99BC-D2B59A5D63D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81936" y="4482316"/>
            <a:ext cx="376575" cy="376575"/>
          </a:xfrm>
          <a:prstGeom prst="rect">
            <a:avLst/>
          </a:prstGeom>
        </p:spPr>
      </p:pic>
      <p:pic>
        <p:nvPicPr>
          <p:cNvPr id="16" name="Graphic 15" descr="Smiling face with solid fill with solid fill">
            <a:extLst>
              <a:ext uri="{FF2B5EF4-FFF2-40B4-BE49-F238E27FC236}">
                <a16:creationId xmlns:a16="http://schemas.microsoft.com/office/drawing/2014/main" id="{7C15DD1D-C75C-4DE5-AB5E-3FE09B004BD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12995" y="3205688"/>
            <a:ext cx="530360" cy="530360"/>
          </a:xfrm>
          <a:prstGeom prst="rect">
            <a:avLst/>
          </a:prstGeom>
        </p:spPr>
      </p:pic>
      <p:pic>
        <p:nvPicPr>
          <p:cNvPr id="18" name="Graphic 17" descr="Employee badge with solid fill">
            <a:extLst>
              <a:ext uri="{FF2B5EF4-FFF2-40B4-BE49-F238E27FC236}">
                <a16:creationId xmlns:a16="http://schemas.microsoft.com/office/drawing/2014/main" id="{BDA74B67-A33F-4812-966C-2F679F73307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28487" y="2557628"/>
            <a:ext cx="530360" cy="530360"/>
          </a:xfrm>
          <a:prstGeom prst="rect">
            <a:avLst/>
          </a:prstGeom>
        </p:spPr>
      </p:pic>
      <p:pic>
        <p:nvPicPr>
          <p:cNvPr id="20" name="Graphic 19" descr="Earth globe: Africa and Europe with solid fill">
            <a:extLst>
              <a:ext uri="{FF2B5EF4-FFF2-40B4-BE49-F238E27FC236}">
                <a16:creationId xmlns:a16="http://schemas.microsoft.com/office/drawing/2014/main" id="{B3EF5349-06B1-4864-8AA9-286DBFFFDC0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88021" y="1963413"/>
            <a:ext cx="524974" cy="524974"/>
          </a:xfrm>
          <a:prstGeom prst="rect">
            <a:avLst/>
          </a:prstGeom>
        </p:spPr>
      </p:pic>
      <p:sp>
        <p:nvSpPr>
          <p:cNvPr id="3" name="Footer Placeholder 4">
            <a:extLst>
              <a:ext uri="{FF2B5EF4-FFF2-40B4-BE49-F238E27FC236}">
                <a16:creationId xmlns:a16="http://schemas.microsoft.com/office/drawing/2014/main" id="{B6B6310E-E629-0283-4C56-13574D87B3CC}"/>
              </a:ext>
            </a:extLst>
          </p:cNvPr>
          <p:cNvSpPr txBox="1">
            <a:spLocks/>
          </p:cNvSpPr>
          <p:nvPr/>
        </p:nvSpPr>
        <p:spPr>
          <a:xfrm>
            <a:off x="1127759" y="6423978"/>
            <a:ext cx="5745379" cy="36512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0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900" dirty="0">
                <a:solidFill>
                  <a:srgbClr val="8B8580"/>
                </a:solidFill>
                <a:latin typeface="+mn-lt"/>
                <a:cs typeface="+mn-cs"/>
              </a:rPr>
              <a:t>Diritto d'autore</a:t>
            </a:r>
            <a:r>
              <a:rPr lang="en-US" dirty="0"/>
              <a:t> </a:t>
            </a:r>
            <a:r>
              <a:rPr lang="en-US" sz="900" dirty="0">
                <a:solidFill>
                  <a:srgbClr val="8B8580"/>
                </a:solidFill>
                <a:latin typeface="+mn-lt"/>
                <a:cs typeface="+mn-cs"/>
              </a:rPr>
              <a:t>© 2023, Oracle e/o sue affiliate</a:t>
            </a:r>
          </a:p>
        </p:txBody>
      </p:sp>
    </p:spTree>
    <p:extLst>
      <p:ext uri="{BB962C8B-B14F-4D97-AF65-F5344CB8AC3E}">
        <p14:creationId xmlns:p14="http://schemas.microsoft.com/office/powerpoint/2010/main" val="184432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203AE-5848-4B83-BDED-1ECD21236F3A}"/>
              </a:ext>
            </a:extLst>
          </p:cNvPr>
          <p:cNvSpPr>
            <a:spLocks noGrp="1"/>
          </p:cNvSpPr>
          <p:nvPr>
            <p:ph type="title"/>
          </p:nvPr>
        </p:nvSpPr>
        <p:spPr/>
        <p:txBody>
          <a:bodyPr/>
          <a:lstStyle/>
          <a:p>
            <a:pPr algn="l" rtl="0"/>
            <a:r>
              <a:rPr lang="en-US" dirty="0"/>
              <a:t>Rilevamento della lingua</a:t>
            </a:r>
          </a:p>
        </p:txBody>
      </p:sp>
      <p:sp>
        <p:nvSpPr>
          <p:cNvPr id="3" name="Content Placeholder 2">
            <a:extLst>
              <a:ext uri="{FF2B5EF4-FFF2-40B4-BE49-F238E27FC236}">
                <a16:creationId xmlns:a16="http://schemas.microsoft.com/office/drawing/2014/main" id="{9A0D3C07-4C0D-40B0-A5F3-AE411837E357}"/>
              </a:ext>
            </a:extLst>
          </p:cNvPr>
          <p:cNvSpPr>
            <a:spLocks noGrp="1"/>
          </p:cNvSpPr>
          <p:nvPr>
            <p:ph idx="1"/>
          </p:nvPr>
        </p:nvSpPr>
        <p:spPr>
          <a:xfrm>
            <a:off x="766871" y="1830033"/>
            <a:ext cx="5979369" cy="4277080"/>
          </a:xfrm>
        </p:spPr>
        <p:txBody>
          <a:bodyPr/>
          <a:lstStyle/>
          <a:p>
            <a:pPr algn="l" rtl="0"/>
            <a:r>
              <a:rPr lang="en-US" sz="2000" dirty="0"/>
              <a:t>Identifica la lingua dominante in un documento di testo.</a:t>
            </a:r>
          </a:p>
          <a:p>
            <a:pPr algn="l" rtl="0"/>
            <a:r>
              <a:rPr lang="en-US" sz="2000" dirty="0"/>
              <a:t>Lingue supportate: oltre 100</a:t>
            </a:r>
          </a:p>
          <a:p>
            <a:pPr algn="l" rtl="0"/>
            <a:endParaRPr lang="en-US" sz="2000" dirty="0"/>
          </a:p>
          <a:p>
            <a:pPr algn="l" rtl="0"/>
            <a:r>
              <a:rPr lang="en-US" sz="2000" b="1" dirty="0"/>
              <a:t>Casi d'uso di esempio:</a:t>
            </a:r>
          </a:p>
          <a:p>
            <a:pPr marL="342900" indent="-342900" algn="l" rtl="0">
              <a:buFont typeface="Arial" panose="020B0604020202020204" pitchFamily="34" charset="0"/>
              <a:buChar char="•"/>
            </a:pPr>
            <a:r>
              <a:rPr lang="en-US" sz="2000" dirty="0"/>
              <a:t>Si </a:t>
            </a:r>
            <a:r>
              <a:rPr lang="en-US" sz="2000" dirty="0" err="1"/>
              <a:t>desidera</a:t>
            </a:r>
            <a:r>
              <a:rPr lang="en-US" sz="2000" dirty="0"/>
              <a:t> indirizzare i problemi di supporto a diversi centri di supporto in base alla lingua nel ticket di supporto.</a:t>
            </a:r>
          </a:p>
          <a:p>
            <a:pPr marL="342900" indent="-342900" algn="l" rtl="0">
              <a:buFont typeface="Arial" panose="020B0604020202020204" pitchFamily="34" charset="0"/>
              <a:buChar char="•"/>
            </a:pPr>
            <a:endParaRPr lang="en-US" sz="2000" dirty="0"/>
          </a:p>
          <a:p>
            <a:pPr marL="342900" indent="-342900" algn="l" rtl="0">
              <a:buFont typeface="Arial" panose="020B0604020202020204" pitchFamily="34" charset="0"/>
              <a:buChar char="•"/>
            </a:pPr>
            <a:r>
              <a:rPr lang="en-US" sz="2000" dirty="0"/>
              <a:t>Si desidera identificare la lingua in modo da poterla elaborare ulteriormente con gli algoritmi appropriati per la lingua.</a:t>
            </a:r>
          </a:p>
        </p:txBody>
      </p:sp>
      <p:sp>
        <p:nvSpPr>
          <p:cNvPr id="4" name="Slide Number Placeholder 3">
            <a:extLst>
              <a:ext uri="{FF2B5EF4-FFF2-40B4-BE49-F238E27FC236}">
                <a16:creationId xmlns:a16="http://schemas.microsoft.com/office/drawing/2014/main" id="{31ED45C9-DB4E-4245-BED7-FF775B8C4022}"/>
              </a:ext>
            </a:extLst>
          </p:cNvPr>
          <p:cNvSpPr>
            <a:spLocks noGrp="1"/>
          </p:cNvSpPr>
          <p:nvPr>
            <p:ph type="sldNum" sz="quarter" idx="12"/>
          </p:nvPr>
        </p:nvSpPr>
        <p:spPr/>
        <p:txBody>
          <a:bodyPr/>
          <a:lstStyle/>
          <a:p>
            <a:pPr algn="l" rtl="0"/>
            <a:fld id="{345D60D9-5372-5F40-9443-0F9AE5BDC3C8}" type="slidenum">
              <a:rPr lang="en-US" smtClean="0"/>
              <a:pPr algn="l" rtl="0"/>
              <a:t>9</a:t>
            </a:fld>
            <a:endParaRPr lang="en-US" dirty="0"/>
          </a:p>
        </p:txBody>
      </p:sp>
      <p:sp>
        <p:nvSpPr>
          <p:cNvPr id="9" name="Footer Placeholder 4">
            <a:extLst>
              <a:ext uri="{FF2B5EF4-FFF2-40B4-BE49-F238E27FC236}">
                <a16:creationId xmlns:a16="http://schemas.microsoft.com/office/drawing/2014/main" id="{001FD418-F236-FFC1-6C1B-17F72A2FC30D}"/>
              </a:ext>
            </a:extLst>
          </p:cNvPr>
          <p:cNvSpPr txBox="1">
            <a:spLocks/>
          </p:cNvSpPr>
          <p:nvPr/>
        </p:nvSpPr>
        <p:spPr>
          <a:xfrm>
            <a:off x="1127759" y="6423978"/>
            <a:ext cx="5745379" cy="36512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0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900" dirty="0">
                <a:solidFill>
                  <a:srgbClr val="8B8580"/>
                </a:solidFill>
                <a:latin typeface="+mn-lt"/>
                <a:cs typeface="+mn-cs"/>
              </a:rPr>
              <a:t>Diritto d'autore</a:t>
            </a:r>
            <a:r>
              <a:rPr lang="en-US" dirty="0"/>
              <a:t> </a:t>
            </a:r>
            <a:r>
              <a:rPr lang="en-US" sz="900" dirty="0">
                <a:solidFill>
                  <a:srgbClr val="8B8580"/>
                </a:solidFill>
                <a:latin typeface="+mn-lt"/>
                <a:cs typeface="+mn-cs"/>
              </a:rPr>
              <a:t>© 2023, Oracle e/o sue affiliate</a:t>
            </a:r>
          </a:p>
        </p:txBody>
      </p:sp>
      <p:sp>
        <p:nvSpPr>
          <p:cNvPr id="5" name="Rectangle 4">
            <a:extLst>
              <a:ext uri="{FF2B5EF4-FFF2-40B4-BE49-F238E27FC236}">
                <a16:creationId xmlns:a16="http://schemas.microsoft.com/office/drawing/2014/main" id="{BA2EC26D-8EEE-8254-0CB7-CAB7AF2717D7}"/>
              </a:ext>
            </a:extLst>
          </p:cNvPr>
          <p:cNvSpPr/>
          <p:nvPr/>
        </p:nvSpPr>
        <p:spPr>
          <a:xfrm>
            <a:off x="8360227" y="3227977"/>
            <a:ext cx="2743200" cy="7405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AI Service</a:t>
            </a:r>
          </a:p>
        </p:txBody>
      </p:sp>
      <p:sp>
        <p:nvSpPr>
          <p:cNvPr id="13" name="Rectangle 12">
            <a:extLst>
              <a:ext uri="{FF2B5EF4-FFF2-40B4-BE49-F238E27FC236}">
                <a16:creationId xmlns:a16="http://schemas.microsoft.com/office/drawing/2014/main" id="{A8529311-ACD2-AF65-6850-4812290560BA}"/>
              </a:ext>
            </a:extLst>
          </p:cNvPr>
          <p:cNvSpPr/>
          <p:nvPr/>
        </p:nvSpPr>
        <p:spPr>
          <a:xfrm>
            <a:off x="8455228" y="2094802"/>
            <a:ext cx="2553199" cy="369332"/>
          </a:xfrm>
          <a:prstGeom prst="rect">
            <a:avLst/>
          </a:prstGeom>
        </p:spPr>
        <p:txBody>
          <a:bodyPr wrap="none">
            <a:spAutoFit/>
          </a:bodyPr>
          <a:lstStyle/>
          <a:p>
            <a:pPr algn="ctr"/>
            <a:r>
              <a:rPr lang="en-US" dirty="0"/>
              <a:t>“Vi </a:t>
            </a:r>
            <a:r>
              <a:rPr lang="en-US" dirty="0" err="1"/>
              <a:t>elsker</a:t>
            </a:r>
            <a:r>
              <a:rPr lang="en-US" dirty="0"/>
              <a:t> </a:t>
            </a:r>
            <a:r>
              <a:rPr lang="en-US" dirty="0" err="1"/>
              <a:t>dette</a:t>
            </a:r>
            <a:r>
              <a:rPr lang="en-US" dirty="0"/>
              <a:t> </a:t>
            </a:r>
            <a:r>
              <a:rPr lang="en-US" dirty="0" err="1"/>
              <a:t>landet</a:t>
            </a:r>
            <a:r>
              <a:rPr lang="en-US" dirty="0"/>
              <a:t>”</a:t>
            </a:r>
          </a:p>
        </p:txBody>
      </p:sp>
      <p:cxnSp>
        <p:nvCxnSpPr>
          <p:cNvPr id="14" name="Straight Arrow Connector 13">
            <a:extLst>
              <a:ext uri="{FF2B5EF4-FFF2-40B4-BE49-F238E27FC236}">
                <a16:creationId xmlns:a16="http://schemas.microsoft.com/office/drawing/2014/main" id="{D8F1D7ED-7E93-FFDD-422E-9E52429A25D7}"/>
              </a:ext>
            </a:extLst>
          </p:cNvPr>
          <p:cNvCxnSpPr/>
          <p:nvPr/>
        </p:nvCxnSpPr>
        <p:spPr>
          <a:xfrm>
            <a:off x="9731827" y="2602019"/>
            <a:ext cx="0" cy="496389"/>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
        <p:nvSpPr>
          <p:cNvPr id="15" name="Rectangle 14">
            <a:extLst>
              <a:ext uri="{FF2B5EF4-FFF2-40B4-BE49-F238E27FC236}">
                <a16:creationId xmlns:a16="http://schemas.microsoft.com/office/drawing/2014/main" id="{409D590F-51F5-BE0D-286D-B45B671E7F9C}"/>
              </a:ext>
            </a:extLst>
          </p:cNvPr>
          <p:cNvSpPr/>
          <p:nvPr/>
        </p:nvSpPr>
        <p:spPr>
          <a:xfrm>
            <a:off x="9078893" y="5103507"/>
            <a:ext cx="1305870" cy="369332"/>
          </a:xfrm>
          <a:prstGeom prst="rect">
            <a:avLst/>
          </a:prstGeom>
        </p:spPr>
        <p:txBody>
          <a:bodyPr wrap="none">
            <a:spAutoFit/>
          </a:bodyPr>
          <a:lstStyle/>
          <a:p>
            <a:pPr algn="ctr"/>
            <a:r>
              <a:rPr lang="en-US" dirty="0" err="1"/>
              <a:t>Norvegese</a:t>
            </a:r>
            <a:endParaRPr lang="en-US" dirty="0"/>
          </a:p>
        </p:txBody>
      </p:sp>
      <p:cxnSp>
        <p:nvCxnSpPr>
          <p:cNvPr id="16" name="Straight Arrow Connector 15">
            <a:extLst>
              <a:ext uri="{FF2B5EF4-FFF2-40B4-BE49-F238E27FC236}">
                <a16:creationId xmlns:a16="http://schemas.microsoft.com/office/drawing/2014/main" id="{39C06BBB-E079-C253-7F43-A92479470796}"/>
              </a:ext>
            </a:extLst>
          </p:cNvPr>
          <p:cNvCxnSpPr/>
          <p:nvPr/>
        </p:nvCxnSpPr>
        <p:spPr>
          <a:xfrm>
            <a:off x="9731827" y="4243479"/>
            <a:ext cx="0" cy="496389"/>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3055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OS" val="Unix 4.14 unknown"/>
  <p:tag name="AS_RELEASE_DATE" val="2018.12.31"/>
  <p:tag name="AS_TITLE" val="Aspose.Slides for Java"/>
  <p:tag name="AS_VERSION" val="18.12"/>
</p:tagLst>
</file>

<file path=ppt/tags/tag10.xml><?xml version="1.0" encoding="utf-8"?>
<p:tagLst xmlns:a="http://schemas.openxmlformats.org/drawingml/2006/main" xmlns:r="http://schemas.openxmlformats.org/officeDocument/2006/relationships" xmlns:p="http://schemas.openxmlformats.org/presentationml/2006/main">
  <p:tag name="AS_UNIQUEID" val="18859"/>
</p:tagLst>
</file>

<file path=ppt/tags/tag100.xml><?xml version="1.0" encoding="utf-8"?>
<p:tagLst xmlns:a="http://schemas.openxmlformats.org/drawingml/2006/main" xmlns:r="http://schemas.openxmlformats.org/officeDocument/2006/relationships" xmlns:p="http://schemas.openxmlformats.org/presentationml/2006/main">
  <p:tag name="AS_UNIQUEID" val="18973"/>
</p:tagLst>
</file>

<file path=ppt/tags/tag101.xml><?xml version="1.0" encoding="utf-8"?>
<p:tagLst xmlns:a="http://schemas.openxmlformats.org/drawingml/2006/main" xmlns:r="http://schemas.openxmlformats.org/officeDocument/2006/relationships" xmlns:p="http://schemas.openxmlformats.org/presentationml/2006/main">
  <p:tag name="AS_UNIQUEID" val="18974"/>
</p:tagLst>
</file>

<file path=ppt/tags/tag102.xml><?xml version="1.0" encoding="utf-8"?>
<p:tagLst xmlns:a="http://schemas.openxmlformats.org/drawingml/2006/main" xmlns:r="http://schemas.openxmlformats.org/officeDocument/2006/relationships" xmlns:p="http://schemas.openxmlformats.org/presentationml/2006/main">
  <p:tag name="AS_UNIQUEID" val="18976"/>
</p:tagLst>
</file>

<file path=ppt/tags/tag103.xml><?xml version="1.0" encoding="utf-8"?>
<p:tagLst xmlns:a="http://schemas.openxmlformats.org/drawingml/2006/main" xmlns:r="http://schemas.openxmlformats.org/officeDocument/2006/relationships" xmlns:p="http://schemas.openxmlformats.org/presentationml/2006/main">
  <p:tag name="AS_UNIQUEID" val="18978"/>
</p:tagLst>
</file>

<file path=ppt/tags/tag104.xml><?xml version="1.0" encoding="utf-8"?>
<p:tagLst xmlns:a="http://schemas.openxmlformats.org/drawingml/2006/main" xmlns:r="http://schemas.openxmlformats.org/officeDocument/2006/relationships" xmlns:p="http://schemas.openxmlformats.org/presentationml/2006/main">
  <p:tag name="AS_UNIQUEID" val="14926"/>
</p:tagLst>
</file>

<file path=ppt/tags/tag105.xml><?xml version="1.0" encoding="utf-8"?>
<p:tagLst xmlns:a="http://schemas.openxmlformats.org/drawingml/2006/main" xmlns:r="http://schemas.openxmlformats.org/officeDocument/2006/relationships" xmlns:p="http://schemas.openxmlformats.org/presentationml/2006/main">
  <p:tag name="AS_UNIQUEID" val="14927"/>
</p:tagLst>
</file>

<file path=ppt/tags/tag106.xml><?xml version="1.0" encoding="utf-8"?>
<p:tagLst xmlns:a="http://schemas.openxmlformats.org/drawingml/2006/main" xmlns:r="http://schemas.openxmlformats.org/officeDocument/2006/relationships" xmlns:p="http://schemas.openxmlformats.org/presentationml/2006/main">
  <p:tag name="AS_UNIQUEID" val="14928"/>
</p:tagLst>
</file>

<file path=ppt/tags/tag107.xml><?xml version="1.0" encoding="utf-8"?>
<p:tagLst xmlns:a="http://schemas.openxmlformats.org/drawingml/2006/main" xmlns:r="http://schemas.openxmlformats.org/officeDocument/2006/relationships" xmlns:p="http://schemas.openxmlformats.org/presentationml/2006/main">
  <p:tag name="AS_UNIQUEID" val="14929"/>
</p:tagLst>
</file>

<file path=ppt/tags/tag108.xml><?xml version="1.0" encoding="utf-8"?>
<p:tagLst xmlns:a="http://schemas.openxmlformats.org/drawingml/2006/main" xmlns:r="http://schemas.openxmlformats.org/officeDocument/2006/relationships" xmlns:p="http://schemas.openxmlformats.org/presentationml/2006/main">
  <p:tag name="AS_UNIQUEID" val="19174"/>
</p:tagLst>
</file>

<file path=ppt/tags/tag109.xml><?xml version="1.0" encoding="utf-8"?>
<p:tagLst xmlns:a="http://schemas.openxmlformats.org/drawingml/2006/main" xmlns:r="http://schemas.openxmlformats.org/officeDocument/2006/relationships" xmlns:p="http://schemas.openxmlformats.org/presentationml/2006/main">
  <p:tag name="AS_UNIQUEID" val="19175"/>
</p:tagLst>
</file>

<file path=ppt/tags/tag11.xml><?xml version="1.0" encoding="utf-8"?>
<p:tagLst xmlns:a="http://schemas.openxmlformats.org/drawingml/2006/main" xmlns:r="http://schemas.openxmlformats.org/officeDocument/2006/relationships" xmlns:p="http://schemas.openxmlformats.org/presentationml/2006/main">
  <p:tag name="AS_UNIQUEID" val="18861"/>
</p:tagLst>
</file>

<file path=ppt/tags/tag110.xml><?xml version="1.0" encoding="utf-8"?>
<p:tagLst xmlns:a="http://schemas.openxmlformats.org/drawingml/2006/main" xmlns:r="http://schemas.openxmlformats.org/officeDocument/2006/relationships" xmlns:p="http://schemas.openxmlformats.org/presentationml/2006/main">
  <p:tag name="AS_UNIQUEID" val="19176"/>
</p:tagLst>
</file>

<file path=ppt/tags/tag111.xml><?xml version="1.0" encoding="utf-8"?>
<p:tagLst xmlns:a="http://schemas.openxmlformats.org/drawingml/2006/main" xmlns:r="http://schemas.openxmlformats.org/officeDocument/2006/relationships" xmlns:p="http://schemas.openxmlformats.org/presentationml/2006/main">
  <p:tag name="AS_UNIQUEID" val="19177"/>
</p:tagLst>
</file>

<file path=ppt/tags/tag112.xml><?xml version="1.0" encoding="utf-8"?>
<p:tagLst xmlns:a="http://schemas.openxmlformats.org/drawingml/2006/main" xmlns:r="http://schemas.openxmlformats.org/officeDocument/2006/relationships" xmlns:p="http://schemas.openxmlformats.org/presentationml/2006/main">
  <p:tag name="AS_UNIQUEID" val="19178"/>
</p:tagLst>
</file>

<file path=ppt/tags/tag113.xml><?xml version="1.0" encoding="utf-8"?>
<p:tagLst xmlns:a="http://schemas.openxmlformats.org/drawingml/2006/main" xmlns:r="http://schemas.openxmlformats.org/officeDocument/2006/relationships" xmlns:p="http://schemas.openxmlformats.org/presentationml/2006/main">
  <p:tag name="AS_UNIQUEID" val="19179"/>
</p:tagLst>
</file>

<file path=ppt/tags/tag114.xml><?xml version="1.0" encoding="utf-8"?>
<p:tagLst xmlns:a="http://schemas.openxmlformats.org/drawingml/2006/main" xmlns:r="http://schemas.openxmlformats.org/officeDocument/2006/relationships" xmlns:p="http://schemas.openxmlformats.org/presentationml/2006/main">
  <p:tag name="AS_UNIQUEID" val="19181"/>
</p:tagLst>
</file>

<file path=ppt/tags/tag115.xml><?xml version="1.0" encoding="utf-8"?>
<p:tagLst xmlns:a="http://schemas.openxmlformats.org/drawingml/2006/main" xmlns:r="http://schemas.openxmlformats.org/officeDocument/2006/relationships" xmlns:p="http://schemas.openxmlformats.org/presentationml/2006/main">
  <p:tag name="AS_UNIQUEID" val="19182"/>
</p:tagLst>
</file>

<file path=ppt/tags/tag116.xml><?xml version="1.0" encoding="utf-8"?>
<p:tagLst xmlns:a="http://schemas.openxmlformats.org/drawingml/2006/main" xmlns:r="http://schemas.openxmlformats.org/officeDocument/2006/relationships" xmlns:p="http://schemas.openxmlformats.org/presentationml/2006/main">
  <p:tag name="AS_UNIQUEID" val="19183"/>
</p:tagLst>
</file>

<file path=ppt/tags/tag117.xml><?xml version="1.0" encoding="utf-8"?>
<p:tagLst xmlns:a="http://schemas.openxmlformats.org/drawingml/2006/main" xmlns:r="http://schemas.openxmlformats.org/officeDocument/2006/relationships" xmlns:p="http://schemas.openxmlformats.org/presentationml/2006/main">
  <p:tag name="AS_UNIQUEID" val="19184"/>
</p:tagLst>
</file>

<file path=ppt/tags/tag118.xml><?xml version="1.0" encoding="utf-8"?>
<p:tagLst xmlns:a="http://schemas.openxmlformats.org/drawingml/2006/main" xmlns:r="http://schemas.openxmlformats.org/officeDocument/2006/relationships" xmlns:p="http://schemas.openxmlformats.org/presentationml/2006/main">
  <p:tag name="AS_UNIQUEID" val="15003"/>
</p:tagLst>
</file>

<file path=ppt/tags/tag119.xml><?xml version="1.0" encoding="utf-8"?>
<p:tagLst xmlns:a="http://schemas.openxmlformats.org/drawingml/2006/main" xmlns:r="http://schemas.openxmlformats.org/officeDocument/2006/relationships" xmlns:p="http://schemas.openxmlformats.org/presentationml/2006/main">
  <p:tag name="AS_UNIQUEID" val="15004"/>
</p:tagLst>
</file>

<file path=ppt/tags/tag12.xml><?xml version="1.0" encoding="utf-8"?>
<p:tagLst xmlns:a="http://schemas.openxmlformats.org/drawingml/2006/main" xmlns:r="http://schemas.openxmlformats.org/officeDocument/2006/relationships" xmlns:p="http://schemas.openxmlformats.org/presentationml/2006/main">
  <p:tag name="AS_UNIQUEID" val="18862"/>
</p:tagLst>
</file>

<file path=ppt/tags/tag120.xml><?xml version="1.0" encoding="utf-8"?>
<p:tagLst xmlns:a="http://schemas.openxmlformats.org/drawingml/2006/main" xmlns:r="http://schemas.openxmlformats.org/officeDocument/2006/relationships" xmlns:p="http://schemas.openxmlformats.org/presentationml/2006/main">
  <p:tag name="AS_UNIQUEID" val="15165"/>
</p:tagLst>
</file>

<file path=ppt/tags/tag121.xml><?xml version="1.0" encoding="utf-8"?>
<p:tagLst xmlns:a="http://schemas.openxmlformats.org/drawingml/2006/main" xmlns:r="http://schemas.openxmlformats.org/officeDocument/2006/relationships" xmlns:p="http://schemas.openxmlformats.org/presentationml/2006/main">
  <p:tag name="AS_UNIQUEID" val="15175"/>
</p:tagLst>
</file>

<file path=ppt/tags/tag122.xml><?xml version="1.0" encoding="utf-8"?>
<p:tagLst xmlns:a="http://schemas.openxmlformats.org/drawingml/2006/main" xmlns:r="http://schemas.openxmlformats.org/officeDocument/2006/relationships" xmlns:p="http://schemas.openxmlformats.org/presentationml/2006/main">
  <p:tag name="AS_UNIQUEID" val="15003"/>
</p:tagLst>
</file>

<file path=ppt/tags/tag123.xml><?xml version="1.0" encoding="utf-8"?>
<p:tagLst xmlns:a="http://schemas.openxmlformats.org/drawingml/2006/main" xmlns:r="http://schemas.openxmlformats.org/officeDocument/2006/relationships" xmlns:p="http://schemas.openxmlformats.org/presentationml/2006/main">
  <p:tag name="AS_UNIQUEID" val="15004"/>
</p:tagLst>
</file>

<file path=ppt/tags/tag124.xml><?xml version="1.0" encoding="utf-8"?>
<p:tagLst xmlns:a="http://schemas.openxmlformats.org/drawingml/2006/main" xmlns:r="http://schemas.openxmlformats.org/officeDocument/2006/relationships" xmlns:p="http://schemas.openxmlformats.org/presentationml/2006/main">
  <p:tag name="AS_UNIQUEID" val="15003"/>
</p:tagLst>
</file>

<file path=ppt/tags/tag125.xml><?xml version="1.0" encoding="utf-8"?>
<p:tagLst xmlns:a="http://schemas.openxmlformats.org/drawingml/2006/main" xmlns:r="http://schemas.openxmlformats.org/officeDocument/2006/relationships" xmlns:p="http://schemas.openxmlformats.org/presentationml/2006/main">
  <p:tag name="AS_UNIQUEID" val="15004"/>
</p:tagLst>
</file>

<file path=ppt/tags/tag126.xml><?xml version="1.0" encoding="utf-8"?>
<p:tagLst xmlns:a="http://schemas.openxmlformats.org/drawingml/2006/main" xmlns:r="http://schemas.openxmlformats.org/officeDocument/2006/relationships" xmlns:p="http://schemas.openxmlformats.org/presentationml/2006/main">
  <p:tag name="AS_UNIQUEID" val="15003"/>
</p:tagLst>
</file>

<file path=ppt/tags/tag127.xml><?xml version="1.0" encoding="utf-8"?>
<p:tagLst xmlns:a="http://schemas.openxmlformats.org/drawingml/2006/main" xmlns:r="http://schemas.openxmlformats.org/officeDocument/2006/relationships" xmlns:p="http://schemas.openxmlformats.org/presentationml/2006/main">
  <p:tag name="AS_UNIQUEID" val="15004"/>
</p:tagLst>
</file>

<file path=ppt/tags/tag128.xml><?xml version="1.0" encoding="utf-8"?>
<p:tagLst xmlns:a="http://schemas.openxmlformats.org/drawingml/2006/main" xmlns:r="http://schemas.openxmlformats.org/officeDocument/2006/relationships" xmlns:p="http://schemas.openxmlformats.org/presentationml/2006/main">
  <p:tag name="AS_UNIQUEID" val="15082"/>
</p:tagLst>
</file>

<file path=ppt/tags/tag129.xml><?xml version="1.0" encoding="utf-8"?>
<p:tagLst xmlns:a="http://schemas.openxmlformats.org/drawingml/2006/main" xmlns:r="http://schemas.openxmlformats.org/officeDocument/2006/relationships" xmlns:p="http://schemas.openxmlformats.org/presentationml/2006/main">
  <p:tag name="AS_UNIQUEID" val="15063"/>
</p:tagLst>
</file>

<file path=ppt/tags/tag13.xml><?xml version="1.0" encoding="utf-8"?>
<p:tagLst xmlns:a="http://schemas.openxmlformats.org/drawingml/2006/main" xmlns:r="http://schemas.openxmlformats.org/officeDocument/2006/relationships" xmlns:p="http://schemas.openxmlformats.org/presentationml/2006/main">
  <p:tag name="AS_UNIQUEID" val="18863"/>
</p:tagLst>
</file>

<file path=ppt/tags/tag130.xml><?xml version="1.0" encoding="utf-8"?>
<p:tagLst xmlns:a="http://schemas.openxmlformats.org/drawingml/2006/main" xmlns:r="http://schemas.openxmlformats.org/officeDocument/2006/relationships" xmlns:p="http://schemas.openxmlformats.org/presentationml/2006/main">
  <p:tag name="AS_UNIQUEID" val="15064"/>
</p:tagLst>
</file>

<file path=ppt/tags/tag131.xml><?xml version="1.0" encoding="utf-8"?>
<p:tagLst xmlns:a="http://schemas.openxmlformats.org/drawingml/2006/main" xmlns:r="http://schemas.openxmlformats.org/officeDocument/2006/relationships" xmlns:p="http://schemas.openxmlformats.org/presentationml/2006/main">
  <p:tag name="AS_UNIQUEID" val="15065"/>
</p:tagLst>
</file>

<file path=ppt/tags/tag132.xml><?xml version="1.0" encoding="utf-8"?>
<p:tagLst xmlns:a="http://schemas.openxmlformats.org/drawingml/2006/main" xmlns:r="http://schemas.openxmlformats.org/officeDocument/2006/relationships" xmlns:p="http://schemas.openxmlformats.org/presentationml/2006/main">
  <p:tag name="AS_UNIQUEID" val="15096"/>
</p:tagLst>
</file>

<file path=ppt/tags/tag133.xml><?xml version="1.0" encoding="utf-8"?>
<p:tagLst xmlns:a="http://schemas.openxmlformats.org/drawingml/2006/main" xmlns:r="http://schemas.openxmlformats.org/officeDocument/2006/relationships" xmlns:p="http://schemas.openxmlformats.org/presentationml/2006/main">
  <p:tag name="AS_UNIQUEID" val="15095"/>
</p:tagLst>
</file>

<file path=ppt/tags/tag134.xml><?xml version="1.0" encoding="utf-8"?>
<p:tagLst xmlns:a="http://schemas.openxmlformats.org/drawingml/2006/main" xmlns:r="http://schemas.openxmlformats.org/officeDocument/2006/relationships" xmlns:p="http://schemas.openxmlformats.org/presentationml/2006/main">
  <p:tag name="AS_UNIQUEID" val="15093"/>
</p:tagLst>
</file>

<file path=ppt/tags/tag135.xml><?xml version="1.0" encoding="utf-8"?>
<p:tagLst xmlns:a="http://schemas.openxmlformats.org/drawingml/2006/main" xmlns:r="http://schemas.openxmlformats.org/officeDocument/2006/relationships" xmlns:p="http://schemas.openxmlformats.org/presentationml/2006/main">
  <p:tag name="AS_UNIQUEID" val="15094"/>
</p:tagLst>
</file>

<file path=ppt/tags/tag136.xml><?xml version="1.0" encoding="utf-8"?>
<p:tagLst xmlns:a="http://schemas.openxmlformats.org/drawingml/2006/main" xmlns:r="http://schemas.openxmlformats.org/officeDocument/2006/relationships" xmlns:p="http://schemas.openxmlformats.org/presentationml/2006/main">
  <p:tag name="AS_UNIQUEID" val="15099"/>
</p:tagLst>
</file>

<file path=ppt/tags/tag137.xml><?xml version="1.0" encoding="utf-8"?>
<p:tagLst xmlns:a="http://schemas.openxmlformats.org/drawingml/2006/main" xmlns:r="http://schemas.openxmlformats.org/officeDocument/2006/relationships" xmlns:p="http://schemas.openxmlformats.org/presentationml/2006/main">
  <p:tag name="AS_UNIQUEID" val="15123"/>
</p:tagLst>
</file>

<file path=ppt/tags/tag138.xml><?xml version="1.0" encoding="utf-8"?>
<p:tagLst xmlns:a="http://schemas.openxmlformats.org/drawingml/2006/main" xmlns:r="http://schemas.openxmlformats.org/officeDocument/2006/relationships" xmlns:p="http://schemas.openxmlformats.org/presentationml/2006/main">
  <p:tag name="AS_UNIQUEID" val="15119"/>
</p:tagLst>
</file>

<file path=ppt/tags/tag139.xml><?xml version="1.0" encoding="utf-8"?>
<p:tagLst xmlns:a="http://schemas.openxmlformats.org/drawingml/2006/main" xmlns:r="http://schemas.openxmlformats.org/officeDocument/2006/relationships" xmlns:p="http://schemas.openxmlformats.org/presentationml/2006/main">
  <p:tag name="AS_UNIQUEID" val="15117"/>
</p:tagLst>
</file>

<file path=ppt/tags/tag14.xml><?xml version="1.0" encoding="utf-8"?>
<p:tagLst xmlns:a="http://schemas.openxmlformats.org/drawingml/2006/main" xmlns:r="http://schemas.openxmlformats.org/officeDocument/2006/relationships" xmlns:p="http://schemas.openxmlformats.org/presentationml/2006/main">
  <p:tag name="AS_UNIQUEID" val="18864"/>
</p:tagLst>
</file>

<file path=ppt/tags/tag140.xml><?xml version="1.0" encoding="utf-8"?>
<p:tagLst xmlns:a="http://schemas.openxmlformats.org/drawingml/2006/main" xmlns:r="http://schemas.openxmlformats.org/officeDocument/2006/relationships" xmlns:p="http://schemas.openxmlformats.org/presentationml/2006/main">
  <p:tag name="AS_UNIQUEID" val="15118"/>
</p:tagLst>
</file>

<file path=ppt/tags/tag141.xml><?xml version="1.0" encoding="utf-8"?>
<p:tagLst xmlns:a="http://schemas.openxmlformats.org/drawingml/2006/main" xmlns:r="http://schemas.openxmlformats.org/officeDocument/2006/relationships" xmlns:p="http://schemas.openxmlformats.org/presentationml/2006/main">
  <p:tag name="AS_UNIQUEID" val="15107"/>
</p:tagLst>
</file>

<file path=ppt/tags/tag142.xml><?xml version="1.0" encoding="utf-8"?>
<p:tagLst xmlns:a="http://schemas.openxmlformats.org/drawingml/2006/main" xmlns:r="http://schemas.openxmlformats.org/officeDocument/2006/relationships" xmlns:p="http://schemas.openxmlformats.org/presentationml/2006/main">
  <p:tag name="AS_UNIQUEID" val="15106"/>
</p:tagLst>
</file>

<file path=ppt/tags/tag143.xml><?xml version="1.0" encoding="utf-8"?>
<p:tagLst xmlns:a="http://schemas.openxmlformats.org/drawingml/2006/main" xmlns:r="http://schemas.openxmlformats.org/officeDocument/2006/relationships" xmlns:p="http://schemas.openxmlformats.org/presentationml/2006/main">
  <p:tag name="AS_UNIQUEID" val="15104"/>
</p:tagLst>
</file>

<file path=ppt/tags/tag144.xml><?xml version="1.0" encoding="utf-8"?>
<p:tagLst xmlns:a="http://schemas.openxmlformats.org/drawingml/2006/main" xmlns:r="http://schemas.openxmlformats.org/officeDocument/2006/relationships" xmlns:p="http://schemas.openxmlformats.org/presentationml/2006/main">
  <p:tag name="AS_UNIQUEID" val="15105"/>
</p:tagLst>
</file>

<file path=ppt/tags/tag145.xml><?xml version="1.0" encoding="utf-8"?>
<p:tagLst xmlns:a="http://schemas.openxmlformats.org/drawingml/2006/main" xmlns:r="http://schemas.openxmlformats.org/officeDocument/2006/relationships" xmlns:p="http://schemas.openxmlformats.org/presentationml/2006/main">
  <p:tag name="AS_UNIQUEID" val="15130"/>
</p:tagLst>
</file>

<file path=ppt/tags/tag146.xml><?xml version="1.0" encoding="utf-8"?>
<p:tagLst xmlns:a="http://schemas.openxmlformats.org/drawingml/2006/main" xmlns:r="http://schemas.openxmlformats.org/officeDocument/2006/relationships" xmlns:p="http://schemas.openxmlformats.org/presentationml/2006/main">
  <p:tag name="AS_UNIQUEID" val="15127"/>
</p:tagLst>
</file>

<file path=ppt/tags/tag147.xml><?xml version="1.0" encoding="utf-8"?>
<p:tagLst xmlns:a="http://schemas.openxmlformats.org/drawingml/2006/main" xmlns:r="http://schemas.openxmlformats.org/officeDocument/2006/relationships" xmlns:p="http://schemas.openxmlformats.org/presentationml/2006/main">
  <p:tag name="AS_UNIQUEID" val="15125"/>
</p:tagLst>
</file>

<file path=ppt/tags/tag148.xml><?xml version="1.0" encoding="utf-8"?>
<p:tagLst xmlns:a="http://schemas.openxmlformats.org/drawingml/2006/main" xmlns:r="http://schemas.openxmlformats.org/officeDocument/2006/relationships" xmlns:p="http://schemas.openxmlformats.org/presentationml/2006/main">
  <p:tag name="AS_UNIQUEID" val="15126"/>
</p:tagLst>
</file>

<file path=ppt/tags/tag149.xml><?xml version="1.0" encoding="utf-8"?>
<p:tagLst xmlns:a="http://schemas.openxmlformats.org/drawingml/2006/main" xmlns:r="http://schemas.openxmlformats.org/officeDocument/2006/relationships" xmlns:p="http://schemas.openxmlformats.org/presentationml/2006/main">
  <p:tag name="AS_UNIQUEID" val="15133"/>
</p:tagLst>
</file>

<file path=ppt/tags/tag15.xml><?xml version="1.0" encoding="utf-8"?>
<p:tagLst xmlns:a="http://schemas.openxmlformats.org/drawingml/2006/main" xmlns:r="http://schemas.openxmlformats.org/officeDocument/2006/relationships" xmlns:p="http://schemas.openxmlformats.org/presentationml/2006/main">
  <p:tag name="AS_UNIQUEID" val="18865"/>
</p:tagLst>
</file>

<file path=ppt/tags/tag150.xml><?xml version="1.0" encoding="utf-8"?>
<p:tagLst xmlns:a="http://schemas.openxmlformats.org/drawingml/2006/main" xmlns:r="http://schemas.openxmlformats.org/officeDocument/2006/relationships" xmlns:p="http://schemas.openxmlformats.org/presentationml/2006/main">
  <p:tag name="AS_UNIQUEID" val="15130"/>
</p:tagLst>
</file>

<file path=ppt/tags/tag151.xml><?xml version="1.0" encoding="utf-8"?>
<p:tagLst xmlns:a="http://schemas.openxmlformats.org/drawingml/2006/main" xmlns:r="http://schemas.openxmlformats.org/officeDocument/2006/relationships" xmlns:p="http://schemas.openxmlformats.org/presentationml/2006/main">
  <p:tag name="AS_UNIQUEID" val="15133"/>
</p:tagLst>
</file>

<file path=ppt/tags/tag152.xml><?xml version="1.0" encoding="utf-8"?>
<p:tagLst xmlns:a="http://schemas.openxmlformats.org/drawingml/2006/main" xmlns:r="http://schemas.openxmlformats.org/officeDocument/2006/relationships" xmlns:p="http://schemas.openxmlformats.org/presentationml/2006/main">
  <p:tag name="AS_UNIQUEID" val="15130"/>
</p:tagLst>
</file>

<file path=ppt/tags/tag153.xml><?xml version="1.0" encoding="utf-8"?>
<p:tagLst xmlns:a="http://schemas.openxmlformats.org/drawingml/2006/main" xmlns:r="http://schemas.openxmlformats.org/officeDocument/2006/relationships" xmlns:p="http://schemas.openxmlformats.org/presentationml/2006/main">
  <p:tag name="AS_UNIQUEID" val="15130"/>
</p:tagLst>
</file>

<file path=ppt/tags/tag154.xml><?xml version="1.0" encoding="utf-8"?>
<p:tagLst xmlns:a="http://schemas.openxmlformats.org/drawingml/2006/main" xmlns:r="http://schemas.openxmlformats.org/officeDocument/2006/relationships" xmlns:p="http://schemas.openxmlformats.org/presentationml/2006/main">
  <p:tag name="AS_UNIQUEID" val="15127"/>
</p:tagLst>
</file>

<file path=ppt/tags/tag155.xml><?xml version="1.0" encoding="utf-8"?>
<p:tagLst xmlns:a="http://schemas.openxmlformats.org/drawingml/2006/main" xmlns:r="http://schemas.openxmlformats.org/officeDocument/2006/relationships" xmlns:p="http://schemas.openxmlformats.org/presentationml/2006/main">
  <p:tag name="AS_UNIQUEID" val="15125"/>
</p:tagLst>
</file>

<file path=ppt/tags/tag156.xml><?xml version="1.0" encoding="utf-8"?>
<p:tagLst xmlns:a="http://schemas.openxmlformats.org/drawingml/2006/main" xmlns:r="http://schemas.openxmlformats.org/officeDocument/2006/relationships" xmlns:p="http://schemas.openxmlformats.org/presentationml/2006/main">
  <p:tag name="AS_UNIQUEID" val="15126"/>
</p:tagLst>
</file>

<file path=ppt/tags/tag157.xml><?xml version="1.0" encoding="utf-8"?>
<p:tagLst xmlns:a="http://schemas.openxmlformats.org/drawingml/2006/main" xmlns:r="http://schemas.openxmlformats.org/officeDocument/2006/relationships" xmlns:p="http://schemas.openxmlformats.org/presentationml/2006/main">
  <p:tag name="AS_UNIQUEID" val="15133"/>
</p:tagLst>
</file>

<file path=ppt/tags/tag158.xml><?xml version="1.0" encoding="utf-8"?>
<p:tagLst xmlns:a="http://schemas.openxmlformats.org/drawingml/2006/main" xmlns:r="http://schemas.openxmlformats.org/officeDocument/2006/relationships" xmlns:p="http://schemas.openxmlformats.org/presentationml/2006/main">
  <p:tag name="AS_UNIQUEID" val="15130"/>
</p:tagLst>
</file>

<file path=ppt/tags/tag159.xml><?xml version="1.0" encoding="utf-8"?>
<p:tagLst xmlns:a="http://schemas.openxmlformats.org/drawingml/2006/main" xmlns:r="http://schemas.openxmlformats.org/officeDocument/2006/relationships" xmlns:p="http://schemas.openxmlformats.org/presentationml/2006/main">
  <p:tag name="AS_UNIQUEID" val="15127"/>
</p:tagLst>
</file>

<file path=ppt/tags/tag16.xml><?xml version="1.0" encoding="utf-8"?>
<p:tagLst xmlns:a="http://schemas.openxmlformats.org/drawingml/2006/main" xmlns:r="http://schemas.openxmlformats.org/officeDocument/2006/relationships" xmlns:p="http://schemas.openxmlformats.org/presentationml/2006/main">
  <p:tag name="AS_UNIQUEID" val="18866"/>
</p:tagLst>
</file>

<file path=ppt/tags/tag160.xml><?xml version="1.0" encoding="utf-8"?>
<p:tagLst xmlns:a="http://schemas.openxmlformats.org/drawingml/2006/main" xmlns:r="http://schemas.openxmlformats.org/officeDocument/2006/relationships" xmlns:p="http://schemas.openxmlformats.org/presentationml/2006/main">
  <p:tag name="AS_UNIQUEID" val="15125"/>
</p:tagLst>
</file>

<file path=ppt/tags/tag161.xml><?xml version="1.0" encoding="utf-8"?>
<p:tagLst xmlns:a="http://schemas.openxmlformats.org/drawingml/2006/main" xmlns:r="http://schemas.openxmlformats.org/officeDocument/2006/relationships" xmlns:p="http://schemas.openxmlformats.org/presentationml/2006/main">
  <p:tag name="AS_UNIQUEID" val="15126"/>
</p:tagLst>
</file>

<file path=ppt/tags/tag162.xml><?xml version="1.0" encoding="utf-8"?>
<p:tagLst xmlns:a="http://schemas.openxmlformats.org/drawingml/2006/main" xmlns:r="http://schemas.openxmlformats.org/officeDocument/2006/relationships" xmlns:p="http://schemas.openxmlformats.org/presentationml/2006/main">
  <p:tag name="AS_UNIQUEID" val="15133"/>
</p:tagLst>
</file>

<file path=ppt/tags/tag163.xml><?xml version="1.0" encoding="utf-8"?>
<p:tagLst xmlns:a="http://schemas.openxmlformats.org/drawingml/2006/main" xmlns:r="http://schemas.openxmlformats.org/officeDocument/2006/relationships" xmlns:p="http://schemas.openxmlformats.org/presentationml/2006/main">
  <p:tag name="AS_UNIQUEID" val="15130"/>
</p:tagLst>
</file>

<file path=ppt/tags/tag164.xml><?xml version="1.0" encoding="utf-8"?>
<p:tagLst xmlns:a="http://schemas.openxmlformats.org/drawingml/2006/main" xmlns:r="http://schemas.openxmlformats.org/officeDocument/2006/relationships" xmlns:p="http://schemas.openxmlformats.org/presentationml/2006/main">
  <p:tag name="AS_UNIQUEID" val="15127"/>
</p:tagLst>
</file>

<file path=ppt/tags/tag165.xml><?xml version="1.0" encoding="utf-8"?>
<p:tagLst xmlns:a="http://schemas.openxmlformats.org/drawingml/2006/main" xmlns:r="http://schemas.openxmlformats.org/officeDocument/2006/relationships" xmlns:p="http://schemas.openxmlformats.org/presentationml/2006/main">
  <p:tag name="AS_UNIQUEID" val="15125"/>
</p:tagLst>
</file>

<file path=ppt/tags/tag166.xml><?xml version="1.0" encoding="utf-8"?>
<p:tagLst xmlns:a="http://schemas.openxmlformats.org/drawingml/2006/main" xmlns:r="http://schemas.openxmlformats.org/officeDocument/2006/relationships" xmlns:p="http://schemas.openxmlformats.org/presentationml/2006/main">
  <p:tag name="AS_UNIQUEID" val="15126"/>
</p:tagLst>
</file>

<file path=ppt/tags/tag17.xml><?xml version="1.0" encoding="utf-8"?>
<p:tagLst xmlns:a="http://schemas.openxmlformats.org/drawingml/2006/main" xmlns:r="http://schemas.openxmlformats.org/officeDocument/2006/relationships" xmlns:p="http://schemas.openxmlformats.org/presentationml/2006/main">
  <p:tag name="AS_UNIQUEID" val="18867"/>
</p:tagLst>
</file>

<file path=ppt/tags/tag18.xml><?xml version="1.0" encoding="utf-8"?>
<p:tagLst xmlns:a="http://schemas.openxmlformats.org/drawingml/2006/main" xmlns:r="http://schemas.openxmlformats.org/officeDocument/2006/relationships" xmlns:p="http://schemas.openxmlformats.org/presentationml/2006/main">
  <p:tag name="AS_UNIQUEID" val="18868"/>
</p:tagLst>
</file>

<file path=ppt/tags/tag19.xml><?xml version="1.0" encoding="utf-8"?>
<p:tagLst xmlns:a="http://schemas.openxmlformats.org/drawingml/2006/main" xmlns:r="http://schemas.openxmlformats.org/officeDocument/2006/relationships" xmlns:p="http://schemas.openxmlformats.org/presentationml/2006/main">
  <p:tag name="AS_UNIQUEID" val="18870"/>
</p:tagLst>
</file>

<file path=ppt/tags/tag2.xml><?xml version="1.0" encoding="utf-8"?>
<p:tagLst xmlns:a="http://schemas.openxmlformats.org/drawingml/2006/main" xmlns:r="http://schemas.openxmlformats.org/officeDocument/2006/relationships" xmlns:p="http://schemas.openxmlformats.org/presentationml/2006/main">
  <p:tag name="AS_UNIQUEID" val="19119"/>
</p:tagLst>
</file>

<file path=ppt/tags/tag20.xml><?xml version="1.0" encoding="utf-8"?>
<p:tagLst xmlns:a="http://schemas.openxmlformats.org/drawingml/2006/main" xmlns:r="http://schemas.openxmlformats.org/officeDocument/2006/relationships" xmlns:p="http://schemas.openxmlformats.org/presentationml/2006/main">
  <p:tag name="AS_UNIQUEID" val="18871"/>
</p:tagLst>
</file>

<file path=ppt/tags/tag21.xml><?xml version="1.0" encoding="utf-8"?>
<p:tagLst xmlns:a="http://schemas.openxmlformats.org/drawingml/2006/main" xmlns:r="http://schemas.openxmlformats.org/officeDocument/2006/relationships" xmlns:p="http://schemas.openxmlformats.org/presentationml/2006/main">
  <p:tag name="AS_UNIQUEID" val="18872"/>
</p:tagLst>
</file>

<file path=ppt/tags/tag22.xml><?xml version="1.0" encoding="utf-8"?>
<p:tagLst xmlns:a="http://schemas.openxmlformats.org/drawingml/2006/main" xmlns:r="http://schemas.openxmlformats.org/officeDocument/2006/relationships" xmlns:p="http://schemas.openxmlformats.org/presentationml/2006/main">
  <p:tag name="AS_UNIQUEID" val="18873"/>
</p:tagLst>
</file>

<file path=ppt/tags/tag23.xml><?xml version="1.0" encoding="utf-8"?>
<p:tagLst xmlns:a="http://schemas.openxmlformats.org/drawingml/2006/main" xmlns:r="http://schemas.openxmlformats.org/officeDocument/2006/relationships" xmlns:p="http://schemas.openxmlformats.org/presentationml/2006/main">
  <p:tag name="AS_UNIQUEID" val="18874"/>
</p:tagLst>
</file>

<file path=ppt/tags/tag24.xml><?xml version="1.0" encoding="utf-8"?>
<p:tagLst xmlns:a="http://schemas.openxmlformats.org/drawingml/2006/main" xmlns:r="http://schemas.openxmlformats.org/officeDocument/2006/relationships" xmlns:p="http://schemas.openxmlformats.org/presentationml/2006/main">
  <p:tag name="AS_UNIQUEID" val="18876"/>
</p:tagLst>
</file>

<file path=ppt/tags/tag25.xml><?xml version="1.0" encoding="utf-8"?>
<p:tagLst xmlns:a="http://schemas.openxmlformats.org/drawingml/2006/main" xmlns:r="http://schemas.openxmlformats.org/officeDocument/2006/relationships" xmlns:p="http://schemas.openxmlformats.org/presentationml/2006/main">
  <p:tag name="AS_UNIQUEID" val="18878"/>
</p:tagLst>
</file>

<file path=ppt/tags/tag26.xml><?xml version="1.0" encoding="utf-8"?>
<p:tagLst xmlns:a="http://schemas.openxmlformats.org/drawingml/2006/main" xmlns:r="http://schemas.openxmlformats.org/officeDocument/2006/relationships" xmlns:p="http://schemas.openxmlformats.org/presentationml/2006/main">
  <p:tag name="AS_UNIQUEID" val="18879"/>
</p:tagLst>
</file>

<file path=ppt/tags/tag27.xml><?xml version="1.0" encoding="utf-8"?>
<p:tagLst xmlns:a="http://schemas.openxmlformats.org/drawingml/2006/main" xmlns:r="http://schemas.openxmlformats.org/officeDocument/2006/relationships" xmlns:p="http://schemas.openxmlformats.org/presentationml/2006/main">
  <p:tag name="AS_UNIQUEID" val="18880"/>
</p:tagLst>
</file>

<file path=ppt/tags/tag28.xml><?xml version="1.0" encoding="utf-8"?>
<p:tagLst xmlns:a="http://schemas.openxmlformats.org/drawingml/2006/main" xmlns:r="http://schemas.openxmlformats.org/officeDocument/2006/relationships" xmlns:p="http://schemas.openxmlformats.org/presentationml/2006/main">
  <p:tag name="AS_UNIQUEID" val="18881"/>
</p:tagLst>
</file>

<file path=ppt/tags/tag29.xml><?xml version="1.0" encoding="utf-8"?>
<p:tagLst xmlns:a="http://schemas.openxmlformats.org/drawingml/2006/main" xmlns:r="http://schemas.openxmlformats.org/officeDocument/2006/relationships" xmlns:p="http://schemas.openxmlformats.org/presentationml/2006/main">
  <p:tag name="AS_UNIQUEID" val="18882"/>
</p:tagLst>
</file>

<file path=ppt/tags/tag3.xml><?xml version="1.0" encoding="utf-8"?>
<p:tagLst xmlns:a="http://schemas.openxmlformats.org/drawingml/2006/main" xmlns:r="http://schemas.openxmlformats.org/officeDocument/2006/relationships" xmlns:p="http://schemas.openxmlformats.org/presentationml/2006/main">
  <p:tag name="AS_UNIQUEID" val="19120"/>
</p:tagLst>
</file>

<file path=ppt/tags/tag30.xml><?xml version="1.0" encoding="utf-8"?>
<p:tagLst xmlns:a="http://schemas.openxmlformats.org/drawingml/2006/main" xmlns:r="http://schemas.openxmlformats.org/officeDocument/2006/relationships" xmlns:p="http://schemas.openxmlformats.org/presentationml/2006/main">
  <p:tag name="AS_UNIQUEID" val="18883"/>
</p:tagLst>
</file>

<file path=ppt/tags/tag31.xml><?xml version="1.0" encoding="utf-8"?>
<p:tagLst xmlns:a="http://schemas.openxmlformats.org/drawingml/2006/main" xmlns:r="http://schemas.openxmlformats.org/officeDocument/2006/relationships" xmlns:p="http://schemas.openxmlformats.org/presentationml/2006/main">
  <p:tag name="AS_UNIQUEID" val="18884"/>
</p:tagLst>
</file>

<file path=ppt/tags/tag32.xml><?xml version="1.0" encoding="utf-8"?>
<p:tagLst xmlns:a="http://schemas.openxmlformats.org/drawingml/2006/main" xmlns:r="http://schemas.openxmlformats.org/officeDocument/2006/relationships" xmlns:p="http://schemas.openxmlformats.org/presentationml/2006/main">
  <p:tag name="AS_UNIQUEID" val="18885"/>
</p:tagLst>
</file>

<file path=ppt/tags/tag33.xml><?xml version="1.0" encoding="utf-8"?>
<p:tagLst xmlns:a="http://schemas.openxmlformats.org/drawingml/2006/main" xmlns:r="http://schemas.openxmlformats.org/officeDocument/2006/relationships" xmlns:p="http://schemas.openxmlformats.org/presentationml/2006/main">
  <p:tag name="AS_UNIQUEID" val="18886"/>
</p:tagLst>
</file>

<file path=ppt/tags/tag34.xml><?xml version="1.0" encoding="utf-8"?>
<p:tagLst xmlns:a="http://schemas.openxmlformats.org/drawingml/2006/main" xmlns:r="http://schemas.openxmlformats.org/officeDocument/2006/relationships" xmlns:p="http://schemas.openxmlformats.org/presentationml/2006/main">
  <p:tag name="AS_UNIQUEID" val="18887"/>
</p:tagLst>
</file>

<file path=ppt/tags/tag35.xml><?xml version="1.0" encoding="utf-8"?>
<p:tagLst xmlns:a="http://schemas.openxmlformats.org/drawingml/2006/main" xmlns:r="http://schemas.openxmlformats.org/officeDocument/2006/relationships" xmlns:p="http://schemas.openxmlformats.org/presentationml/2006/main">
  <p:tag name="AS_UNIQUEID" val="18888"/>
</p:tagLst>
</file>

<file path=ppt/tags/tag36.xml><?xml version="1.0" encoding="utf-8"?>
<p:tagLst xmlns:a="http://schemas.openxmlformats.org/drawingml/2006/main" xmlns:r="http://schemas.openxmlformats.org/officeDocument/2006/relationships" xmlns:p="http://schemas.openxmlformats.org/presentationml/2006/main">
  <p:tag name="AS_UNIQUEID" val="18890"/>
</p:tagLst>
</file>

<file path=ppt/tags/tag37.xml><?xml version="1.0" encoding="utf-8"?>
<p:tagLst xmlns:a="http://schemas.openxmlformats.org/drawingml/2006/main" xmlns:r="http://schemas.openxmlformats.org/officeDocument/2006/relationships" xmlns:p="http://schemas.openxmlformats.org/presentationml/2006/main">
  <p:tag name="AS_UNIQUEID" val="18891"/>
</p:tagLst>
</file>

<file path=ppt/tags/tag38.xml><?xml version="1.0" encoding="utf-8"?>
<p:tagLst xmlns:a="http://schemas.openxmlformats.org/drawingml/2006/main" xmlns:r="http://schemas.openxmlformats.org/officeDocument/2006/relationships" xmlns:p="http://schemas.openxmlformats.org/presentationml/2006/main">
  <p:tag name="AS_UNIQUEID" val="18892"/>
</p:tagLst>
</file>

<file path=ppt/tags/tag39.xml><?xml version="1.0" encoding="utf-8"?>
<p:tagLst xmlns:a="http://schemas.openxmlformats.org/drawingml/2006/main" xmlns:r="http://schemas.openxmlformats.org/officeDocument/2006/relationships" xmlns:p="http://schemas.openxmlformats.org/presentationml/2006/main">
  <p:tag name="AS_UNIQUEID" val="18893"/>
</p:tagLst>
</file>

<file path=ppt/tags/tag4.xml><?xml version="1.0" encoding="utf-8"?>
<p:tagLst xmlns:a="http://schemas.openxmlformats.org/drawingml/2006/main" xmlns:r="http://schemas.openxmlformats.org/officeDocument/2006/relationships" xmlns:p="http://schemas.openxmlformats.org/presentationml/2006/main">
  <p:tag name="AS_UNIQUEID" val="19121"/>
</p:tagLst>
</file>

<file path=ppt/tags/tag40.xml><?xml version="1.0" encoding="utf-8"?>
<p:tagLst xmlns:a="http://schemas.openxmlformats.org/drawingml/2006/main" xmlns:r="http://schemas.openxmlformats.org/officeDocument/2006/relationships" xmlns:p="http://schemas.openxmlformats.org/presentationml/2006/main">
  <p:tag name="AS_UNIQUEID" val="18894"/>
</p:tagLst>
</file>

<file path=ppt/tags/tag41.xml><?xml version="1.0" encoding="utf-8"?>
<p:tagLst xmlns:a="http://schemas.openxmlformats.org/drawingml/2006/main" xmlns:r="http://schemas.openxmlformats.org/officeDocument/2006/relationships" xmlns:p="http://schemas.openxmlformats.org/presentationml/2006/main">
  <p:tag name="AS_UNIQUEID" val="18895"/>
</p:tagLst>
</file>

<file path=ppt/tags/tag42.xml><?xml version="1.0" encoding="utf-8"?>
<p:tagLst xmlns:a="http://schemas.openxmlformats.org/drawingml/2006/main" xmlns:r="http://schemas.openxmlformats.org/officeDocument/2006/relationships" xmlns:p="http://schemas.openxmlformats.org/presentationml/2006/main">
  <p:tag name="AS_UNIQUEID" val="18896"/>
</p:tagLst>
</file>

<file path=ppt/tags/tag43.xml><?xml version="1.0" encoding="utf-8"?>
<p:tagLst xmlns:a="http://schemas.openxmlformats.org/drawingml/2006/main" xmlns:r="http://schemas.openxmlformats.org/officeDocument/2006/relationships" xmlns:p="http://schemas.openxmlformats.org/presentationml/2006/main">
  <p:tag name="AS_UNIQUEID" val="18897"/>
</p:tagLst>
</file>

<file path=ppt/tags/tag44.xml><?xml version="1.0" encoding="utf-8"?>
<p:tagLst xmlns:a="http://schemas.openxmlformats.org/drawingml/2006/main" xmlns:r="http://schemas.openxmlformats.org/officeDocument/2006/relationships" xmlns:p="http://schemas.openxmlformats.org/presentationml/2006/main">
  <p:tag name="AS_UNIQUEID" val="18898"/>
</p:tagLst>
</file>

<file path=ppt/tags/tag45.xml><?xml version="1.0" encoding="utf-8"?>
<p:tagLst xmlns:a="http://schemas.openxmlformats.org/drawingml/2006/main" xmlns:r="http://schemas.openxmlformats.org/officeDocument/2006/relationships" xmlns:p="http://schemas.openxmlformats.org/presentationml/2006/main">
  <p:tag name="AS_UNIQUEID" val="18899"/>
</p:tagLst>
</file>

<file path=ppt/tags/tag46.xml><?xml version="1.0" encoding="utf-8"?>
<p:tagLst xmlns:a="http://schemas.openxmlformats.org/drawingml/2006/main" xmlns:r="http://schemas.openxmlformats.org/officeDocument/2006/relationships" xmlns:p="http://schemas.openxmlformats.org/presentationml/2006/main">
  <p:tag name="AS_UNIQUEID" val="18900"/>
</p:tagLst>
</file>

<file path=ppt/tags/tag47.xml><?xml version="1.0" encoding="utf-8"?>
<p:tagLst xmlns:a="http://schemas.openxmlformats.org/drawingml/2006/main" xmlns:r="http://schemas.openxmlformats.org/officeDocument/2006/relationships" xmlns:p="http://schemas.openxmlformats.org/presentationml/2006/main">
  <p:tag name="AS_UNIQUEID" val="18901"/>
</p:tagLst>
</file>

<file path=ppt/tags/tag48.xml><?xml version="1.0" encoding="utf-8"?>
<p:tagLst xmlns:a="http://schemas.openxmlformats.org/drawingml/2006/main" xmlns:r="http://schemas.openxmlformats.org/officeDocument/2006/relationships" xmlns:p="http://schemas.openxmlformats.org/presentationml/2006/main">
  <p:tag name="AS_UNIQUEID" val="18903"/>
</p:tagLst>
</file>

<file path=ppt/tags/tag49.xml><?xml version="1.0" encoding="utf-8"?>
<p:tagLst xmlns:a="http://schemas.openxmlformats.org/drawingml/2006/main" xmlns:r="http://schemas.openxmlformats.org/officeDocument/2006/relationships" xmlns:p="http://schemas.openxmlformats.org/presentationml/2006/main">
  <p:tag name="AS_UNIQUEID" val="18904"/>
</p:tagLst>
</file>

<file path=ppt/tags/tag5.xml><?xml version="1.0" encoding="utf-8"?>
<p:tagLst xmlns:a="http://schemas.openxmlformats.org/drawingml/2006/main" xmlns:r="http://schemas.openxmlformats.org/officeDocument/2006/relationships" xmlns:p="http://schemas.openxmlformats.org/presentationml/2006/main">
  <p:tag name="AS_UNIQUEID" val="19123"/>
</p:tagLst>
</file>

<file path=ppt/tags/tag50.xml><?xml version="1.0" encoding="utf-8"?>
<p:tagLst xmlns:a="http://schemas.openxmlformats.org/drawingml/2006/main" xmlns:r="http://schemas.openxmlformats.org/officeDocument/2006/relationships" xmlns:p="http://schemas.openxmlformats.org/presentationml/2006/main">
  <p:tag name="AS_UNIQUEID" val="18905"/>
</p:tagLst>
</file>

<file path=ppt/tags/tag51.xml><?xml version="1.0" encoding="utf-8"?>
<p:tagLst xmlns:a="http://schemas.openxmlformats.org/drawingml/2006/main" xmlns:r="http://schemas.openxmlformats.org/officeDocument/2006/relationships" xmlns:p="http://schemas.openxmlformats.org/presentationml/2006/main">
  <p:tag name="AS_UNIQUEID" val="18906"/>
</p:tagLst>
</file>

<file path=ppt/tags/tag52.xml><?xml version="1.0" encoding="utf-8"?>
<p:tagLst xmlns:a="http://schemas.openxmlformats.org/drawingml/2006/main" xmlns:r="http://schemas.openxmlformats.org/officeDocument/2006/relationships" xmlns:p="http://schemas.openxmlformats.org/presentationml/2006/main">
  <p:tag name="AS_UNIQUEID" val="18907"/>
</p:tagLst>
</file>

<file path=ppt/tags/tag53.xml><?xml version="1.0" encoding="utf-8"?>
<p:tagLst xmlns:a="http://schemas.openxmlformats.org/drawingml/2006/main" xmlns:r="http://schemas.openxmlformats.org/officeDocument/2006/relationships" xmlns:p="http://schemas.openxmlformats.org/presentationml/2006/main">
  <p:tag name="AS_UNIQUEID" val="18908"/>
</p:tagLst>
</file>

<file path=ppt/tags/tag54.xml><?xml version="1.0" encoding="utf-8"?>
<p:tagLst xmlns:a="http://schemas.openxmlformats.org/drawingml/2006/main" xmlns:r="http://schemas.openxmlformats.org/officeDocument/2006/relationships" xmlns:p="http://schemas.openxmlformats.org/presentationml/2006/main">
  <p:tag name="AS_UNIQUEID" val="18910"/>
</p:tagLst>
</file>

<file path=ppt/tags/tag55.xml><?xml version="1.0" encoding="utf-8"?>
<p:tagLst xmlns:a="http://schemas.openxmlformats.org/drawingml/2006/main" xmlns:r="http://schemas.openxmlformats.org/officeDocument/2006/relationships" xmlns:p="http://schemas.openxmlformats.org/presentationml/2006/main">
  <p:tag name="AS_UNIQUEID" val="18911"/>
</p:tagLst>
</file>

<file path=ppt/tags/tag56.xml><?xml version="1.0" encoding="utf-8"?>
<p:tagLst xmlns:a="http://schemas.openxmlformats.org/drawingml/2006/main" xmlns:r="http://schemas.openxmlformats.org/officeDocument/2006/relationships" xmlns:p="http://schemas.openxmlformats.org/presentationml/2006/main">
  <p:tag name="AS_UNIQUEID" val="18912"/>
</p:tagLst>
</file>

<file path=ppt/tags/tag57.xml><?xml version="1.0" encoding="utf-8"?>
<p:tagLst xmlns:a="http://schemas.openxmlformats.org/drawingml/2006/main" xmlns:r="http://schemas.openxmlformats.org/officeDocument/2006/relationships" xmlns:p="http://schemas.openxmlformats.org/presentationml/2006/main">
  <p:tag name="AS_UNIQUEID" val="18913"/>
</p:tagLst>
</file>

<file path=ppt/tags/tag58.xml><?xml version="1.0" encoding="utf-8"?>
<p:tagLst xmlns:a="http://schemas.openxmlformats.org/drawingml/2006/main" xmlns:r="http://schemas.openxmlformats.org/officeDocument/2006/relationships" xmlns:p="http://schemas.openxmlformats.org/presentationml/2006/main">
  <p:tag name="AS_UNIQUEID" val="18914"/>
</p:tagLst>
</file>

<file path=ppt/tags/tag59.xml><?xml version="1.0" encoding="utf-8"?>
<p:tagLst xmlns:a="http://schemas.openxmlformats.org/drawingml/2006/main" xmlns:r="http://schemas.openxmlformats.org/officeDocument/2006/relationships" xmlns:p="http://schemas.openxmlformats.org/presentationml/2006/main">
  <p:tag name="AS_UNIQUEID" val="18916"/>
</p:tagLst>
</file>

<file path=ppt/tags/tag6.xml><?xml version="1.0" encoding="utf-8"?>
<p:tagLst xmlns:a="http://schemas.openxmlformats.org/drawingml/2006/main" xmlns:r="http://schemas.openxmlformats.org/officeDocument/2006/relationships" xmlns:p="http://schemas.openxmlformats.org/presentationml/2006/main">
  <p:tag name="AS_UNIQUEID" val="18854"/>
</p:tagLst>
</file>

<file path=ppt/tags/tag60.xml><?xml version="1.0" encoding="utf-8"?>
<p:tagLst xmlns:a="http://schemas.openxmlformats.org/drawingml/2006/main" xmlns:r="http://schemas.openxmlformats.org/officeDocument/2006/relationships" xmlns:p="http://schemas.openxmlformats.org/presentationml/2006/main">
  <p:tag name="AS_UNIQUEID" val="18917"/>
</p:tagLst>
</file>

<file path=ppt/tags/tag61.xml><?xml version="1.0" encoding="utf-8"?>
<p:tagLst xmlns:a="http://schemas.openxmlformats.org/drawingml/2006/main" xmlns:r="http://schemas.openxmlformats.org/officeDocument/2006/relationships" xmlns:p="http://schemas.openxmlformats.org/presentationml/2006/main">
  <p:tag name="AS_UNIQUEID" val="18918"/>
</p:tagLst>
</file>

<file path=ppt/tags/tag62.xml><?xml version="1.0" encoding="utf-8"?>
<p:tagLst xmlns:a="http://schemas.openxmlformats.org/drawingml/2006/main" xmlns:r="http://schemas.openxmlformats.org/officeDocument/2006/relationships" xmlns:p="http://schemas.openxmlformats.org/presentationml/2006/main">
  <p:tag name="AS_UNIQUEID" val="18919"/>
</p:tagLst>
</file>

<file path=ppt/tags/tag63.xml><?xml version="1.0" encoding="utf-8"?>
<p:tagLst xmlns:a="http://schemas.openxmlformats.org/drawingml/2006/main" xmlns:r="http://schemas.openxmlformats.org/officeDocument/2006/relationships" xmlns:p="http://schemas.openxmlformats.org/presentationml/2006/main">
  <p:tag name="AS_UNIQUEID" val="18920"/>
</p:tagLst>
</file>

<file path=ppt/tags/tag64.xml><?xml version="1.0" encoding="utf-8"?>
<p:tagLst xmlns:a="http://schemas.openxmlformats.org/drawingml/2006/main" xmlns:r="http://schemas.openxmlformats.org/officeDocument/2006/relationships" xmlns:p="http://schemas.openxmlformats.org/presentationml/2006/main">
  <p:tag name="AS_UNIQUEID" val="18922"/>
</p:tagLst>
</file>

<file path=ppt/tags/tag65.xml><?xml version="1.0" encoding="utf-8"?>
<p:tagLst xmlns:a="http://schemas.openxmlformats.org/drawingml/2006/main" xmlns:r="http://schemas.openxmlformats.org/officeDocument/2006/relationships" xmlns:p="http://schemas.openxmlformats.org/presentationml/2006/main">
  <p:tag name="AS_UNIQUEID" val="18923"/>
</p:tagLst>
</file>

<file path=ppt/tags/tag66.xml><?xml version="1.0" encoding="utf-8"?>
<p:tagLst xmlns:a="http://schemas.openxmlformats.org/drawingml/2006/main" xmlns:r="http://schemas.openxmlformats.org/officeDocument/2006/relationships" xmlns:p="http://schemas.openxmlformats.org/presentationml/2006/main">
  <p:tag name="AS_UNIQUEID" val="18924"/>
</p:tagLst>
</file>

<file path=ppt/tags/tag67.xml><?xml version="1.0" encoding="utf-8"?>
<p:tagLst xmlns:a="http://schemas.openxmlformats.org/drawingml/2006/main" xmlns:r="http://schemas.openxmlformats.org/officeDocument/2006/relationships" xmlns:p="http://schemas.openxmlformats.org/presentationml/2006/main">
  <p:tag name="AS_UNIQUEID" val="18925"/>
</p:tagLst>
</file>

<file path=ppt/tags/tag68.xml><?xml version="1.0" encoding="utf-8"?>
<p:tagLst xmlns:a="http://schemas.openxmlformats.org/drawingml/2006/main" xmlns:r="http://schemas.openxmlformats.org/officeDocument/2006/relationships" xmlns:p="http://schemas.openxmlformats.org/presentationml/2006/main">
  <p:tag name="AS_UNIQUEID" val="18926"/>
</p:tagLst>
</file>

<file path=ppt/tags/tag69.xml><?xml version="1.0" encoding="utf-8"?>
<p:tagLst xmlns:a="http://schemas.openxmlformats.org/drawingml/2006/main" xmlns:r="http://schemas.openxmlformats.org/officeDocument/2006/relationships" xmlns:p="http://schemas.openxmlformats.org/presentationml/2006/main">
  <p:tag name="AS_UNIQUEID" val="18927"/>
</p:tagLst>
</file>

<file path=ppt/tags/tag7.xml><?xml version="1.0" encoding="utf-8"?>
<p:tagLst xmlns:a="http://schemas.openxmlformats.org/drawingml/2006/main" xmlns:r="http://schemas.openxmlformats.org/officeDocument/2006/relationships" xmlns:p="http://schemas.openxmlformats.org/presentationml/2006/main">
  <p:tag name="AS_UNIQUEID" val="18855"/>
</p:tagLst>
</file>

<file path=ppt/tags/tag70.xml><?xml version="1.0" encoding="utf-8"?>
<p:tagLst xmlns:a="http://schemas.openxmlformats.org/drawingml/2006/main" xmlns:r="http://schemas.openxmlformats.org/officeDocument/2006/relationships" xmlns:p="http://schemas.openxmlformats.org/presentationml/2006/main">
  <p:tag name="AS_UNIQUEID" val="18929"/>
</p:tagLst>
</file>

<file path=ppt/tags/tag71.xml><?xml version="1.0" encoding="utf-8"?>
<p:tagLst xmlns:a="http://schemas.openxmlformats.org/drawingml/2006/main" xmlns:r="http://schemas.openxmlformats.org/officeDocument/2006/relationships" xmlns:p="http://schemas.openxmlformats.org/presentationml/2006/main">
  <p:tag name="AS_UNIQUEID" val="18930"/>
</p:tagLst>
</file>

<file path=ppt/tags/tag72.xml><?xml version="1.0" encoding="utf-8"?>
<p:tagLst xmlns:a="http://schemas.openxmlformats.org/drawingml/2006/main" xmlns:r="http://schemas.openxmlformats.org/officeDocument/2006/relationships" xmlns:p="http://schemas.openxmlformats.org/presentationml/2006/main">
  <p:tag name="AS_UNIQUEID" val="18931"/>
</p:tagLst>
</file>

<file path=ppt/tags/tag73.xml><?xml version="1.0" encoding="utf-8"?>
<p:tagLst xmlns:a="http://schemas.openxmlformats.org/drawingml/2006/main" xmlns:r="http://schemas.openxmlformats.org/officeDocument/2006/relationships" xmlns:p="http://schemas.openxmlformats.org/presentationml/2006/main">
  <p:tag name="AS_UNIQUEID" val="18932"/>
</p:tagLst>
</file>

<file path=ppt/tags/tag74.xml><?xml version="1.0" encoding="utf-8"?>
<p:tagLst xmlns:a="http://schemas.openxmlformats.org/drawingml/2006/main" xmlns:r="http://schemas.openxmlformats.org/officeDocument/2006/relationships" xmlns:p="http://schemas.openxmlformats.org/presentationml/2006/main">
  <p:tag name="AS_UNIQUEID" val="18933"/>
</p:tagLst>
</file>

<file path=ppt/tags/tag75.xml><?xml version="1.0" encoding="utf-8"?>
<p:tagLst xmlns:a="http://schemas.openxmlformats.org/drawingml/2006/main" xmlns:r="http://schemas.openxmlformats.org/officeDocument/2006/relationships" xmlns:p="http://schemas.openxmlformats.org/presentationml/2006/main">
  <p:tag name="AS_UNIQUEID" val="18934"/>
</p:tagLst>
</file>

<file path=ppt/tags/tag76.xml><?xml version="1.0" encoding="utf-8"?>
<p:tagLst xmlns:a="http://schemas.openxmlformats.org/drawingml/2006/main" xmlns:r="http://schemas.openxmlformats.org/officeDocument/2006/relationships" xmlns:p="http://schemas.openxmlformats.org/presentationml/2006/main">
  <p:tag name="AS_UNIQUEID" val="18936"/>
</p:tagLst>
</file>

<file path=ppt/tags/tag77.xml><?xml version="1.0" encoding="utf-8"?>
<p:tagLst xmlns:a="http://schemas.openxmlformats.org/drawingml/2006/main" xmlns:r="http://schemas.openxmlformats.org/officeDocument/2006/relationships" xmlns:p="http://schemas.openxmlformats.org/presentationml/2006/main">
  <p:tag name="AS_UNIQUEID" val="18938"/>
</p:tagLst>
</file>

<file path=ppt/tags/tag78.xml><?xml version="1.0" encoding="utf-8"?>
<p:tagLst xmlns:a="http://schemas.openxmlformats.org/drawingml/2006/main" xmlns:r="http://schemas.openxmlformats.org/officeDocument/2006/relationships" xmlns:p="http://schemas.openxmlformats.org/presentationml/2006/main">
  <p:tag name="AS_UNIQUEID" val="18939"/>
</p:tagLst>
</file>

<file path=ppt/tags/tag79.xml><?xml version="1.0" encoding="utf-8"?>
<p:tagLst xmlns:a="http://schemas.openxmlformats.org/drawingml/2006/main" xmlns:r="http://schemas.openxmlformats.org/officeDocument/2006/relationships" xmlns:p="http://schemas.openxmlformats.org/presentationml/2006/main">
  <p:tag name="AS_UNIQUEID" val="18940"/>
</p:tagLst>
</file>

<file path=ppt/tags/tag8.xml><?xml version="1.0" encoding="utf-8"?>
<p:tagLst xmlns:a="http://schemas.openxmlformats.org/drawingml/2006/main" xmlns:r="http://schemas.openxmlformats.org/officeDocument/2006/relationships" xmlns:p="http://schemas.openxmlformats.org/presentationml/2006/main">
  <p:tag name="AS_UNIQUEID" val="18856"/>
</p:tagLst>
</file>

<file path=ppt/tags/tag80.xml><?xml version="1.0" encoding="utf-8"?>
<p:tagLst xmlns:a="http://schemas.openxmlformats.org/drawingml/2006/main" xmlns:r="http://schemas.openxmlformats.org/officeDocument/2006/relationships" xmlns:p="http://schemas.openxmlformats.org/presentationml/2006/main">
  <p:tag name="AS_UNIQUEID" val="18941"/>
</p:tagLst>
</file>

<file path=ppt/tags/tag81.xml><?xml version="1.0" encoding="utf-8"?>
<p:tagLst xmlns:a="http://schemas.openxmlformats.org/drawingml/2006/main" xmlns:r="http://schemas.openxmlformats.org/officeDocument/2006/relationships" xmlns:p="http://schemas.openxmlformats.org/presentationml/2006/main">
  <p:tag name="AS_UNIQUEID" val="18942"/>
</p:tagLst>
</file>

<file path=ppt/tags/tag82.xml><?xml version="1.0" encoding="utf-8"?>
<p:tagLst xmlns:a="http://schemas.openxmlformats.org/drawingml/2006/main" xmlns:r="http://schemas.openxmlformats.org/officeDocument/2006/relationships" xmlns:p="http://schemas.openxmlformats.org/presentationml/2006/main">
  <p:tag name="AS_UNIQUEID" val="18944"/>
</p:tagLst>
</file>

<file path=ppt/tags/tag83.xml><?xml version="1.0" encoding="utf-8"?>
<p:tagLst xmlns:a="http://schemas.openxmlformats.org/drawingml/2006/main" xmlns:r="http://schemas.openxmlformats.org/officeDocument/2006/relationships" xmlns:p="http://schemas.openxmlformats.org/presentationml/2006/main">
  <p:tag name="AS_UNIQUEID" val="18946"/>
</p:tagLst>
</file>

<file path=ppt/tags/tag84.xml><?xml version="1.0" encoding="utf-8"?>
<p:tagLst xmlns:a="http://schemas.openxmlformats.org/drawingml/2006/main" xmlns:r="http://schemas.openxmlformats.org/officeDocument/2006/relationships" xmlns:p="http://schemas.openxmlformats.org/presentationml/2006/main">
  <p:tag name="AS_UNIQUEID" val="18947"/>
</p:tagLst>
</file>

<file path=ppt/tags/tag85.xml><?xml version="1.0" encoding="utf-8"?>
<p:tagLst xmlns:a="http://schemas.openxmlformats.org/drawingml/2006/main" xmlns:r="http://schemas.openxmlformats.org/officeDocument/2006/relationships" xmlns:p="http://schemas.openxmlformats.org/presentationml/2006/main">
  <p:tag name="AS_UNIQUEID" val="18948"/>
</p:tagLst>
</file>

<file path=ppt/tags/tag86.xml><?xml version="1.0" encoding="utf-8"?>
<p:tagLst xmlns:a="http://schemas.openxmlformats.org/drawingml/2006/main" xmlns:r="http://schemas.openxmlformats.org/officeDocument/2006/relationships" xmlns:p="http://schemas.openxmlformats.org/presentationml/2006/main">
  <p:tag name="AS_UNIQUEID" val="18950"/>
</p:tagLst>
</file>

<file path=ppt/tags/tag87.xml><?xml version="1.0" encoding="utf-8"?>
<p:tagLst xmlns:a="http://schemas.openxmlformats.org/drawingml/2006/main" xmlns:r="http://schemas.openxmlformats.org/officeDocument/2006/relationships" xmlns:p="http://schemas.openxmlformats.org/presentationml/2006/main">
  <p:tag name="AS_UNIQUEID" val="18952"/>
</p:tagLst>
</file>

<file path=ppt/tags/tag88.xml><?xml version="1.0" encoding="utf-8"?>
<p:tagLst xmlns:a="http://schemas.openxmlformats.org/drawingml/2006/main" xmlns:r="http://schemas.openxmlformats.org/officeDocument/2006/relationships" xmlns:p="http://schemas.openxmlformats.org/presentationml/2006/main">
  <p:tag name="AS_UNIQUEID" val="18953"/>
</p:tagLst>
</file>

<file path=ppt/tags/tag89.xml><?xml version="1.0" encoding="utf-8"?>
<p:tagLst xmlns:a="http://schemas.openxmlformats.org/drawingml/2006/main" xmlns:r="http://schemas.openxmlformats.org/officeDocument/2006/relationships" xmlns:p="http://schemas.openxmlformats.org/presentationml/2006/main">
  <p:tag name="AS_UNIQUEID" val="18954"/>
</p:tagLst>
</file>

<file path=ppt/tags/tag9.xml><?xml version="1.0" encoding="utf-8"?>
<p:tagLst xmlns:a="http://schemas.openxmlformats.org/drawingml/2006/main" xmlns:r="http://schemas.openxmlformats.org/officeDocument/2006/relationships" xmlns:p="http://schemas.openxmlformats.org/presentationml/2006/main">
  <p:tag name="AS_UNIQUEID" val="18857"/>
</p:tagLst>
</file>

<file path=ppt/tags/tag90.xml><?xml version="1.0" encoding="utf-8"?>
<p:tagLst xmlns:a="http://schemas.openxmlformats.org/drawingml/2006/main" xmlns:r="http://schemas.openxmlformats.org/officeDocument/2006/relationships" xmlns:p="http://schemas.openxmlformats.org/presentationml/2006/main">
  <p:tag name="AS_UNIQUEID" val="18956"/>
</p:tagLst>
</file>

<file path=ppt/tags/tag91.xml><?xml version="1.0" encoding="utf-8"?>
<p:tagLst xmlns:a="http://schemas.openxmlformats.org/drawingml/2006/main" xmlns:r="http://schemas.openxmlformats.org/officeDocument/2006/relationships" xmlns:p="http://schemas.openxmlformats.org/presentationml/2006/main">
  <p:tag name="AS_UNIQUEID" val="18958"/>
</p:tagLst>
</file>

<file path=ppt/tags/tag92.xml><?xml version="1.0" encoding="utf-8"?>
<p:tagLst xmlns:a="http://schemas.openxmlformats.org/drawingml/2006/main" xmlns:r="http://schemas.openxmlformats.org/officeDocument/2006/relationships" xmlns:p="http://schemas.openxmlformats.org/presentationml/2006/main">
  <p:tag name="AS_UNIQUEID" val="18959"/>
</p:tagLst>
</file>

<file path=ppt/tags/tag93.xml><?xml version="1.0" encoding="utf-8"?>
<p:tagLst xmlns:a="http://schemas.openxmlformats.org/drawingml/2006/main" xmlns:r="http://schemas.openxmlformats.org/officeDocument/2006/relationships" xmlns:p="http://schemas.openxmlformats.org/presentationml/2006/main">
  <p:tag name="AS_UNIQUEID" val="18960"/>
</p:tagLst>
</file>

<file path=ppt/tags/tag94.xml><?xml version="1.0" encoding="utf-8"?>
<p:tagLst xmlns:a="http://schemas.openxmlformats.org/drawingml/2006/main" xmlns:r="http://schemas.openxmlformats.org/officeDocument/2006/relationships" xmlns:p="http://schemas.openxmlformats.org/presentationml/2006/main">
  <p:tag name="AS_UNIQUEID" val="18962"/>
</p:tagLst>
</file>

<file path=ppt/tags/tag95.xml><?xml version="1.0" encoding="utf-8"?>
<p:tagLst xmlns:a="http://schemas.openxmlformats.org/drawingml/2006/main" xmlns:r="http://schemas.openxmlformats.org/officeDocument/2006/relationships" xmlns:p="http://schemas.openxmlformats.org/presentationml/2006/main">
  <p:tag name="AS_UNIQUEID" val="18963"/>
</p:tagLst>
</file>

<file path=ppt/tags/tag96.xml><?xml version="1.0" encoding="utf-8"?>
<p:tagLst xmlns:a="http://schemas.openxmlformats.org/drawingml/2006/main" xmlns:r="http://schemas.openxmlformats.org/officeDocument/2006/relationships" xmlns:p="http://schemas.openxmlformats.org/presentationml/2006/main">
  <p:tag name="AS_UNIQUEID" val="18967"/>
</p:tagLst>
</file>

<file path=ppt/tags/tag97.xml><?xml version="1.0" encoding="utf-8"?>
<p:tagLst xmlns:a="http://schemas.openxmlformats.org/drawingml/2006/main" xmlns:r="http://schemas.openxmlformats.org/officeDocument/2006/relationships" xmlns:p="http://schemas.openxmlformats.org/presentationml/2006/main">
  <p:tag name="AS_UNIQUEID" val="18969"/>
</p:tagLst>
</file>

<file path=ppt/tags/tag98.xml><?xml version="1.0" encoding="utf-8"?>
<p:tagLst xmlns:a="http://schemas.openxmlformats.org/drawingml/2006/main" xmlns:r="http://schemas.openxmlformats.org/officeDocument/2006/relationships" xmlns:p="http://schemas.openxmlformats.org/presentationml/2006/main">
  <p:tag name="AS_UNIQUEID" val="18970"/>
</p:tagLst>
</file>

<file path=ppt/tags/tag99.xml><?xml version="1.0" encoding="utf-8"?>
<p:tagLst xmlns:a="http://schemas.openxmlformats.org/drawingml/2006/main" xmlns:r="http://schemas.openxmlformats.org/officeDocument/2006/relationships" xmlns:p="http://schemas.openxmlformats.org/presentationml/2006/main">
  <p:tag name="AS_UNIQUEID" val="18971"/>
</p:tagLst>
</file>

<file path=ppt/theme/theme1.xml><?xml version="1.0" encoding="utf-8"?>
<a:theme xmlns:a="http://schemas.openxmlformats.org/drawingml/2006/main" name="Parent Master Pillars">
  <a:themeElements>
    <a:clrScheme name="Oracle Redwood 08-26-2020">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00688C"/>
      </a:hlink>
      <a:folHlink>
        <a:srgbClr val="00688C"/>
      </a:folHlink>
    </a:clrScheme>
    <a:fontScheme name="Oracle Sans Tabular">
      <a:majorFont>
        <a:latin typeface="Georgia"/>
        <a:ea typeface="Arial"/>
        <a:cs typeface="Arial"/>
      </a:majorFont>
      <a:minorFont>
        <a:latin typeface="Oracle Sans Tab"/>
        <a:ea typeface="Arial"/>
        <a:cs typeface="Arial"/>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Ocean">
      <a:srgbClr val="2C5967"/>
    </a:custClr>
    <a:custClr name="Surf">
      <a:srgbClr val="41817E"/>
    </a:custClr>
    <a:custClr name="Sand">
      <a:srgbClr val="E5DBBE"/>
    </a:custClr>
    <a:custClr name="Pebble">
      <a:srgbClr val="8B8580"/>
    </a:custClr>
    <a:custClr name="Granite">
      <a:srgbClr val="67605B"/>
    </a:custClr>
    <a:custClr name="Position 6">
      <a:srgbClr val="FFFFFF"/>
    </a:custClr>
    <a:custClr name="Highlight/hyperlink dark theme">
      <a:srgbClr val="F0CC71"/>
    </a:custClr>
    <a:custClr name="Highlight/numbered list light theme">
      <a:srgbClr val="AE562C"/>
    </a:custClr>
    <a:custClr name="Hyperlink light theme (default)">
      <a:srgbClr val="00688C"/>
    </a:custClr>
    <a:custClr name="Numbered list dark theme">
      <a:srgbClr val="759C6C"/>
    </a:custClr>
    <a:custClr name="Brand: Neutral 30">
      <a:srgbClr val="F1EFED"/>
    </a:custClr>
    <a:custClr name="Developer: Pebble 30">
      <a:srgbClr val="E7F0FD"/>
    </a:custClr>
    <a:custClr name="Database: Slate 30">
      <a:srgbClr val="E7F2F2"/>
    </a:custClr>
    <a:custClr name="Cloud Platform: Pine 30">
      <a:srgbClr val="E0F5E7"/>
    </a:custClr>
    <a:custClr name="Finance / Operations: Teal 30">
      <a:srgbClr val="E8F1F0"/>
    </a:custClr>
    <a:custClr name="NetSuite: Ocean 30">
      <a:srgbClr val="E7F2F5"/>
    </a:custClr>
    <a:custClr name="GBU: Lilac 30">
      <a:srgbClr val="EBEFFE"/>
    </a:custClr>
    <a:custClr name="CX/Marketing: Plum 30">
      <a:srgbClr val="F5ECFB"/>
    </a:custClr>
    <a:custClr name="HCM/HR: Rose 30">
      <a:srgbClr val="FBECEF"/>
    </a:custClr>
    <a:custClr name="SCM: Sienna 30">
      <a:srgbClr val="FCEDD9"/>
    </a:custClr>
    <a:custClr name="Brand: Neutral 70">
      <a:srgbClr val="AEA8A2"/>
    </a:custClr>
    <a:custClr name="Developer: Pebble 70">
      <a:srgbClr val="A2AAB6"/>
    </a:custClr>
    <a:custClr name="Database: Slate 70">
      <a:srgbClr val="99ADAE"/>
    </a:custClr>
    <a:custClr name="Cloud Platform: Pine 70">
      <a:srgbClr val="86B596"/>
    </a:custClr>
    <a:custClr name="Finance / Operations: Teal 70">
      <a:srgbClr val="89B2B0"/>
    </a:custClr>
    <a:custClr name="NetSuite: Ocean 70">
      <a:srgbClr val="81B2C3"/>
    </a:custClr>
    <a:custClr name="GBU: Lilac 70">
      <a:srgbClr val="A0A9C5"/>
    </a:custClr>
    <a:custClr name="CX/Marketing: Plum 70">
      <a:srgbClr val="B7A1C4"/>
    </a:custClr>
    <a:custClr name="HCM/HR: Rose 70">
      <a:srgbClr val="CE9BA7"/>
    </a:custClr>
    <a:custClr name="SCM: Sienna 70">
      <a:srgbClr val="D39F5D"/>
    </a:custClr>
    <a:custClr name="Brand: Neutral 140">
      <a:srgbClr val="514C47"/>
    </a:custClr>
    <a:custClr name="Developer: Pebble 140">
      <a:srgbClr val="494D53"/>
    </a:custClr>
    <a:custClr name="Database: Slate 140">
      <a:srgbClr val="464F4F"/>
    </a:custClr>
    <a:custClr name="Cloud Platform: Pine 140">
      <a:srgbClr val="33553C"/>
    </a:custClr>
    <a:custClr name="Finance / Operations: Teal 140">
      <a:srgbClr val="315357"/>
    </a:custClr>
    <a:custClr name="NetSuite: Ocean 140">
      <a:srgbClr val="2C5266"/>
    </a:custClr>
    <a:custClr name="GBU: Lilac 140">
      <a:srgbClr val="464C68"/>
    </a:custClr>
    <a:custClr name="CX/Marketing: Plum 140">
      <a:srgbClr val="594564"/>
    </a:custClr>
    <a:custClr name="HCM/HR: Rose 140">
      <a:srgbClr val="6C3F49"/>
    </a:custClr>
    <a:custClr name="SCM: Sienna 140">
      <a:srgbClr val="713F25"/>
    </a:custClr>
    <a:custClr name="Brand: Neutral 170">
      <a:srgbClr val="312D2A"/>
    </a:custClr>
    <a:custClr name="Developer: Pebble 170">
      <a:srgbClr val="2B2E32"/>
    </a:custClr>
    <a:custClr name="Database: Slate 170">
      <a:srgbClr val="2A2F2F"/>
    </a:custClr>
    <a:custClr name="Cloud Platform: Pine 170">
      <a:srgbClr val="1E3224"/>
    </a:custClr>
    <a:custClr name="Finance / Operations: Teal 170">
      <a:srgbClr val="1E3133"/>
    </a:custClr>
    <a:custClr name="NetSuite: Ocean 170">
      <a:srgbClr val="1A2F3F"/>
    </a:custClr>
    <a:custClr name="GBU: Lilac 170">
      <a:srgbClr val="2A2D3F"/>
    </a:custClr>
    <a:custClr name="CX/Marketing: Plum 170">
      <a:srgbClr val="36293C"/>
    </a:custClr>
    <a:custClr name="HCM/HR: Rose 170">
      <a:srgbClr val="41242B"/>
    </a:custClr>
    <a:custClr name="SCM: Sienna 170">
      <a:srgbClr val="442616"/>
    </a:custClr>
  </a:custClrLst>
  <a:extLst>
    <a:ext uri="{05A4C25C-085E-4340-85A3-A5531E510DB2}">
      <thm15:themeFamily xmlns:thm15="http://schemas.microsoft.com/office/thememl/2012/main" name="Oracle Redwood Modern v1.1.potx" id="{90EC28AD-73B7-49E5-B95A-D51B4BC18020}" vid="{A14BC67F-9127-4887-B9D1-2274AF0C5E61}"/>
    </a:ext>
  </a:extLst>
</a:theme>
</file>

<file path=ppt/theme/theme2.xml><?xml version="1.0" encoding="utf-8"?>
<a:theme xmlns:a="http://schemas.openxmlformats.org/drawingml/2006/main" name="Office Theme">
  <a:themeElements>
    <a:clrScheme name="Oracle 1.13 original colors">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2C5967"/>
      </a:hlink>
      <a:folHlink>
        <a:srgbClr val="2C5967"/>
      </a:folHlink>
    </a:clrScheme>
    <a:fontScheme name="Oracle">
      <a:majorFont>
        <a:latin typeface="Georgia"/>
        <a:ea typeface="Arial"/>
        <a:cs typeface="Arial"/>
      </a:majorFont>
      <a:minorFont>
        <a:latin typeface="Oracle Sans"/>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acle 1.13 original colors">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2C5967"/>
      </a:hlink>
      <a:folHlink>
        <a:srgbClr val="2C5967"/>
      </a:folHlink>
    </a:clrScheme>
    <a:fontScheme name="Oracle">
      <a:majorFont>
        <a:latin typeface="Georgia"/>
        <a:ea typeface="Arial"/>
        <a:cs typeface="Arial"/>
        <a:font script="Jpan" typeface="ＭＳ%20Ｐゴシック"/>
        <a:font script="Hang" typeface="맑은%20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Oracle Sans"/>
        <a:ea typeface="Arial"/>
        <a:cs typeface="Arial"/>
        <a:font script="Jpan" typeface="ＭＳ%20Ｐゴシック"/>
        <a:font script="Hang" typeface="맑은%20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Oracle Redwood Modern v1.1</Template>
  <TotalTime>8795</TotalTime>
  <Words>4575</Words>
  <Application>Microsoft Macintosh PowerPoint</Application>
  <PresentationFormat>Widescreen</PresentationFormat>
  <Paragraphs>659</Paragraphs>
  <Slides>34</Slides>
  <Notes>10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6" baseType="lpstr">
      <vt:lpstr>Arial</vt:lpstr>
      <vt:lpstr>Calibri</vt:lpstr>
      <vt:lpstr>CNN</vt:lpstr>
      <vt:lpstr>Oracle Sans</vt:lpstr>
      <vt:lpstr>Oracle Sans Light</vt:lpstr>
      <vt:lpstr>Oracle Sans Tab</vt:lpstr>
      <vt:lpstr>Oracle Sans Tab Light</vt:lpstr>
      <vt:lpstr>Roboto</vt:lpstr>
      <vt:lpstr>System Font Regular</vt:lpstr>
      <vt:lpstr>Times New Roman</vt:lpstr>
      <vt:lpstr>Parent Master Pillars</vt:lpstr>
      <vt:lpstr>Acrobat Document</vt:lpstr>
      <vt:lpstr>Intelligenza Artificiale </vt:lpstr>
      <vt:lpstr>PowerPoint Presentation</vt:lpstr>
      <vt:lpstr>PowerPoint Presentation</vt:lpstr>
      <vt:lpstr>PowerPoint Presentation</vt:lpstr>
      <vt:lpstr>PowerPoint Presentation</vt:lpstr>
      <vt:lpstr>PowerPoint Presentation</vt:lpstr>
      <vt:lpstr>Intelligenza Artificiale </vt:lpstr>
      <vt:lpstr>Funzionalità linguistiche: modelli pre-addestrati</vt:lpstr>
      <vt:lpstr>Rilevamento della lingua</vt:lpstr>
      <vt:lpstr>Riconoscimento di entità “denominate”</vt:lpstr>
      <vt:lpstr>Analisi del sentiment</vt:lpstr>
      <vt:lpstr>Analisi del sentiment focalizzata</vt:lpstr>
      <vt:lpstr>Rilevamento PII e deidentificazione</vt:lpstr>
      <vt:lpstr>Rilevamento PII e deidentificazione (offuscamento)</vt:lpstr>
      <vt:lpstr>Estrazione degli aspetti chiave dalla frase </vt:lpstr>
      <vt:lpstr>Classificazione del testo</vt:lpstr>
      <vt:lpstr>Riconoscimento di entità e loro classificazione</vt:lpstr>
      <vt:lpstr>Traduzione del testo</vt:lpstr>
      <vt:lpstr>Intelligenza Artificiale </vt:lpstr>
      <vt:lpstr>PowerPoint Presentation</vt:lpstr>
      <vt:lpstr>Casi d’uso</vt:lpstr>
      <vt:lpstr>PowerPoint Presentation</vt:lpstr>
      <vt:lpstr>PowerPoint Presentation</vt:lpstr>
      <vt:lpstr>PowerPoint Presentation</vt:lpstr>
      <vt:lpstr>Intelligenza Artificiale </vt:lpstr>
      <vt:lpstr>Panoramica sulla comprensione dei documenti </vt:lpstr>
      <vt:lpstr>Estrazione del testo (OCR)</vt:lpstr>
      <vt:lpstr>Estrazione della tabella</vt:lpstr>
      <vt:lpstr>Classificazione dei documenti pre-addestrati</vt:lpstr>
      <vt:lpstr>Estrazione del valore-chiave della fattura … preaddestrata</vt:lpstr>
      <vt:lpstr>Estrazione del valore-chiave della ricevuta preaddestrata</vt:lpstr>
      <vt:lpstr>Estrazione del valore-chiave del passaporto preaddestrato</vt:lpstr>
      <vt:lpstr>Estrazione del valore-chiave della patente di guida preaddestrata</vt:lpstr>
      <vt:lpstr>Modelli personalizzati</vt:lpstr>
    </vt:vector>
  </TitlesOfParts>
  <Company>Oracle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different about this template?</dc:title>
  <dc:creator>Daryl Eicher</dc:creator>
  <cp:lastModifiedBy>Giovanni Conte</cp:lastModifiedBy>
  <cp:revision>540</cp:revision>
  <dcterms:created xsi:type="dcterms:W3CDTF">2021-03-31T17:51:24Z</dcterms:created>
  <dcterms:modified xsi:type="dcterms:W3CDTF">2025-01-28T17:50:34Z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2231507</vt:lpwstr>
  </property>
  <property fmtid="{D5CDD505-2E9C-101B-9397-08002B2CF9AE}" pid="3" name="NXPowerLiteSettings">
    <vt:lpwstr>C700052003A000</vt:lpwstr>
  </property>
  <property fmtid="{D5CDD505-2E9C-101B-9397-08002B2CF9AE}" pid="4" name="NXPowerLiteVersion">
    <vt:lpwstr>D8.0.11</vt:lpwstr>
  </property>
</Properties>
</file>