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3543CE3-28B2-4A49-845A-34684AAF6C84}" v="3" dt="2025-01-19T20:13:40.6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7" d="100"/>
          <a:sy n="57" d="100"/>
        </p:scale>
        <p:origin x="1016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ncredi Greco" userId="68f4d11238ebce53" providerId="LiveId" clId="{23543CE3-28B2-4A49-845A-34684AAF6C84}"/>
    <pc:docChg chg="custSel modSld">
      <pc:chgData name="Tancredi Greco" userId="68f4d11238ebce53" providerId="LiveId" clId="{23543CE3-28B2-4A49-845A-34684AAF6C84}" dt="2025-01-19T20:30:28.228" v="1000" actId="20577"/>
      <pc:docMkLst>
        <pc:docMk/>
      </pc:docMkLst>
      <pc:sldChg chg="modSp mod">
        <pc:chgData name="Tancredi Greco" userId="68f4d11238ebce53" providerId="LiveId" clId="{23543CE3-28B2-4A49-845A-34684AAF6C84}" dt="2025-01-19T20:16:14.410" v="896" actId="20577"/>
        <pc:sldMkLst>
          <pc:docMk/>
          <pc:sldMk cId="375283500" sldId="256"/>
        </pc:sldMkLst>
        <pc:spChg chg="mod">
          <ac:chgData name="Tancredi Greco" userId="68f4d11238ebce53" providerId="LiveId" clId="{23543CE3-28B2-4A49-845A-34684AAF6C84}" dt="2025-01-19T20:16:14.410" v="896" actId="20577"/>
          <ac:spMkLst>
            <pc:docMk/>
            <pc:sldMk cId="375283500" sldId="256"/>
            <ac:spMk id="2" creationId="{0AB10F93-7B96-0398-5F30-1A91EE632C2D}"/>
          </ac:spMkLst>
        </pc:spChg>
        <pc:spChg chg="mod">
          <ac:chgData name="Tancredi Greco" userId="68f4d11238ebce53" providerId="LiveId" clId="{23543CE3-28B2-4A49-845A-34684AAF6C84}" dt="2025-01-19T20:16:09.015" v="885" actId="20577"/>
          <ac:spMkLst>
            <pc:docMk/>
            <pc:sldMk cId="375283500" sldId="256"/>
            <ac:spMk id="3" creationId="{71A34F89-2AB0-7128-C864-383A58F82B17}"/>
          </ac:spMkLst>
        </pc:spChg>
      </pc:sldChg>
      <pc:sldChg chg="modSp mod">
        <pc:chgData name="Tancredi Greco" userId="68f4d11238ebce53" providerId="LiveId" clId="{23543CE3-28B2-4A49-845A-34684AAF6C84}" dt="2025-01-19T20:02:14.126" v="293" actId="20577"/>
        <pc:sldMkLst>
          <pc:docMk/>
          <pc:sldMk cId="1952587405" sldId="257"/>
        </pc:sldMkLst>
        <pc:spChg chg="mod">
          <ac:chgData name="Tancredi Greco" userId="68f4d11238ebce53" providerId="LiveId" clId="{23543CE3-28B2-4A49-845A-34684AAF6C84}" dt="2025-01-19T20:02:14.126" v="293" actId="20577"/>
          <ac:spMkLst>
            <pc:docMk/>
            <pc:sldMk cId="1952587405" sldId="257"/>
            <ac:spMk id="3" creationId="{60ACD5C7-8C75-C152-A7EF-C44D34709939}"/>
          </ac:spMkLst>
        </pc:spChg>
      </pc:sldChg>
      <pc:sldChg chg="delSp modSp mod">
        <pc:chgData name="Tancredi Greco" userId="68f4d11238ebce53" providerId="LiveId" clId="{23543CE3-28B2-4A49-845A-34684AAF6C84}" dt="2025-01-19T20:08:08.713" v="302" actId="20577"/>
        <pc:sldMkLst>
          <pc:docMk/>
          <pc:sldMk cId="196081462" sldId="258"/>
        </pc:sldMkLst>
        <pc:spChg chg="del mod">
          <ac:chgData name="Tancredi Greco" userId="68f4d11238ebce53" providerId="LiveId" clId="{23543CE3-28B2-4A49-845A-34684AAF6C84}" dt="2025-01-19T17:42:06.800" v="1" actId="21"/>
          <ac:spMkLst>
            <pc:docMk/>
            <pc:sldMk cId="196081462" sldId="258"/>
            <ac:spMk id="2" creationId="{B2B355D1-AD71-A69F-3910-FD7875432243}"/>
          </ac:spMkLst>
        </pc:spChg>
        <pc:spChg chg="mod">
          <ac:chgData name="Tancredi Greco" userId="68f4d11238ebce53" providerId="LiveId" clId="{23543CE3-28B2-4A49-845A-34684AAF6C84}" dt="2025-01-19T20:08:08.713" v="302" actId="20577"/>
          <ac:spMkLst>
            <pc:docMk/>
            <pc:sldMk cId="196081462" sldId="258"/>
            <ac:spMk id="3" creationId="{7B0DBBDE-279B-C064-866B-2F423E11FEBE}"/>
          </ac:spMkLst>
        </pc:spChg>
      </pc:sldChg>
      <pc:sldChg chg="modSp mod">
        <pc:chgData name="Tancredi Greco" userId="68f4d11238ebce53" providerId="LiveId" clId="{23543CE3-28B2-4A49-845A-34684AAF6C84}" dt="2025-01-19T20:21:51.487" v="980" actId="20577"/>
        <pc:sldMkLst>
          <pc:docMk/>
          <pc:sldMk cId="1628018554" sldId="259"/>
        </pc:sldMkLst>
        <pc:spChg chg="mod">
          <ac:chgData name="Tancredi Greco" userId="68f4d11238ebce53" providerId="LiveId" clId="{23543CE3-28B2-4A49-845A-34684AAF6C84}" dt="2025-01-19T20:21:51.487" v="980" actId="20577"/>
          <ac:spMkLst>
            <pc:docMk/>
            <pc:sldMk cId="1628018554" sldId="259"/>
            <ac:spMk id="3" creationId="{B5D60CF2-8172-573F-78C7-9C9BFFECFE84}"/>
          </ac:spMkLst>
        </pc:spChg>
      </pc:sldChg>
      <pc:sldChg chg="modSp mod">
        <pc:chgData name="Tancredi Greco" userId="68f4d11238ebce53" providerId="LiveId" clId="{23543CE3-28B2-4A49-845A-34684AAF6C84}" dt="2025-01-19T20:30:28.228" v="1000" actId="20577"/>
        <pc:sldMkLst>
          <pc:docMk/>
          <pc:sldMk cId="1275417638" sldId="260"/>
        </pc:sldMkLst>
        <pc:spChg chg="mod">
          <ac:chgData name="Tancredi Greco" userId="68f4d11238ebce53" providerId="LiveId" clId="{23543CE3-28B2-4A49-845A-34684AAF6C84}" dt="2025-01-19T20:30:28.228" v="1000" actId="20577"/>
          <ac:spMkLst>
            <pc:docMk/>
            <pc:sldMk cId="1275417638" sldId="260"/>
            <ac:spMk id="3" creationId="{3D3BC61B-E78E-7030-94C5-7F2DA28EF03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F0E65BB-E49C-77B0-669A-B4BC0C99D6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CD9E76F-2B1A-9251-809C-BC38B5665E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E715E53-5BC1-50F1-DF49-B861976B5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12421-57CC-46F2-ACE4-3C125F536C66}" type="datetimeFigureOut">
              <a:rPr lang="it-IT" smtClean="0"/>
              <a:t>20/01/2025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302247C-00D4-E1B1-F8AE-588755B2E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EB44C4B-1850-D845-A311-3BC184062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4897D-A480-484E-843B-02B91CE01E3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0039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6F990E9-FAAF-0472-6096-71DD323B9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8E9427C-BCE7-2C43-415F-4A6AAAE2AE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24AC329-9960-C1A6-5FE0-B6635D2E69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12421-57CC-46F2-ACE4-3C125F536C66}" type="datetimeFigureOut">
              <a:rPr lang="it-IT" smtClean="0"/>
              <a:t>20/01/2025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3A48D86-4443-504F-150C-661E2C341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4E2C89C-0AE1-6774-E423-F799038B0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4897D-A480-484E-843B-02B91CE01E3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9470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3CFE73A5-8235-AA01-C254-DD668FAE33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DE6F1CA-1D16-29B4-A238-24ACD7A53E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9695391-C4CD-F4C7-9DC4-FE0B27D17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12421-57CC-46F2-ACE4-3C125F536C66}" type="datetimeFigureOut">
              <a:rPr lang="it-IT" smtClean="0"/>
              <a:t>20/01/2025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7F8B606-D5F2-A838-2272-A3A776809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DC5D05C-435F-8BEB-ECFF-5AA6B2249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4897D-A480-484E-843B-02B91CE01E3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7487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CA36D84-1873-7418-0BE5-C32116B1F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B155799-4849-0154-8509-610D76C1C9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B570FB7-4158-B8C5-C1B6-F64DDC28D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12421-57CC-46F2-ACE4-3C125F536C66}" type="datetimeFigureOut">
              <a:rPr lang="it-IT" smtClean="0"/>
              <a:t>20/01/2025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E89407F-3B17-7BC0-0847-48A9FD47C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7A09D69-3F64-6BB1-44DC-7BDF301BA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4897D-A480-484E-843B-02B91CE01E3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1204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8287E3F-FD01-9536-0A04-0512341DA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53C7373-DF81-00CC-0275-B3F5FD56A5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AB46595-1F5D-7C3D-3E32-CB26F2EB2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12421-57CC-46F2-ACE4-3C125F536C66}" type="datetimeFigureOut">
              <a:rPr lang="it-IT" smtClean="0"/>
              <a:t>20/01/2025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ACBC582-7C63-2D85-3FE9-8FCFF93EE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3F9779B-DB88-6756-EFA7-852CE6F8A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4897D-A480-484E-843B-02B91CE01E3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3589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F42B23B-79A9-90D7-4EC7-17DE8FF5F8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5272A3D-3C69-479B-D03C-AAD53B5384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B990916-0CA1-0A56-1F0E-F24391D4A2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67BB2D8-447C-B810-E5A0-3CA446709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12421-57CC-46F2-ACE4-3C125F536C66}" type="datetimeFigureOut">
              <a:rPr lang="it-IT" smtClean="0"/>
              <a:t>20/01/2025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89C6953-94AC-AB69-CB90-DE80B3107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5812589-11FC-9C34-899D-DA1A1E93A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4897D-A480-484E-843B-02B91CE01E3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4223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FB9B592-FC0A-04E1-2925-C2DB88784C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00342CC-1245-4F79-2DC3-F2B3B3D3AA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9505898-C7D2-4F5C-244B-361642210D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FCA0378-C53E-A014-085F-C32B4167B5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EE0F60EC-5D28-1187-6F19-BA70F869F4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96B6648A-5D3E-9879-2CE1-AC954B2FE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12421-57CC-46F2-ACE4-3C125F536C66}" type="datetimeFigureOut">
              <a:rPr lang="it-IT" smtClean="0"/>
              <a:t>20/01/2025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9DA9ACE0-B6CC-91CE-DC1A-E40888A31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925A1466-207D-4EED-313A-61F7BCDA3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4897D-A480-484E-843B-02B91CE01E3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6614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A94C427-37F3-5F35-585A-A273A7959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E33739FB-4830-1D0B-6EAA-5938A0F15F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12421-57CC-46F2-ACE4-3C125F536C66}" type="datetimeFigureOut">
              <a:rPr lang="it-IT" smtClean="0"/>
              <a:t>20/01/2025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AEF01D3B-6B7A-CFC3-2B43-EB9C5C8FD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E11B4596-A0B2-04AF-AAAC-6CE9A6834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4897D-A480-484E-843B-02B91CE01E3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9942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706A69A3-05E0-57C0-93FF-87407FF6AA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12421-57CC-46F2-ACE4-3C125F536C66}" type="datetimeFigureOut">
              <a:rPr lang="it-IT" smtClean="0"/>
              <a:t>20/01/2025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A5C0A96E-62DE-635B-6C44-EF1E7D092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CD4CD85-FD18-3674-EEE8-A412528B5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4897D-A480-484E-843B-02B91CE01E3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2113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AA2B949-C609-5135-A377-5CF4B92674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C419504-7694-D5BF-E51C-6816EB22A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5E6F890-1B6C-5CED-0000-20755B491D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0D2F2D1-56CB-7586-8AD5-02E7864A3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12421-57CC-46F2-ACE4-3C125F536C66}" type="datetimeFigureOut">
              <a:rPr lang="it-IT" smtClean="0"/>
              <a:t>20/01/2025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BD69C1C-91B0-0D1E-1D62-79D6CDBC0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95BE559-2FFB-36F9-408D-C65F6F007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4897D-A480-484E-843B-02B91CE01E3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599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2A57D56-43B0-5811-11A4-A6047332C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4BF43C9C-25B9-5AD4-3EBF-87DA2EAA4F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58D3950-5F40-E8F8-F741-01E7247861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7348FF3-8AD7-8DFA-49D1-3836A7A49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12421-57CC-46F2-ACE4-3C125F536C66}" type="datetimeFigureOut">
              <a:rPr lang="it-IT" smtClean="0"/>
              <a:t>20/01/2025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CA2248E-2EC3-EEE5-6D3D-F69B909E4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3909C75-270F-F432-352C-917F422FE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4897D-A480-484E-843B-02B91CE01E3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2042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80620ED1-745B-A59F-B688-056F9AC91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18E4B62-F8BB-67B8-D23E-A1DE1BD15B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42172C1-FD17-F1C2-1D72-FF4C4A66F7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2612421-57CC-46F2-ACE4-3C125F536C66}" type="datetimeFigureOut">
              <a:rPr lang="it-IT" smtClean="0"/>
              <a:t>20/01/2025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3575463-8034-2192-C86B-097B59770A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E56B278-E2B4-BEDE-FA35-C4060E20D9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554897D-A480-484E-843B-02B91CE01E3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71584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AB10F93-7B96-0398-5F30-1A91EE632C2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Odissea XVI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1A34F89-2AB0-7128-C864-383A58F82B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err="1"/>
              <a:t>vv</a:t>
            </a:r>
            <a:r>
              <a:rPr lang="it-IT" dirty="0"/>
              <a:t>. 393 </a:t>
            </a:r>
            <a:r>
              <a:rPr lang="it-IT"/>
              <a:t>- 475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5283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FBB6972-90E0-41E1-E5EF-8671B43A0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i="1" dirty="0"/>
              <a:t>Odissea</a:t>
            </a:r>
            <a:r>
              <a:rPr lang="it-IT" dirty="0"/>
              <a:t> XVI, v. 393</a:t>
            </a:r>
            <a:endParaRPr lang="it-IT" i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0ACD5C7-8C75-C152-A7EF-C44D347099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dirty="0"/>
              <a:t>Così disse (</a:t>
            </a:r>
            <a:r>
              <a:rPr lang="it-IT" i="1" dirty="0"/>
              <a:t>Antinoo</a:t>
            </a:r>
            <a:r>
              <a:rPr lang="it-IT" dirty="0"/>
              <a:t>); quelli rimasero tutti in silenzio, immobili (</a:t>
            </a:r>
            <a:r>
              <a:rPr lang="el-GR" dirty="0"/>
              <a:t>ὣς ἔφαθ᾽, οἱ δ᾽ ἄρα πάντες </a:t>
            </a:r>
            <a:r>
              <a:rPr lang="el-GR" u="sng" dirty="0"/>
              <a:t>ἀκὴν</a:t>
            </a:r>
            <a:r>
              <a:rPr lang="el-GR" dirty="0"/>
              <a:t> ἐγένοντο </a:t>
            </a:r>
            <a:r>
              <a:rPr lang="el-GR" u="sng" dirty="0"/>
              <a:t>σιωπῇ</a:t>
            </a:r>
            <a:r>
              <a:rPr lang="it-IT" dirty="0"/>
              <a:t>). Poi fra loro prese la parola </a:t>
            </a:r>
            <a:r>
              <a:rPr lang="it-IT" dirty="0" err="1"/>
              <a:t>Anfinomo</a:t>
            </a:r>
            <a:r>
              <a:rPr lang="it-IT" dirty="0"/>
              <a:t>, lo splendido figlio di Niso (il re figlio di </a:t>
            </a:r>
            <a:r>
              <a:rPr lang="it-IT" dirty="0" err="1"/>
              <a:t>Areto</a:t>
            </a:r>
            <a:r>
              <a:rPr lang="it-IT" dirty="0"/>
              <a:t>),  che primeggiava tra i pretendenti venuti dalla verde </a:t>
            </a:r>
            <a:r>
              <a:rPr lang="it-IT" dirty="0" err="1"/>
              <a:t>Dulichio</a:t>
            </a:r>
            <a:r>
              <a:rPr lang="it-IT" dirty="0"/>
              <a:t> ricca di grano e che piaceva molto a Penelope per i suoi discorsi perché di nobili sentimenti. Questi parlò con saggezza e disse: “Amici, io non vorrei decidere per l’uccisione di Telemaco: è terribile uccidere il figlio di un re. Per prima cosa chiediamo quale sia il volere degli Dei: se il giudizio del potente Zeus sarà favorevole, andrò io stesso a ucciderlo ed esorterò tutti gli altri a farlo; se, invece, gli Dei ce lo sconsigliano, vi esorto a desistere”. </a:t>
            </a:r>
          </a:p>
        </p:txBody>
      </p:sp>
    </p:spTree>
    <p:extLst>
      <p:ext uri="{BB962C8B-B14F-4D97-AF65-F5344CB8AC3E}">
        <p14:creationId xmlns:p14="http://schemas.microsoft.com/office/powerpoint/2010/main" val="1952587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441F21-423E-7A5C-BDF7-4274E38852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B0DBBDE-279B-C064-866B-2F423E11FE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78971"/>
            <a:ext cx="10515600" cy="56979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dirty="0"/>
              <a:t>Così disse </a:t>
            </a:r>
            <a:r>
              <a:rPr lang="it-IT" dirty="0" err="1"/>
              <a:t>Anfinomo</a:t>
            </a:r>
            <a:r>
              <a:rPr lang="it-IT" dirty="0"/>
              <a:t>; il suo discorso piacque agli altri, che subito si alzarono e andarono a casa di Odisseo; arrivati lì, sedettero vicini sui seggi ben levigati.</a:t>
            </a:r>
          </a:p>
          <a:p>
            <a:pPr marL="0" indent="0" algn="just">
              <a:buNone/>
            </a:pPr>
            <a:r>
              <a:rPr lang="it-IT" dirty="0"/>
              <a:t>La saggia Penelope pensò ad un’altra cosa: a mostrarsi ai pretendenti pieni di superbia e violenza; in casa aveva saputo del progetto di morte per suo figlio: glielo aveva riferito l’araldo </a:t>
            </a:r>
            <a:r>
              <a:rPr lang="it-IT" dirty="0" err="1"/>
              <a:t>Medonte</a:t>
            </a:r>
            <a:r>
              <a:rPr lang="it-IT" dirty="0"/>
              <a:t>, che conosceva i loro piani. Si avviò verso la grande sala con le sue ancelle; </a:t>
            </a:r>
            <a:r>
              <a:rPr lang="it-IT" u="sng" dirty="0"/>
              <a:t>quando giunse tra i pretendenti, bella come una Dea, Penelope si fermò accanto a un pilastro dell’alto tetto mettendo davanti alle guance il suo splendido velo </a:t>
            </a:r>
            <a:r>
              <a:rPr lang="it-IT" dirty="0"/>
              <a:t>(</a:t>
            </a:r>
            <a:r>
              <a:rPr lang="el-GR" dirty="0"/>
              <a:t>κρήδεμνον</a:t>
            </a:r>
            <a:r>
              <a:rPr lang="it-IT" dirty="0"/>
              <a:t>)</a:t>
            </a:r>
            <a:r>
              <a:rPr lang="it-IT" i="1" dirty="0"/>
              <a:t>;</a:t>
            </a:r>
            <a:r>
              <a:rPr lang="it-IT" dirty="0"/>
              <a:t> prese a parlare e rimproverò Antinoo, chiamandolo per nome:</a:t>
            </a:r>
          </a:p>
        </p:txBody>
      </p:sp>
    </p:spTree>
    <p:extLst>
      <p:ext uri="{BB962C8B-B14F-4D97-AF65-F5344CB8AC3E}">
        <p14:creationId xmlns:p14="http://schemas.microsoft.com/office/powerpoint/2010/main" val="196081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32FADC-C1C2-16E2-DCA1-6CB3F0D0F5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5D60CF2-8172-573F-78C7-9C9BFFECFE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78971"/>
            <a:ext cx="10515600" cy="56979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dirty="0"/>
              <a:t>“Antinoo prepotente e maligno! Dicono che tra la gente di Itaca, per pensieri e parole, saresti il migliore dei tuoi coetanei; ma tu sei tutt’altro, invece. Pazzo! Perché prepari un destino (</a:t>
            </a:r>
            <a:r>
              <a:rPr lang="el-GR" dirty="0"/>
              <a:t>μόρον</a:t>
            </a:r>
            <a:r>
              <a:rPr lang="it-IT" dirty="0"/>
              <a:t>) di morte per Telemaco e non hai pietà dei supplici, di cui è garante Zeus? Non è giusto tramare l’uno contro l’altro: Non sai che anche tuo padre venne qui fuggiasco, per paura del suo popolo? Erano molto adirati con lui perché si era unito ai pirati di </a:t>
            </a:r>
            <a:r>
              <a:rPr lang="it-IT" dirty="0" err="1"/>
              <a:t>Tafo</a:t>
            </a:r>
            <a:r>
              <a:rPr lang="it-IT" dirty="0"/>
              <a:t> e tormentava i </a:t>
            </a:r>
            <a:r>
              <a:rPr lang="it-IT" dirty="0" err="1"/>
              <a:t>Tesproti</a:t>
            </a:r>
            <a:r>
              <a:rPr lang="it-IT" dirty="0"/>
              <a:t>, che erano nostri alleati. Volevano ucciderlo e strappargli il cuore, impadronirsi delle sue immense ricchezze; ma Odisseo, per quanto adirati, li fermò e li contenne. E adesso, senza vergogna, mangi il suo cibo, vuoi sposare sua moglie e uccidere suo figlio: quanto mi fai soffrire! Ti chiedo di mettere fine a tutto questo! E convinci gli altri”.</a:t>
            </a:r>
          </a:p>
        </p:txBody>
      </p:sp>
    </p:spTree>
    <p:extLst>
      <p:ext uri="{BB962C8B-B14F-4D97-AF65-F5344CB8AC3E}">
        <p14:creationId xmlns:p14="http://schemas.microsoft.com/office/powerpoint/2010/main" val="16280185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D39266-DB39-80FD-0306-52958EF413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D3BC61B-E78E-7030-94C5-7F2DA28EF0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78971"/>
            <a:ext cx="10515600" cy="5697992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it-IT" dirty="0"/>
              <a:t>Le rispose allora Eurimaco, il figlio di </a:t>
            </a:r>
            <a:r>
              <a:rPr lang="it-IT" dirty="0" err="1"/>
              <a:t>Polibo</a:t>
            </a:r>
            <a:r>
              <a:rPr lang="it-IT" dirty="0"/>
              <a:t>:</a:t>
            </a:r>
          </a:p>
          <a:p>
            <a:pPr marL="0" indent="0" algn="just">
              <a:buNone/>
            </a:pPr>
            <a:r>
              <a:rPr lang="it-IT" dirty="0"/>
              <a:t>“Figlia di Icario, saggia Penelope, fatti coraggio:  non pensare a queste cose nella tua mente. Non c’è, non ci sarà e non nascerà mai l’uomo che possa </a:t>
            </a:r>
            <a:r>
              <a:rPr lang="it-IT" u="sng" dirty="0"/>
              <a:t>alzare le mani contro tuo figlio</a:t>
            </a:r>
            <a:r>
              <a:rPr lang="it-IT" dirty="0"/>
              <a:t>; almeno finché io sarò vivo e camminerò sulla terra. Ora ti dico una cosa e sarà fatta certamente: subito il sangue scuro gronderebbe intorno alla mia lancia; spesso Odisseo distruttore di città mi tenne sulle sue ginocchia, mi mise tra le mani carne arrostita e mi fece bere vino rosso. Perciò Telemaco è per me il più caro di tutti gli uomini: non devi temere che i pretendenti gli diano la morte (non si può evitarla, invece, se è opera degli Dei)”.</a:t>
            </a:r>
          </a:p>
          <a:p>
            <a:pPr marL="0" indent="0" algn="just">
              <a:buNone/>
            </a:pPr>
            <a:r>
              <a:rPr lang="it-IT" dirty="0"/>
              <a:t>Così disse, per farle coraggio (ma anche lui complottava). Lei salì nelle stanze splendenti </a:t>
            </a:r>
            <a:r>
              <a:rPr lang="it-IT" u="sng" dirty="0"/>
              <a:t>al piano superiore </a:t>
            </a:r>
            <a:r>
              <a:rPr lang="it-IT" dirty="0"/>
              <a:t>(</a:t>
            </a:r>
            <a:r>
              <a:rPr lang="el-GR" dirty="0"/>
              <a:t>ὑπερώϊα σιγαλόεντα</a:t>
            </a:r>
            <a:r>
              <a:rPr lang="it-IT" dirty="0"/>
              <a:t>): e lì pianse Odisseo, lo sposo amatissimo, finché Atena glaucopide (</a:t>
            </a:r>
            <a:r>
              <a:rPr lang="el-GR" dirty="0"/>
              <a:t>γλαυκῶπις</a:t>
            </a:r>
            <a:r>
              <a:rPr lang="it-IT" dirty="0"/>
              <a:t>) non le chiuse le palpebre con il dolce sonno.</a:t>
            </a:r>
          </a:p>
        </p:txBody>
      </p:sp>
    </p:spTree>
    <p:extLst>
      <p:ext uri="{BB962C8B-B14F-4D97-AF65-F5344CB8AC3E}">
        <p14:creationId xmlns:p14="http://schemas.microsoft.com/office/powerpoint/2010/main" val="12754176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0EDCFB-8977-D02D-B3B9-C812DBA84C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DFC195F-BA0B-81FF-BD4C-E5BB052731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78971"/>
            <a:ext cx="10515600" cy="56979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dirty="0"/>
              <a:t>Verso sera, il glorioso (</a:t>
            </a:r>
            <a:r>
              <a:rPr lang="it-IT" i="1" dirty="0"/>
              <a:t>o chiaro</a:t>
            </a:r>
            <a:r>
              <a:rPr lang="it-IT" dirty="0"/>
              <a:t>, </a:t>
            </a:r>
            <a:r>
              <a:rPr lang="el-GR" dirty="0"/>
              <a:t>δῖος</a:t>
            </a:r>
            <a:r>
              <a:rPr lang="it-IT" dirty="0"/>
              <a:t>) porcaro tornò da Odisseo e da suo figlio; insieme e prepararono la cena, dopo avere ucciso un porcellino di un anno. Atena si avvicinò a Odisseo figlio di Laerte, lo toccò con la verga (</a:t>
            </a:r>
            <a:r>
              <a:rPr lang="el-GR" dirty="0"/>
              <a:t>ῥάβδος</a:t>
            </a:r>
            <a:r>
              <a:rPr lang="it-IT" dirty="0"/>
              <a:t>) e lo fece ridiventare vecchio; lo coprì di misere vesti, perché il porcaro non lo riconoscesse guardandolo in faccia e non andasse a dare la notizia alla saggia Penelope (non riuscendo a tenerla per sé). Telemaco gli parlò per primo e gli disse:                                                                                     “Sei tornato, glorioso </a:t>
            </a:r>
            <a:r>
              <a:rPr lang="it-IT" dirty="0" err="1"/>
              <a:t>Eumeo</a:t>
            </a:r>
            <a:r>
              <a:rPr lang="it-IT" dirty="0"/>
              <a:t>! Che voci corrono in città? Sono ritornati dall’agguato i superbi pretendenti oppure aspettano ancora il mio ritorno?”. </a:t>
            </a:r>
          </a:p>
        </p:txBody>
      </p:sp>
    </p:spTree>
    <p:extLst>
      <p:ext uri="{BB962C8B-B14F-4D97-AF65-F5344CB8AC3E}">
        <p14:creationId xmlns:p14="http://schemas.microsoft.com/office/powerpoint/2010/main" val="33570565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1F43D3-53E2-2512-4574-34CB9B9434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217CE31-7D12-E262-B40F-48D1F00EDD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78971"/>
            <a:ext cx="10515600" cy="56979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u="sng" dirty="0"/>
              <a:t>E tu, porcaro </a:t>
            </a:r>
            <a:r>
              <a:rPr lang="it-IT" u="sng" dirty="0" err="1"/>
              <a:t>Eumeo</a:t>
            </a:r>
            <a:r>
              <a:rPr lang="it-IT" u="sng" dirty="0"/>
              <a:t>, così gli rispondesti</a:t>
            </a:r>
            <a:r>
              <a:rPr lang="it-IT" dirty="0"/>
              <a:t>:</a:t>
            </a:r>
          </a:p>
          <a:p>
            <a:pPr marL="0" indent="0" algn="just">
              <a:buNone/>
            </a:pPr>
            <a:r>
              <a:rPr lang="it-IT" dirty="0"/>
              <a:t>“Non mi interessava chiedere informazioni girando per la città: il mio animo mi spingeva a tornare indietro al più presto, dopo aver dato la notizia. Ho incontrato un messaggero veloce mandato dai tuoi compagni, che ha parlato per primo a tua madre. Ma so anche un’altra cosa, l’ho vista con i miei occhi: mentre tornavo (ero già sopra la città, dove c’è il colle sacro a Hermes), ho visto entrare nel porto una nave veloce; dentro c’erano molti uomini, era piena di scudi e di lance a due punte. Ho pensato che fossero loro, ma non lo so per certo”. </a:t>
            </a:r>
          </a:p>
        </p:txBody>
      </p:sp>
    </p:spTree>
    <p:extLst>
      <p:ext uri="{BB962C8B-B14F-4D97-AF65-F5344CB8AC3E}">
        <p14:creationId xmlns:p14="http://schemas.microsoft.com/office/powerpoint/2010/main" val="39860679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479</TotalTime>
  <Words>903</Words>
  <Application>Microsoft Office PowerPoint</Application>
  <PresentationFormat>Widescreen</PresentationFormat>
  <Paragraphs>13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1" baseType="lpstr">
      <vt:lpstr>Aptos</vt:lpstr>
      <vt:lpstr>Aptos Display</vt:lpstr>
      <vt:lpstr>Arial</vt:lpstr>
      <vt:lpstr>Tema di Office</vt:lpstr>
      <vt:lpstr>Odissea XVI</vt:lpstr>
      <vt:lpstr>Odissea XVI, v. 393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Tancredi Greco</dc:creator>
  <cp:lastModifiedBy>Tancredi Greco</cp:lastModifiedBy>
  <cp:revision>4</cp:revision>
  <dcterms:created xsi:type="dcterms:W3CDTF">2025-01-19T17:28:46Z</dcterms:created>
  <dcterms:modified xsi:type="dcterms:W3CDTF">2025-01-20T10:53:45Z</dcterms:modified>
</cp:coreProperties>
</file>