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52A490-14F1-4F40-9318-13FE38A9A277}" v="4" dt="2025-01-26T11:51:48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-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credi Greco" userId="68f4d11238ebce53" providerId="LiveId" clId="{6352A490-14F1-4F40-9318-13FE38A9A277}"/>
    <pc:docChg chg="custSel modSld">
      <pc:chgData name="Tancredi Greco" userId="68f4d11238ebce53" providerId="LiveId" clId="{6352A490-14F1-4F40-9318-13FE38A9A277}" dt="2025-01-26T12:13:58.660" v="811" actId="20577"/>
      <pc:docMkLst>
        <pc:docMk/>
      </pc:docMkLst>
      <pc:sldChg chg="addSp modSp mod setBg">
        <pc:chgData name="Tancredi Greco" userId="68f4d11238ebce53" providerId="LiveId" clId="{6352A490-14F1-4F40-9318-13FE38A9A277}" dt="2025-01-26T10:03:09.914" v="179" actId="26606"/>
        <pc:sldMkLst>
          <pc:docMk/>
          <pc:sldMk cId="2192203276" sldId="256"/>
        </pc:sldMkLst>
        <pc:spChg chg="mod">
          <ac:chgData name="Tancredi Greco" userId="68f4d11238ebce53" providerId="LiveId" clId="{6352A490-14F1-4F40-9318-13FE38A9A277}" dt="2025-01-26T10:03:09.914" v="179" actId="26606"/>
          <ac:spMkLst>
            <pc:docMk/>
            <pc:sldMk cId="2192203276" sldId="256"/>
            <ac:spMk id="2" creationId="{AF1783B5-167A-6F7D-6E8A-0114B7957A07}"/>
          </ac:spMkLst>
        </pc:spChg>
        <pc:spChg chg="mod">
          <ac:chgData name="Tancredi Greco" userId="68f4d11238ebce53" providerId="LiveId" clId="{6352A490-14F1-4F40-9318-13FE38A9A277}" dt="2025-01-26T10:03:09.914" v="179" actId="26606"/>
          <ac:spMkLst>
            <pc:docMk/>
            <pc:sldMk cId="2192203276" sldId="256"/>
            <ac:spMk id="3" creationId="{76A403EC-6292-3881-EC57-FC1B6BFC618A}"/>
          </ac:spMkLst>
        </pc:spChg>
        <pc:spChg chg="add">
          <ac:chgData name="Tancredi Greco" userId="68f4d11238ebce53" providerId="LiveId" clId="{6352A490-14F1-4F40-9318-13FE38A9A277}" dt="2025-01-26T10:03:09.914" v="179" actId="26606"/>
          <ac:spMkLst>
            <pc:docMk/>
            <pc:sldMk cId="2192203276" sldId="256"/>
            <ac:spMk id="9" creationId="{06DA9DF9-31F7-4056-B42E-878CC92417B8}"/>
          </ac:spMkLst>
        </pc:spChg>
        <pc:picChg chg="add mod">
          <ac:chgData name="Tancredi Greco" userId="68f4d11238ebce53" providerId="LiveId" clId="{6352A490-14F1-4F40-9318-13FE38A9A277}" dt="2025-01-26T10:03:09.914" v="179" actId="26606"/>
          <ac:picMkLst>
            <pc:docMk/>
            <pc:sldMk cId="2192203276" sldId="256"/>
            <ac:picMk id="4" creationId="{30E716FE-989B-E477-4780-692CBF7AEFF9}"/>
          </ac:picMkLst>
        </pc:picChg>
      </pc:sldChg>
      <pc:sldChg chg="modSp mod">
        <pc:chgData name="Tancredi Greco" userId="68f4d11238ebce53" providerId="LiveId" clId="{6352A490-14F1-4F40-9318-13FE38A9A277}" dt="2025-01-26T10:41:34.663" v="220" actId="115"/>
        <pc:sldMkLst>
          <pc:docMk/>
          <pc:sldMk cId="3919746601" sldId="257"/>
        </pc:sldMkLst>
        <pc:spChg chg="mod">
          <ac:chgData name="Tancredi Greco" userId="68f4d11238ebce53" providerId="LiveId" clId="{6352A490-14F1-4F40-9318-13FE38A9A277}" dt="2025-01-26T10:41:34.663" v="220" actId="115"/>
          <ac:spMkLst>
            <pc:docMk/>
            <pc:sldMk cId="3919746601" sldId="257"/>
            <ac:spMk id="2" creationId="{8290864E-FE8A-851B-61C2-362D62862CF1}"/>
          </ac:spMkLst>
        </pc:spChg>
      </pc:sldChg>
      <pc:sldChg chg="modSp mod">
        <pc:chgData name="Tancredi Greco" userId="68f4d11238ebce53" providerId="LiveId" clId="{6352A490-14F1-4F40-9318-13FE38A9A277}" dt="2025-01-26T11:32:52.198" v="361" actId="20577"/>
        <pc:sldMkLst>
          <pc:docMk/>
          <pc:sldMk cId="2179681514" sldId="258"/>
        </pc:sldMkLst>
        <pc:spChg chg="mod">
          <ac:chgData name="Tancredi Greco" userId="68f4d11238ebce53" providerId="LiveId" clId="{6352A490-14F1-4F40-9318-13FE38A9A277}" dt="2025-01-26T11:32:52.198" v="361" actId="20577"/>
          <ac:spMkLst>
            <pc:docMk/>
            <pc:sldMk cId="2179681514" sldId="258"/>
            <ac:spMk id="2" creationId="{1A175830-337B-660E-F4CD-F7CD541572BA}"/>
          </ac:spMkLst>
        </pc:spChg>
      </pc:sldChg>
      <pc:sldChg chg="modSp mod">
        <pc:chgData name="Tancredi Greco" userId="68f4d11238ebce53" providerId="LiveId" clId="{6352A490-14F1-4F40-9318-13FE38A9A277}" dt="2025-01-26T11:50:53.652" v="581" actId="115"/>
        <pc:sldMkLst>
          <pc:docMk/>
          <pc:sldMk cId="3152365064" sldId="259"/>
        </pc:sldMkLst>
        <pc:spChg chg="mod">
          <ac:chgData name="Tancredi Greco" userId="68f4d11238ebce53" providerId="LiveId" clId="{6352A490-14F1-4F40-9318-13FE38A9A277}" dt="2025-01-26T11:50:53.652" v="581" actId="115"/>
          <ac:spMkLst>
            <pc:docMk/>
            <pc:sldMk cId="3152365064" sldId="259"/>
            <ac:spMk id="2" creationId="{5035E5B7-7142-7825-326B-3EBD2A16566F}"/>
          </ac:spMkLst>
        </pc:spChg>
      </pc:sldChg>
      <pc:sldChg chg="modSp mod">
        <pc:chgData name="Tancredi Greco" userId="68f4d11238ebce53" providerId="LiveId" clId="{6352A490-14F1-4F40-9318-13FE38A9A277}" dt="2025-01-26T12:13:58.660" v="811" actId="20577"/>
        <pc:sldMkLst>
          <pc:docMk/>
          <pc:sldMk cId="1445577727" sldId="260"/>
        </pc:sldMkLst>
        <pc:spChg chg="mod">
          <ac:chgData name="Tancredi Greco" userId="68f4d11238ebce53" providerId="LiveId" clId="{6352A490-14F1-4F40-9318-13FE38A9A277}" dt="2025-01-26T12:13:58.660" v="811" actId="20577"/>
          <ac:spMkLst>
            <pc:docMk/>
            <pc:sldMk cId="1445577727" sldId="260"/>
            <ac:spMk id="2" creationId="{AC3DB795-20A8-A13D-52D5-90F35E979B3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AE14A6-4000-9A17-FAA7-D184E1199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19CD86F-BEAC-96A7-2304-0F23A5C93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8D6D4E-7FB2-C414-35FB-DA2291344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4FD7-7DCC-4713-9011-838C1A5451FD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98B543-FB92-1F92-EC35-3131A87D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FE75B-413B-76D1-904C-733A31F66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4389-007C-4252-B5A8-3D53053C34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474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B5B27C-999F-5913-3768-E866F22F5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3071F7E-3053-17EE-A559-01E6C4E84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060DB0-14B2-4560-3922-1DDE6B9C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4FD7-7DCC-4713-9011-838C1A5451FD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151CCD-7C8F-D4E4-B198-FF76B10E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969016-E8E5-83F0-DE20-265ECC1AF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4389-007C-4252-B5A8-3D53053C34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842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F835D65-9961-7891-6C7D-2390E6D42A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F313E32-35A7-E4E0-8686-BB78C2539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18BE37-0EBC-304E-14F8-9A55E79FC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4FD7-7DCC-4713-9011-838C1A5451FD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261989-47DD-FA10-CFB5-000059021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0209D0-06C5-26C7-4796-C2083CA2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4389-007C-4252-B5A8-3D53053C34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082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9841BD-006E-0C79-E4EE-712F72D04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4982AC-C878-1758-7196-8397047BE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A07BE7-ECE4-87FD-6A69-0B975134A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4FD7-7DCC-4713-9011-838C1A5451FD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76F62F-FC1B-7452-2846-0D5EEB107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CEDD93-6D3D-9240-C675-B8BFC046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4389-007C-4252-B5A8-3D53053C34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66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23017F-9CAA-0824-DE81-FA9E44AF4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9CFB5F4-5A31-6983-035E-1E140E545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C7BDBB-EFBF-38F5-25E1-EF5311E15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4FD7-7DCC-4713-9011-838C1A5451FD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64C15B-D534-026A-E505-B14DF97B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B7434A-5024-D001-47CA-F1E09F777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4389-007C-4252-B5A8-3D53053C34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8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34A4DA-F107-B51A-3A87-878776666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B7539B-2688-07CD-92F2-A0485DA63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48B8C11-1C75-C7F9-7913-BD9EAB022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AD1DAD2-2EB5-891E-7C4D-D4A28BA86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4FD7-7DCC-4713-9011-838C1A5451FD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E15C9B2-3749-65B6-FD75-56A25758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A34A0D4-2432-67BB-9E48-808874EB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4389-007C-4252-B5A8-3D53053C34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0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344169-063B-F07F-D570-05307D6C2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22368B7-8F37-8DD2-9BA8-A67FD9C74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127740B-5446-0FB0-D6AB-B8B28E4BB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4971268-7024-3A2C-2F94-8370A14EFA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98812B-BA72-2FC8-B379-EEF7EE518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6C30913-251B-FE61-1BF2-68EA7404E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4FD7-7DCC-4713-9011-838C1A5451FD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ACEA3A2-122E-4149-1093-4F0E848DB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1BE3DE9-E713-BA38-299D-D0A8A27FD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4389-007C-4252-B5A8-3D53053C34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767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746232-7037-876C-A26A-531449D7B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5BDEBEB-9E0E-7BD0-B447-B46658DAD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4FD7-7DCC-4713-9011-838C1A5451FD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A0CFC1C-DF65-BA5D-A38A-E8D570AB2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0287B7B-96C1-C96F-E812-450B8804A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4389-007C-4252-B5A8-3D53053C34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12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BBB210E-22FB-399E-3B54-E5155B977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4FD7-7DCC-4713-9011-838C1A5451FD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EF8F28D-753F-9705-CCCA-868DE1690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371BA32-C039-AEBD-BAB6-679C377AB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4389-007C-4252-B5A8-3D53053C34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61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2938C2-7F3F-201E-9C15-C574F1A5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F13776-2C99-36B5-423E-DF4D039B2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8A5A97-5A2E-E86E-CA4D-1795F1903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ECCDE83-3F1D-454D-875A-5C843102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4FD7-7DCC-4713-9011-838C1A5451FD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6CFCF2C-80A3-8E17-4837-FFC433AAB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B7F4428-A38A-8B87-E233-0DB79F211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4389-007C-4252-B5A8-3D53053C34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273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91EF41-4E0F-751F-AB21-5A2F2F7E1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B26E41A-F257-DCBB-C21F-F4BCB9E338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33E01E-811F-3548-BE26-A51D78845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EA3A3BB-B6FC-4377-CB6C-1C13C22B8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4FD7-7DCC-4713-9011-838C1A5451FD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B4D3DD3-9818-5C3B-1F44-D61C2FA6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DF6B36-7F42-AFBD-1C94-3693687C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4389-007C-4252-B5A8-3D53053C34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07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856F4FF-1914-C4EB-DFED-7FD97884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C96CDB-7BD6-1FEA-EDAE-B73A3581B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EC492-A339-9855-0DE5-76331A5474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934FD7-7DCC-4713-9011-838C1A5451FD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87F8C8-8A8D-C537-2FE7-72C476C80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B6E67C-9B24-DF13-0BD4-95EE5ACCC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E94389-007C-4252-B5A8-3D53053C34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85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F1783B5-167A-6F7D-6E8A-0114B7957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it-IT" sz="4400" i="1"/>
              <a:t>Odissea </a:t>
            </a:r>
            <a:r>
              <a:rPr lang="it-IT" sz="4400"/>
              <a:t>XVII</a:t>
            </a:r>
            <a:endParaRPr lang="it-IT" sz="4400" i="1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6A403EC-6292-3881-EC57-FC1B6BFC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it-IT" dirty="0" err="1"/>
              <a:t>Vv</a:t>
            </a:r>
            <a:r>
              <a:rPr lang="it-IT" dirty="0"/>
              <a:t>. 1 - 62</a:t>
            </a:r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0E716FE-989B-E477-4780-692CBF7AEF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51" r="1" b="2534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2203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290864E-FE8A-851B-61C2-362D62862CF1}"/>
              </a:ext>
            </a:extLst>
          </p:cNvPr>
          <p:cNvSpPr txBox="1"/>
          <p:nvPr/>
        </p:nvSpPr>
        <p:spPr>
          <a:xfrm>
            <a:off x="391886" y="435429"/>
            <a:ext cx="1115785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000" u="sng" dirty="0"/>
              <a:t>Quando mattutina apparve Aurora dalle rosee dita </a:t>
            </a:r>
            <a:r>
              <a:rPr lang="it-IT" sz="3000" dirty="0"/>
              <a:t>(</a:t>
            </a:r>
            <a:r>
              <a:rPr lang="el-GR" sz="3000" dirty="0"/>
              <a:t>ἦμος δ᾽ ἠριγένεια φάνη ῥοδοδάκτυλος Ἠώς</a:t>
            </a:r>
            <a:r>
              <a:rPr lang="it-IT" sz="3000" dirty="0"/>
              <a:t>), Telemaco, il figlio del </a:t>
            </a:r>
            <a:r>
              <a:rPr lang="it-IT" sz="3000" u="sng" dirty="0"/>
              <a:t>divino Odisseo</a:t>
            </a:r>
            <a:r>
              <a:rPr lang="it-IT" sz="3000" dirty="0"/>
              <a:t> (</a:t>
            </a:r>
            <a:r>
              <a:rPr lang="el-GR" sz="3000" dirty="0"/>
              <a:t>Ὀδυσσῆος θείοιο</a:t>
            </a:r>
            <a:r>
              <a:rPr lang="it-IT" sz="3000" dirty="0"/>
              <a:t>), si legò ai piedi i suoi bei sandali; poi prese l’asta robusta, che gli riempiva il palmo della mano, e si avviò per andare in città; disse al suo porcaro: “</a:t>
            </a:r>
            <a:r>
              <a:rPr lang="it-IT" sz="3000" u="sng" dirty="0"/>
              <a:t>Vecchio caro </a:t>
            </a:r>
            <a:r>
              <a:rPr lang="it-IT" sz="3000" dirty="0"/>
              <a:t>(</a:t>
            </a:r>
            <a:r>
              <a:rPr lang="el-GR" sz="3000" dirty="0"/>
              <a:t>ἄττα</a:t>
            </a:r>
            <a:r>
              <a:rPr lang="it-IT" sz="3000" dirty="0"/>
              <a:t>: nonnetto, papà), io vado in città perché mia madre possa vedermi; credo, infatti, che non smetterà il suo pianto e le sue tristi lacrime prima di avermi visto. A te, però, io ordino questo: accompagna in città l’infelice straniero, perché lì possa mendicare il suo cibo; chi vorrà, gli offrirà una tazza di vino e un pezzo di pane: io ho la sofferenza nel cuore, non mi è possibile prendermi carico di tutti. Se lo straniero si dovesse offendere, sarà peggio per lui: certo è che a me piace dire la verità”. </a:t>
            </a:r>
          </a:p>
        </p:txBody>
      </p:sp>
    </p:spTree>
    <p:extLst>
      <p:ext uri="{BB962C8B-B14F-4D97-AF65-F5344CB8AC3E}">
        <p14:creationId xmlns:p14="http://schemas.microsoft.com/office/powerpoint/2010/main" val="3919746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A46A2-E465-969B-9940-8F2F2EBA6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A175830-337B-660E-F4CD-F7CD541572BA}"/>
              </a:ext>
            </a:extLst>
          </p:cNvPr>
          <p:cNvSpPr txBox="1"/>
          <p:nvPr/>
        </p:nvSpPr>
        <p:spPr>
          <a:xfrm>
            <a:off x="391886" y="435429"/>
            <a:ext cx="111578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000" dirty="0"/>
              <a:t>Gli rispose allora l’ingegnoso Odisseo: “Mio caro, neanche io vorrei rimanere qui; per un mendicante è meglio chiedere cibo in città che in campagna: chi vorrà, me lo darà. E non ho più l’età per rimanere in un podere e obbedire agli ordini di un padrone. Tu vai pure: quanto a me, mi accompagnerà l’uomo a cui tu lo hai chiesto, non appena mi sarò riscaldato accanto al fuoco e fuori faccia caldo; le mie vesti sono malconce e il gelo potrebbe uccidermi; e poi voi dite che la città è lontana”. Così disse; Telemaco se ne andò a rapidi passi attraverso i campi; </a:t>
            </a:r>
            <a:r>
              <a:rPr lang="it-IT" sz="3000" u="sng" dirty="0"/>
              <a:t>meditava la rovina </a:t>
            </a:r>
            <a:r>
              <a:rPr lang="it-IT" sz="3000" dirty="0"/>
              <a:t>(</a:t>
            </a:r>
            <a:r>
              <a:rPr lang="el-GR" sz="3000" dirty="0"/>
              <a:t>κακὰ φύτευεν</a:t>
            </a:r>
            <a:r>
              <a:rPr lang="it-IT" sz="3000" dirty="0"/>
              <a:t>) per i pretendenti. Appena giunse nella sua splendida casa, appoggiò la lancia contro un’alta colonna, oltrepassò la soglia di pietra ed entrò. </a:t>
            </a:r>
          </a:p>
        </p:txBody>
      </p:sp>
    </p:spTree>
    <p:extLst>
      <p:ext uri="{BB962C8B-B14F-4D97-AF65-F5344CB8AC3E}">
        <p14:creationId xmlns:p14="http://schemas.microsoft.com/office/powerpoint/2010/main" val="217968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22F55-A504-9ACB-9C2D-FA742DFFC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35E5B7-7142-7825-326B-3EBD2A16566F}"/>
              </a:ext>
            </a:extLst>
          </p:cNvPr>
          <p:cNvSpPr txBox="1"/>
          <p:nvPr/>
        </p:nvSpPr>
        <p:spPr>
          <a:xfrm>
            <a:off x="391886" y="435429"/>
            <a:ext cx="111578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000" dirty="0"/>
              <a:t>Prima di tutti lo vide la nutrice </a:t>
            </a:r>
            <a:r>
              <a:rPr lang="it-IT" sz="3000" dirty="0" err="1"/>
              <a:t>Euriclea</a:t>
            </a:r>
            <a:r>
              <a:rPr lang="it-IT" sz="3000" dirty="0"/>
              <a:t>, che stava stendendo pelli di pecora sui seggi adorni di intagli: scoppiò a piangere e gli andò subito incontro; le altre ancelle del paziente Odisseo gli si radunarono intorno, lo abbracciavano, baciandogli la testa e le spalle. Venne fuori dalle sue stanze </a:t>
            </a:r>
            <a:r>
              <a:rPr lang="it-IT" sz="3000" u="sng" dirty="0"/>
              <a:t>la saggia Penelope </a:t>
            </a:r>
            <a:r>
              <a:rPr lang="it-IT" sz="3000" dirty="0"/>
              <a:t>(</a:t>
            </a:r>
            <a:r>
              <a:rPr lang="el-GR" sz="3000" dirty="0"/>
              <a:t>περίφρων Πηνελόπεια</a:t>
            </a:r>
            <a:r>
              <a:rPr lang="it-IT" sz="3000" dirty="0"/>
              <a:t>), </a:t>
            </a:r>
            <a:r>
              <a:rPr lang="it-IT" sz="3000" u="sng" dirty="0"/>
              <a:t>bella come Artemide o come l’aurea Afrodite</a:t>
            </a:r>
            <a:r>
              <a:rPr lang="it-IT" sz="3000" dirty="0"/>
              <a:t>; piangendo, gettò le braccia al collo del figlio, </a:t>
            </a:r>
            <a:r>
              <a:rPr lang="it-IT" sz="3000" u="sng" dirty="0"/>
              <a:t>lo baciò sulla testa e sugli occhi belli; tra i singhiozzi gli disse parole alate: “Sei tornato, figlio mio, mia dolce luce! </a:t>
            </a:r>
            <a:r>
              <a:rPr lang="it-IT" sz="3000" dirty="0"/>
              <a:t>Temevo proprio di non vederti mai più, dopo che sei partito con la nave per Pilo, in segreto e contro il mio volere, cercando notizie di tuo padre. Ma ora raccontami tutto quello che ti è capitato di vedere”.</a:t>
            </a:r>
          </a:p>
        </p:txBody>
      </p:sp>
    </p:spTree>
    <p:extLst>
      <p:ext uri="{BB962C8B-B14F-4D97-AF65-F5344CB8AC3E}">
        <p14:creationId xmlns:p14="http://schemas.microsoft.com/office/powerpoint/2010/main" val="315236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35E08-D16A-1F8C-0CB9-DEBE96597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C3DB795-20A8-A13D-52D5-90F35E979B3D}"/>
              </a:ext>
            </a:extLst>
          </p:cNvPr>
          <p:cNvSpPr txBox="1"/>
          <p:nvPr/>
        </p:nvSpPr>
        <p:spPr>
          <a:xfrm>
            <a:off x="391886" y="435429"/>
            <a:ext cx="1115785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000" dirty="0"/>
              <a:t>Le rispose allora il saggio Telemaco:                                                                                            “Madre mia, non farmi piangere; non turbare il mio cuore in petto: sono appena sfuggito alla ripida morte. Piuttosto, sali al piano superiore con le tue ancelle; lavati e indossa delle vesti pulite, fai voto a tutti gli Dei di celebrare sacre ecatombi, se mai Zeus vorrà compiere la nostra vendetta. Io, intanto, andrò in piazza per cercare un ospite che è venuto con me al ritorno e che ho mandato avanti con i miei valorosi compagni; ho chiesto a Pireo di accompagnarlo a casa sua, di accoglierlo                                                                    con premura e di ospitarlo fino al mio arrivo”. Così disse e </a:t>
            </a:r>
            <a:r>
              <a:rPr lang="it-IT" sz="3000" u="sng" dirty="0"/>
              <a:t>per lei il discorso fu alato </a:t>
            </a:r>
            <a:r>
              <a:rPr lang="it-IT" sz="3000" dirty="0"/>
              <a:t>(</a:t>
            </a:r>
            <a:r>
              <a:rPr lang="el-GR" sz="3000" dirty="0"/>
              <a:t>τῇ δ᾽ ἄπτερος ἔπλετο μῦθος</a:t>
            </a:r>
            <a:r>
              <a:rPr lang="it-IT" sz="3000" dirty="0"/>
              <a:t>. Oppure: </a:t>
            </a:r>
            <a:r>
              <a:rPr lang="it-IT" sz="3000" i="1" dirty="0"/>
              <a:t>lei non replicò (la sua parola non ebbe </a:t>
            </a:r>
            <a:r>
              <a:rPr lang="it-IT" sz="3000" i="1"/>
              <a:t>ali</a:t>
            </a:r>
            <a:r>
              <a:rPr lang="it-IT" sz="3000"/>
              <a:t>)): </a:t>
            </a:r>
            <a:r>
              <a:rPr lang="it-IT" sz="3000" dirty="0"/>
              <a:t>si lavò, indossò delle vesti pulite, fece voto a tutti gli Dei di celebrare sacre ecatombi se mai Zeus avesse compiuto la loro vendetta. </a:t>
            </a:r>
          </a:p>
        </p:txBody>
      </p:sp>
    </p:spTree>
    <p:extLst>
      <p:ext uri="{BB962C8B-B14F-4D97-AF65-F5344CB8AC3E}">
        <p14:creationId xmlns:p14="http://schemas.microsoft.com/office/powerpoint/2010/main" val="14455777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667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Tema di Office</vt:lpstr>
      <vt:lpstr>Odissea XVII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Tancredi Greco</dc:creator>
  <cp:lastModifiedBy>Tancredi Greco</cp:lastModifiedBy>
  <cp:revision>1</cp:revision>
  <dcterms:created xsi:type="dcterms:W3CDTF">2025-01-26T08:04:02Z</dcterms:created>
  <dcterms:modified xsi:type="dcterms:W3CDTF">2025-01-26T12:14:01Z</dcterms:modified>
</cp:coreProperties>
</file>