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credi Greco" userId="68f4d11238ebce53" providerId="LiveId" clId="{2349C102-495F-4713-AFF7-94E48734D3B7}"/>
    <pc:docChg chg="custSel addSld modSld">
      <pc:chgData name="Tancredi Greco" userId="68f4d11238ebce53" providerId="LiveId" clId="{2349C102-495F-4713-AFF7-94E48734D3B7}" dt="2025-01-12T19:09:20.557" v="307" actId="114"/>
      <pc:docMkLst>
        <pc:docMk/>
      </pc:docMkLst>
      <pc:sldChg chg="modSp mod">
        <pc:chgData name="Tancredi Greco" userId="68f4d11238ebce53" providerId="LiveId" clId="{2349C102-495F-4713-AFF7-94E48734D3B7}" dt="2025-01-12T18:39:23.104" v="260" actId="20577"/>
        <pc:sldMkLst>
          <pc:docMk/>
          <pc:sldMk cId="4191817131" sldId="260"/>
        </pc:sldMkLst>
        <pc:spChg chg="mod">
          <ac:chgData name="Tancredi Greco" userId="68f4d11238ebce53" providerId="LiveId" clId="{2349C102-495F-4713-AFF7-94E48734D3B7}" dt="2025-01-12T18:39:23.104" v="260" actId="20577"/>
          <ac:spMkLst>
            <pc:docMk/>
            <pc:sldMk cId="4191817131" sldId="260"/>
            <ac:spMk id="3" creationId="{EC78368D-86A3-7155-0E13-DB7B712DEAB6}"/>
          </ac:spMkLst>
        </pc:spChg>
      </pc:sldChg>
      <pc:sldChg chg="modSp new mod">
        <pc:chgData name="Tancredi Greco" userId="68f4d11238ebce53" providerId="LiveId" clId="{2349C102-495F-4713-AFF7-94E48734D3B7}" dt="2025-01-12T19:09:20.557" v="307" actId="114"/>
        <pc:sldMkLst>
          <pc:docMk/>
          <pc:sldMk cId="1053603586" sldId="261"/>
        </pc:sldMkLst>
        <pc:spChg chg="mod">
          <ac:chgData name="Tancredi Greco" userId="68f4d11238ebce53" providerId="LiveId" clId="{2349C102-495F-4713-AFF7-94E48734D3B7}" dt="2025-01-12T19:08:28.471" v="286" actId="20577"/>
          <ac:spMkLst>
            <pc:docMk/>
            <pc:sldMk cId="1053603586" sldId="261"/>
            <ac:spMk id="2" creationId="{E72824A6-4AFB-845E-AF93-E028EF126561}"/>
          </ac:spMkLst>
        </pc:spChg>
        <pc:spChg chg="mod">
          <ac:chgData name="Tancredi Greco" userId="68f4d11238ebce53" providerId="LiveId" clId="{2349C102-495F-4713-AFF7-94E48734D3B7}" dt="2025-01-12T19:09:20.557" v="307" actId="114"/>
          <ac:spMkLst>
            <pc:docMk/>
            <pc:sldMk cId="1053603586" sldId="261"/>
            <ac:spMk id="3" creationId="{6F331A3D-B779-97CA-6C5F-66D176893DE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672404-368F-6624-6ECC-BF63A9D5F2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A923FE3-3178-CB88-3E19-4FB817C87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1932F7-A00C-67E7-93B5-A629CCE1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F69C9B-3598-81A9-D947-934F2D43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7401D6-AFB8-CAF1-F748-58104FE7F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29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72A4DA-1621-F531-F913-392705747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C71DC1-2895-E978-186D-BCA6AE367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ED8855-018C-5C40-CF62-425C5A89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E49D21-FBBE-7A42-74F4-14CF968E4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94376B-3366-258B-CBB2-8C7DD74FA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19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0CFF077-FC3B-F1A0-FB5B-684FAA4944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F129EA3-1879-4CA8-38C1-14BD77778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39CD0F-47E6-C6B0-8406-F61F5EBD0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D99465-65D6-B4D0-E5CA-039B86729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3145D3-58A6-F6DD-CD78-2B5D10F6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692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9601D6-A0DA-7E80-ED00-68E062CB8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82C98D-D8D3-FD99-F00A-AE2CC28E0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CA7941-A0B1-7857-DB7E-1B43E30D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A548D0-45ED-466B-621A-2C4D3D4A0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3BACFA-5646-6196-A7C7-FE7F14DD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9137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28DF4F-E0D7-9DDE-85CA-A577738C4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2B0126-F896-A61A-BCF8-05C169ED2B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9FBDCC-A69A-C6C6-1F8A-FA1AE058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75E8A68-D6FB-0897-2045-9A92A79C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AC8A16-A2CF-3684-1445-B439513A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3714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115EA4-ED1E-5260-92AF-82C39DDAE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E8AEE87-AAEF-9EC0-E429-364DDF979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3D9A1C9-FA6C-6068-A988-174E8BB62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9DE3E53-3A3A-875E-B919-54D45F5C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8B4560-BC16-2568-5C2A-9C58CB2C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EACFC4-2706-8E82-691C-9DC24CBA8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752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4BFE5B-C12E-010F-FEBE-6A5FDCC45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B94C91-459C-B998-A4C8-42D826439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2C6C328-DF58-581C-24A2-C035198EF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EC9D22-25B9-6A0A-806A-1CABDE749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2329C0-ACC5-7E8C-4242-7A50061295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3EC40B0-5987-25E1-63E3-48EFBD7BB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164FE10-30ED-2FBC-F631-E97DF839B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D2AC0D-B99B-2AA1-3555-B572FE53B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386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BA057D-FEA4-F9B2-D75B-CA5B16B42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0C3F541-4816-A832-5C54-AD098DCA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5F8C2EE-07D3-EF76-0C21-2AA87D1F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517A241-42E6-D492-7440-46846CA95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927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2FBD9F8-4452-A3A3-0058-D052E9E5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C4FB4F2-14AC-7D6A-CC19-B134728E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4526D96-4977-A7EE-EEE7-D2C033BC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35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E0798F-13D4-8823-C6D0-B0C32B6C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910FDC8-8E3F-B7A0-E0E1-15119844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737879-7EFD-398F-5765-97A00A781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325D669-5AA3-E2F6-523E-037D22AD7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FAD99DA-74BE-218E-B8DC-2F0AC59F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25202E-9913-1FE4-C776-7641B1DC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435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EDF3A-4641-32B6-667B-70BE64C3B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0BD72BF-7F29-9CBE-844F-7CDBD0146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D807682-9EF7-1609-6EEA-4272EAC12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8E3D3B-9F0D-1B53-A556-2C5ED465E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F78A210-A902-0C4B-46BD-9460B1290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6AFCA6-F117-4B59-1B81-0CBE881CE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19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DC798BA-0D53-9317-5527-822417122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5A44E0-724A-FB98-60C8-4B79F4B69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839788-8716-8528-5438-DDD2548859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84F30A-16FB-4919-85CE-781A8206632F}" type="datetimeFigureOut">
              <a:rPr lang="it-IT" smtClean="0"/>
              <a:t>12/01/2025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D15D49-C7D4-6696-4093-5480BBD63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6975CD-4A59-205F-6EEE-57891AE6D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BE644B-BF0F-4CA0-8B28-FA4619A6A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354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4F0014-968C-4740-23DE-DC7426CF3C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63" r="11536" b="-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79788C-6DD4-BAFE-59EF-71247AC620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 sz="5200">
                <a:solidFill>
                  <a:srgbClr val="FFFFFF"/>
                </a:solidFill>
              </a:rPr>
              <a:t>Properzio, </a:t>
            </a:r>
            <a:r>
              <a:rPr lang="it-IT" sz="5200" i="1">
                <a:solidFill>
                  <a:srgbClr val="FFFFFF"/>
                </a:solidFill>
              </a:rPr>
              <a:t>Elegie</a:t>
            </a:r>
            <a:endParaRPr lang="it-IT" sz="520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E5D98B-CF3E-4E28-D7F4-981FF9B74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III, 3</a:t>
            </a:r>
          </a:p>
        </p:txBody>
      </p:sp>
    </p:spTree>
    <p:extLst>
      <p:ext uri="{BB962C8B-B14F-4D97-AF65-F5344CB8AC3E}">
        <p14:creationId xmlns:p14="http://schemas.microsoft.com/office/powerpoint/2010/main" val="95750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4E12AC0-C674-B1A9-0726-8EC01FDB7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263" r="24262" b="-1"/>
          <a:stretch/>
        </p:blipFill>
        <p:spPr>
          <a:xfrm>
            <a:off x="192528" y="171716"/>
            <a:ext cx="3793268" cy="651456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EB10BDC-FDAD-36EB-E3CD-0C5EA7AECF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784" r="23532" b="-3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B10B6B5-9203-D69E-5C00-1643E84F1F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75" r="24315" b="-1"/>
          <a:stretch/>
        </p:blipFill>
        <p:spPr>
          <a:xfrm>
            <a:off x="8188032" y="171716"/>
            <a:ext cx="3799007" cy="651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58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9360C-91E5-A2B9-9C85-7D21171F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i="1" dirty="0"/>
              <a:t>Elegie</a:t>
            </a:r>
            <a:r>
              <a:rPr lang="it-IT" dirty="0"/>
              <a:t> III, 3</a:t>
            </a:r>
            <a:endParaRPr lang="it-IT" i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82D07B-3AE8-C6F9-BA36-3EE2CAE10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i="1" u="sng" dirty="0"/>
              <a:t>Visus eram </a:t>
            </a:r>
            <a:r>
              <a:rPr lang="pt-BR" i="1" dirty="0"/>
              <a:t>molli recubans Heliconis in umbra</a:t>
            </a:r>
          </a:p>
          <a:p>
            <a:pPr marL="0" indent="0">
              <a:buNone/>
            </a:pPr>
            <a:r>
              <a:rPr lang="pt-BR" i="1" dirty="0"/>
              <a:t>Bellerophontei qua fluit umor equi,</a:t>
            </a:r>
          </a:p>
          <a:p>
            <a:pPr marL="0" indent="0">
              <a:buNone/>
            </a:pPr>
            <a:r>
              <a:rPr lang="pt-BR" i="1" dirty="0"/>
              <a:t>reges, Alba, tuos et regum facta tuorum,</a:t>
            </a:r>
          </a:p>
          <a:p>
            <a:pPr marL="0" indent="0">
              <a:buNone/>
            </a:pPr>
            <a:r>
              <a:rPr lang="pt-BR" i="1" dirty="0"/>
              <a:t>tantum operis, </a:t>
            </a:r>
            <a:r>
              <a:rPr lang="pt-BR" i="1" u="sng" dirty="0"/>
              <a:t>nervis hiscere posse meis</a:t>
            </a:r>
            <a:r>
              <a:rPr lang="pt-BR" i="1" dirty="0"/>
              <a:t>;</a:t>
            </a:r>
          </a:p>
          <a:p>
            <a:pPr marL="0" indent="0">
              <a:buNone/>
            </a:pPr>
            <a:endParaRPr lang="pt-BR" i="1" dirty="0"/>
          </a:p>
          <a:p>
            <a:pPr marL="0" indent="0" algn="just">
              <a:buNone/>
            </a:pPr>
            <a:r>
              <a:rPr lang="it-IT" dirty="0"/>
              <a:t>Mi sembrava, stando disteso nella morbida ombra dell’Elicona, dove scorre l’acqua del cavallo di Bellerofonte, di riuscire ad aprire la bocca e a cantare  con le mie forze (</a:t>
            </a:r>
            <a:r>
              <a:rPr lang="it-IT" i="1" dirty="0"/>
              <a:t>oppure</a:t>
            </a:r>
            <a:r>
              <a:rPr lang="it-IT" dirty="0"/>
              <a:t>: con le corde della lira) i tuoi re, o Alba, e le gesta dei tuoi re, un’opera così importante.</a:t>
            </a:r>
          </a:p>
        </p:txBody>
      </p:sp>
    </p:spTree>
    <p:extLst>
      <p:ext uri="{BB962C8B-B14F-4D97-AF65-F5344CB8AC3E}">
        <p14:creationId xmlns:p14="http://schemas.microsoft.com/office/powerpoint/2010/main" val="296703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B33411-914C-F7EF-9227-093BF83B1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Ezra Pound, </a:t>
            </a:r>
            <a:r>
              <a:rPr lang="it-IT" i="1" dirty="0" err="1"/>
              <a:t>Homage</a:t>
            </a:r>
            <a:r>
              <a:rPr lang="it-IT" i="1" dirty="0"/>
              <a:t> to </a:t>
            </a:r>
            <a:r>
              <a:rPr lang="it-IT" i="1" dirty="0" err="1"/>
              <a:t>Sextus</a:t>
            </a:r>
            <a:r>
              <a:rPr lang="it-IT" i="1" dirty="0"/>
              <a:t> Propertius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40CDB41-E42C-D5B1-073A-5C18C28E8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I had been seen in the shade on cushioned Helicon, </a:t>
            </a:r>
          </a:p>
          <a:p>
            <a:pPr marL="0" indent="0">
              <a:buNone/>
            </a:pPr>
            <a:r>
              <a:rPr lang="en-US" i="1" dirty="0"/>
              <a:t>the water dripping from Bellerophon’s  horse, </a:t>
            </a:r>
          </a:p>
          <a:p>
            <a:pPr marL="0" indent="0">
              <a:buNone/>
            </a:pPr>
            <a:r>
              <a:rPr lang="en-US" i="1" dirty="0"/>
              <a:t>Alba, your kings, and the realm your folk  </a:t>
            </a:r>
          </a:p>
          <a:p>
            <a:pPr marL="0" indent="0">
              <a:buNone/>
            </a:pPr>
            <a:r>
              <a:rPr lang="en-US" i="1" dirty="0"/>
              <a:t>have constructed with such industry </a:t>
            </a:r>
          </a:p>
          <a:p>
            <a:pPr marL="0" indent="0">
              <a:buNone/>
            </a:pPr>
            <a:r>
              <a:rPr lang="en-US" i="1" dirty="0"/>
              <a:t>shall be </a:t>
            </a:r>
            <a:r>
              <a:rPr lang="en-US" i="1" u="sng" dirty="0"/>
              <a:t>yawned out </a:t>
            </a:r>
            <a:r>
              <a:rPr lang="en-US" i="1" dirty="0"/>
              <a:t>on my lyre – with  such industry.</a:t>
            </a:r>
          </a:p>
          <a:p>
            <a:pPr marL="0" indent="0">
              <a:buNone/>
            </a:pPr>
            <a:r>
              <a:rPr lang="it-IT" u="sng" dirty="0"/>
              <a:t>Ero stato visto </a:t>
            </a:r>
            <a:r>
              <a:rPr lang="it-IT" dirty="0"/>
              <a:t>nell’ombra, adagiato sulla bambagia d’Elicona, l’acqua gocciolava dal vallo di  Bellerofonte, Alba, i tuoi re, e il regno che la tua gente ha costruito tanto industriosamente sbadiglierà la mia lira: tanto industriosamente. </a:t>
            </a:r>
          </a:p>
        </p:txBody>
      </p:sp>
    </p:spTree>
    <p:extLst>
      <p:ext uri="{BB962C8B-B14F-4D97-AF65-F5344CB8AC3E}">
        <p14:creationId xmlns:p14="http://schemas.microsoft.com/office/powerpoint/2010/main" val="7720813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78368D-86A3-7155-0E13-DB7B712DE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3657"/>
            <a:ext cx="10515600" cy="5763306"/>
          </a:xfrm>
        </p:spPr>
        <p:txBody>
          <a:bodyPr/>
          <a:lstStyle/>
          <a:p>
            <a:pPr marL="0" indent="0" algn="just">
              <a:buNone/>
            </a:pPr>
            <a:r>
              <a:rPr lang="it-IT" dirty="0"/>
              <a:t>Avevo già avvicinato la mia piccola bocca alla grande fonte dove in precedenza assetato Ennio ha bevuto e ha cantato i Curiazi, le lance degli Orazi e i regali trofei portati dalla nave di Emilio e gli indugi vittoriosi di Fabio e l’infausta battaglia di Canne e gli dei sensibili alle suppliche pie e i Lari che cacciarono Annibale dal suolo di Roma e Giove dallo starnazzare delle oche salvato. Quand’ecco che Febo – dal bosco castalio mi stava osservando – così disse, appoggiato alla lira dorata accanto a una grotta: «Che cosa hai a che fare, pazzo, con un tale fiume? Chi ti ha ordinato di toccare l’opera del canto eroico? Non da qui devi sperare alcuna fama, o Properzio: i morbidi prati devono essere solcati da piccole ruote, perché spesso il tuo libro sia in bella mostra su uno scranno, e la fanciulla lo legga mentre, sola, attende il suo uomo.</a:t>
            </a:r>
          </a:p>
        </p:txBody>
      </p:sp>
    </p:spTree>
    <p:extLst>
      <p:ext uri="{BB962C8B-B14F-4D97-AF65-F5344CB8AC3E}">
        <p14:creationId xmlns:p14="http://schemas.microsoft.com/office/powerpoint/2010/main" val="419181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2824A6-4AFB-845E-AF93-E028EF12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Orazio, </a:t>
            </a:r>
            <a:r>
              <a:rPr lang="it-IT" i="1" dirty="0"/>
              <a:t>Odi</a:t>
            </a:r>
            <a:r>
              <a:rPr lang="it-IT" dirty="0"/>
              <a:t>, IV, 15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331A3D-B779-97CA-6C5F-66D176893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i="1" dirty="0" err="1"/>
              <a:t>Phoebus</a:t>
            </a:r>
            <a:r>
              <a:rPr lang="it-IT" i="1" dirty="0"/>
              <a:t> </a:t>
            </a:r>
            <a:r>
              <a:rPr lang="it-IT" i="1" dirty="0" err="1"/>
              <a:t>volentem</a:t>
            </a:r>
            <a:r>
              <a:rPr lang="it-IT" i="1" dirty="0"/>
              <a:t> </a:t>
            </a:r>
            <a:r>
              <a:rPr lang="it-IT" i="1" dirty="0" err="1"/>
              <a:t>proelia</a:t>
            </a:r>
            <a:r>
              <a:rPr lang="it-IT" i="1" dirty="0"/>
              <a:t> me </a:t>
            </a:r>
            <a:r>
              <a:rPr lang="it-IT" i="1" dirty="0" err="1"/>
              <a:t>loqui</a:t>
            </a:r>
            <a:endParaRPr lang="it-IT" i="1" dirty="0"/>
          </a:p>
          <a:p>
            <a:pPr marL="0" indent="0">
              <a:buNone/>
            </a:pPr>
            <a:r>
              <a:rPr lang="it-IT" i="1" dirty="0" err="1"/>
              <a:t>victas</a:t>
            </a:r>
            <a:r>
              <a:rPr lang="it-IT" i="1" dirty="0"/>
              <a:t> et </a:t>
            </a:r>
            <a:r>
              <a:rPr lang="it-IT" i="1" dirty="0" err="1"/>
              <a:t>urbes</a:t>
            </a:r>
            <a:r>
              <a:rPr lang="it-IT" i="1" dirty="0"/>
              <a:t> </a:t>
            </a:r>
            <a:r>
              <a:rPr lang="it-IT" i="1" dirty="0" err="1"/>
              <a:t>increpuit</a:t>
            </a:r>
            <a:r>
              <a:rPr lang="it-IT" i="1" dirty="0"/>
              <a:t> </a:t>
            </a:r>
            <a:r>
              <a:rPr lang="it-IT" i="1" dirty="0" err="1"/>
              <a:t>lyra</a:t>
            </a:r>
            <a:r>
              <a:rPr lang="it-IT" i="1" dirty="0"/>
              <a:t>,</a:t>
            </a:r>
          </a:p>
          <a:p>
            <a:pPr marL="0" indent="0">
              <a:buNone/>
            </a:pPr>
            <a:r>
              <a:rPr lang="it-IT" i="1" dirty="0"/>
              <a:t>     ne parva </a:t>
            </a:r>
            <a:r>
              <a:rPr lang="it-IT" i="1" dirty="0" err="1"/>
              <a:t>Tyrrhenum</a:t>
            </a:r>
            <a:r>
              <a:rPr lang="it-IT" i="1" dirty="0"/>
              <a:t> per </a:t>
            </a:r>
            <a:r>
              <a:rPr lang="it-IT" i="1" dirty="0" err="1"/>
              <a:t>aequor</a:t>
            </a:r>
            <a:endParaRPr lang="it-IT" i="1" dirty="0"/>
          </a:p>
          <a:p>
            <a:pPr marL="0" indent="0">
              <a:buNone/>
            </a:pPr>
            <a:r>
              <a:rPr lang="it-IT" i="1" dirty="0"/>
              <a:t>     vela </a:t>
            </a:r>
            <a:r>
              <a:rPr lang="it-IT" i="1" dirty="0" err="1"/>
              <a:t>darem</a:t>
            </a:r>
            <a:r>
              <a:rPr lang="it-IT" i="1" dirty="0"/>
              <a:t>…</a:t>
            </a:r>
          </a:p>
          <a:p>
            <a:pPr marL="0" indent="0">
              <a:buNone/>
            </a:pPr>
            <a:r>
              <a:rPr lang="it-IT" dirty="0"/>
              <a:t>Febo mi rimproverò con la sua lira quando volevo cantare le battaglie e le città sconfitte, perché non spiegassi le piccole vele per il mar Tirreno.</a:t>
            </a:r>
          </a:p>
        </p:txBody>
      </p:sp>
    </p:spTree>
    <p:extLst>
      <p:ext uri="{BB962C8B-B14F-4D97-AF65-F5344CB8AC3E}">
        <p14:creationId xmlns:p14="http://schemas.microsoft.com/office/powerpoint/2010/main" val="10536035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418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Tema di Office</vt:lpstr>
      <vt:lpstr>Properzio, Elegie</vt:lpstr>
      <vt:lpstr>Presentazione standard di PowerPoint</vt:lpstr>
      <vt:lpstr>Elegie III, 3</vt:lpstr>
      <vt:lpstr>Ezra Pound, Homage to Sextus Propertius</vt:lpstr>
      <vt:lpstr>Presentazione standard di PowerPoint</vt:lpstr>
      <vt:lpstr>Orazio, Odi, IV, 15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Tancredi Greco</dc:creator>
  <cp:lastModifiedBy>Tancredi Greco</cp:lastModifiedBy>
  <cp:revision>1</cp:revision>
  <dcterms:created xsi:type="dcterms:W3CDTF">2025-01-12T11:51:07Z</dcterms:created>
  <dcterms:modified xsi:type="dcterms:W3CDTF">2025-01-12T19:09:28Z</dcterms:modified>
</cp:coreProperties>
</file>