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Helvetica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 b="def" i="def"/>
      <a:tcStyle>
        <a:tcBdr/>
        <a:fill>
          <a:solidFill>
            <a:srgbClr val="E8EBF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 b="def" i="def"/>
      <a:tcStyle>
        <a:tcBdr/>
        <a:fill>
          <a:solidFill>
            <a:srgbClr val="F0F0F0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 b="def" i="def"/>
      <a:tcStyle>
        <a:tcBdr/>
        <a:fill>
          <a:solidFill>
            <a:srgbClr val="EB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 b="def" i="def"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2" name="Shape 92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olo Testo"/>
          <p:cNvSpPr txBox="1"/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12" name="Corpo livello uno…"/>
          <p:cNvSpPr txBox="1"/>
          <p:nvPr>
            <p:ph type="body" sz="quarter" idx="1"/>
          </p:nvPr>
        </p:nvSpPr>
        <p:spPr>
          <a:xfrm>
            <a:off x="1524000" y="3602037"/>
            <a:ext cx="9144000" cy="1655764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0" algn="ctr">
              <a:buSzTx/>
              <a:buFontTx/>
              <a:buNone/>
              <a:defRPr sz="2400"/>
            </a:lvl2pPr>
            <a:lvl3pPr marL="0" indent="0" algn="ctr">
              <a:buSzTx/>
              <a:buFontTx/>
              <a:buNone/>
              <a:defRPr sz="2400"/>
            </a:lvl3pPr>
            <a:lvl4pPr marL="0" indent="0" algn="ctr">
              <a:buSzTx/>
              <a:buFontTx/>
              <a:buNone/>
              <a:defRPr sz="2400"/>
            </a:lvl4pPr>
            <a:lvl5pPr marL="0" indent="0" algn="ctr">
              <a:buSzTx/>
              <a:buFontTx/>
              <a:buNone/>
              <a:defRPr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13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21" name="Corpo livello uno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22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Testo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/>
            <a:r>
              <a:t>Titolo Testo</a:t>
            </a:r>
          </a:p>
        </p:txBody>
      </p:sp>
      <p:sp>
        <p:nvSpPr>
          <p:cNvPr id="30" name="Corpo livello uno…"/>
          <p:cNvSpPr txBox="1"/>
          <p:nvPr>
            <p:ph type="body" sz="quarter" idx="1"/>
          </p:nvPr>
        </p:nvSpPr>
        <p:spPr>
          <a:xfrm>
            <a:off x="831850" y="4589462"/>
            <a:ext cx="10515600" cy="150018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31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39" name="Corpo livello uno…"/>
          <p:cNvSpPr txBox="1"/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olo Testo"/>
          <p:cNvSpPr txBox="1"/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48" name="Corpo livello uno…"/>
          <p:cNvSpPr txBox="1"/>
          <p:nvPr>
            <p:ph type="body" sz="quarter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b="1" sz="2400"/>
            </a:lvl1pPr>
            <a:lvl2pPr marL="0" indent="0">
              <a:buSzTx/>
              <a:buFontTx/>
              <a:buNone/>
              <a:defRPr b="1" sz="2400"/>
            </a:lvl2pPr>
            <a:lvl3pPr marL="0" indent="0">
              <a:buSzTx/>
              <a:buFontTx/>
              <a:buNone/>
              <a:defRPr b="1" sz="2400"/>
            </a:lvl3pPr>
            <a:lvl4pPr marL="0" indent="0">
              <a:buSzTx/>
              <a:buFontTx/>
              <a:buNone/>
              <a:defRPr b="1" sz="2400"/>
            </a:lvl4pPr>
            <a:lvl5pPr marL="0" indent="0">
              <a:buSzTx/>
              <a:buFontTx/>
              <a:buNone/>
              <a:defRPr b="1" sz="24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9" name="Segnaposto testo 4"/>
          <p:cNvSpPr/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/>
          </a:p>
        </p:txBody>
      </p:sp>
      <p:sp>
        <p:nvSpPr>
          <p:cNvPr id="50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olo Test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Titolo Testo</a:t>
            </a:r>
          </a:p>
        </p:txBody>
      </p:sp>
      <p:sp>
        <p:nvSpPr>
          <p:cNvPr id="58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itolo Test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73" name="Corpo livello uno…"/>
          <p:cNvSpPr txBox="1"/>
          <p:nvPr>
            <p:ph type="body" sz="half" idx="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74" name="Segnaposto testo 3"/>
          <p:cNvSpPr/>
          <p:nvPr>
            <p:ph type="body" sz="quarter" idx="2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7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itolo Testo"/>
          <p:cNvSpPr txBox="1"/>
          <p:nvPr>
            <p:ph type="title"/>
          </p:nvPr>
        </p:nvSpPr>
        <p:spPr>
          <a:xfrm>
            <a:off x="839787" y="457200"/>
            <a:ext cx="3932240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/>
            <a:r>
              <a:t>Titolo Testo</a:t>
            </a:r>
          </a:p>
        </p:txBody>
      </p:sp>
      <p:sp>
        <p:nvSpPr>
          <p:cNvPr id="83" name="Segnaposto immagine 2"/>
          <p:cNvSpPr/>
          <p:nvPr>
            <p:ph type="pic" sz="half" idx="21"/>
          </p:nvPr>
        </p:nvSpPr>
        <p:spPr>
          <a:xfrm>
            <a:off x="5183187" y="987425"/>
            <a:ext cx="6172202" cy="487362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4" name="Corpo livello uno…"/>
          <p:cNvSpPr txBox="1"/>
          <p:nvPr>
            <p:ph type="body" sz="quarter" idx="1"/>
          </p:nvPr>
        </p:nvSpPr>
        <p:spPr>
          <a:xfrm>
            <a:off x="839787" y="2057400"/>
            <a:ext cx="3932240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0">
              <a:buSzTx/>
              <a:buFontTx/>
              <a:buNone/>
              <a:defRPr sz="1600"/>
            </a:lvl2pPr>
            <a:lvl3pPr marL="0" indent="0">
              <a:buSzTx/>
              <a:buFontTx/>
              <a:buNone/>
              <a:defRPr sz="1600"/>
            </a:lvl3pPr>
            <a:lvl4pPr marL="0" indent="0">
              <a:buSzTx/>
              <a:buFontTx/>
              <a:buNone/>
              <a:defRPr sz="1600"/>
            </a:lvl4pPr>
            <a:lvl5pPr marL="0" indent="0">
              <a:buSzTx/>
              <a:buFontTx/>
              <a:buNone/>
              <a:defRPr sz="1600"/>
            </a:lvl5pPr>
          </a:lstStyle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85" name="Numero diapositiva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Testo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 anchor="ctr">
            <a:normAutofit fontScale="100000" lnSpcReduction="0"/>
          </a:bodyPr>
          <a:lstStyle/>
          <a:p>
            <a:pPr/>
            <a:r>
              <a:t>Titolo Testo</a:t>
            </a:r>
          </a:p>
        </p:txBody>
      </p:sp>
      <p:sp>
        <p:nvSpPr>
          <p:cNvPr id="3" name="Corpo livello uno…"/>
          <p:cNvSpPr txBox="1"/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8" tIns="45718" rIns="45718" bIns="45718">
            <a:normAutofit fontScale="100000" lnSpcReduction="0"/>
          </a:bodyPr>
          <a:lstStyle/>
          <a:p>
            <a:pPr/>
            <a:r>
              <a:t>Corpo livello uno</a:t>
            </a:r>
          </a:p>
          <a:p>
            <a:pPr lvl="1"/>
            <a:r>
              <a:t>Corpo livello due</a:t>
            </a:r>
          </a:p>
          <a:p>
            <a:pPr lvl="2"/>
            <a:r>
              <a:t>Corpo livello tre</a:t>
            </a:r>
          </a:p>
          <a:p>
            <a:pPr lvl="3"/>
            <a:r>
              <a:t>Corpo livello quattro</a:t>
            </a:r>
          </a:p>
          <a:p>
            <a:pPr lvl="4"/>
            <a:r>
              <a:t>Corpo livello cinque</a:t>
            </a:r>
          </a:p>
        </p:txBody>
      </p:sp>
      <p:sp>
        <p:nvSpPr>
          <p:cNvPr id="4" name="Numero diapositiva"/>
          <p:cNvSpPr txBox="1"/>
          <p:nvPr>
            <p:ph type="sldNum" sz="quarter" idx="2"/>
          </p:nvPr>
        </p:nvSpPr>
        <p:spPr>
          <a:xfrm>
            <a:off x="11095178" y="6414761"/>
            <a:ext cx="258623" cy="248303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p:transition xmlns:p14="http://schemas.microsoft.com/office/powerpoint/2010/main" spd="med" advClick="1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4400" u="none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8" marR="0" indent="-320038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b="0" baseline="0" cap="none" i="0" spc="0" strike="noStrike" sz="2800" u="none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200" u="none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Relationship Id="rId3" Type="http://schemas.openxmlformats.org/officeDocument/2006/relationships/image" Target="../media/image5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eg"/><Relationship Id="rId3" Type="http://schemas.openxmlformats.org/officeDocument/2006/relationships/image" Target="../media/image7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Relationship Id="rId3" Type="http://schemas.openxmlformats.org/officeDocument/2006/relationships/image" Target="../media/image9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22584" y="0"/>
            <a:ext cx="9746832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Doppio clic per modificare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97" name="Doppio clic per modificare"/>
          <p:cNvSpPr txBox="1"/>
          <p:nvPr>
            <p:ph type="subTitle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</a:p>
        </p:txBody>
      </p:sp>
      <p:pic>
        <p:nvPicPr>
          <p:cNvPr id="98" name="Immagine" descr="Immagin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292100"/>
            <a:ext cx="12192000" cy="62738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9022" y="0"/>
            <a:ext cx="10173956" cy="6858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4382" y="1"/>
            <a:ext cx="5643565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Immagine 5" descr="Immagin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061992" y="31714"/>
            <a:ext cx="4715627" cy="682628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Screenshot 2025-01-06 alle 17.58.23.png" descr="Screenshot 2025-01-06 alle 17.58.2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36825" y="0"/>
            <a:ext cx="4598895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Screenshot 2025-01-05 alle 12.35.22.png" descr="Screenshot 2025-01-05 alle 12.35.22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23712" y="-1"/>
            <a:ext cx="3982066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8" name="Screenshot 2025-01-05 alle 12.36.08.png" descr="Screenshot 2025-01-05 alle 12.36.0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30819" y="-1"/>
            <a:ext cx="4030858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4081" y="0"/>
            <a:ext cx="4741920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11" name="Immagine 5" descr="Immagin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96000" y="1"/>
            <a:ext cx="4602685" cy="6858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3" name="Immagine 4" descr="Immagin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4000" y="-2"/>
            <a:ext cx="5400677" cy="68580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14" name="334210587_123364914016468_3031045462345900037_n.jpg" descr="334210587_123364914016468_3031045462345900037_n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986498" y="396822"/>
            <a:ext cx="5945234" cy="6064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Tema di Office">
  <a:themeElements>
    <a:clrScheme name="Tema di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Tema di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ctr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8" tIns="45718" rIns="45718" bIns="45718" numCol="1" spcCol="38100" rtlCol="0" anchor="t" upright="0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