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57" r:id="rId7"/>
    <p:sldId id="258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2B8CE1-5CBD-4F5E-B1B9-124A184E8E28}" v="2" dt="2025-01-26T17:27:36.5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SCA LEGITTIMO" userId="8cc748ed7950eeef" providerId="LiveId" clId="{2B2B8CE1-5CBD-4F5E-B1B9-124A184E8E28}"/>
    <pc:docChg chg="undo custSel addSld modSld">
      <pc:chgData name="FRANCESCA LEGITTIMO" userId="8cc748ed7950eeef" providerId="LiveId" clId="{2B2B8CE1-5CBD-4F5E-B1B9-124A184E8E28}" dt="2025-01-26T20:13:37.838" v="550" actId="20577"/>
      <pc:docMkLst>
        <pc:docMk/>
      </pc:docMkLst>
      <pc:sldChg chg="addSp delSp modSp mod delAnim">
        <pc:chgData name="FRANCESCA LEGITTIMO" userId="8cc748ed7950eeef" providerId="LiveId" clId="{2B2B8CE1-5CBD-4F5E-B1B9-124A184E8E28}" dt="2025-01-26T17:27:39.971" v="311" actId="26606"/>
        <pc:sldMkLst>
          <pc:docMk/>
          <pc:sldMk cId="1529698313" sldId="256"/>
        </pc:sldMkLst>
        <pc:spChg chg="mod">
          <ac:chgData name="FRANCESCA LEGITTIMO" userId="8cc748ed7950eeef" providerId="LiveId" clId="{2B2B8CE1-5CBD-4F5E-B1B9-124A184E8E28}" dt="2025-01-26T17:27:39.971" v="311" actId="26606"/>
          <ac:spMkLst>
            <pc:docMk/>
            <pc:sldMk cId="1529698313" sldId="256"/>
            <ac:spMk id="2" creationId="{F6BEEEE0-5018-8B87-FCDA-6CE1CBEC88F7}"/>
          </ac:spMkLst>
        </pc:spChg>
        <pc:spChg chg="mod">
          <ac:chgData name="FRANCESCA LEGITTIMO" userId="8cc748ed7950eeef" providerId="LiveId" clId="{2B2B8CE1-5CBD-4F5E-B1B9-124A184E8E28}" dt="2025-01-26T17:27:39.971" v="311" actId="26606"/>
          <ac:spMkLst>
            <pc:docMk/>
            <pc:sldMk cId="1529698313" sldId="256"/>
            <ac:spMk id="3" creationId="{C909230B-01EB-F1F0-D652-32B36AEC23B7}"/>
          </ac:spMkLst>
        </pc:spChg>
        <pc:spChg chg="del">
          <ac:chgData name="FRANCESCA LEGITTIMO" userId="8cc748ed7950eeef" providerId="LiveId" clId="{2B2B8CE1-5CBD-4F5E-B1B9-124A184E8E28}" dt="2025-01-26T17:27:39.971" v="311" actId="26606"/>
          <ac:spMkLst>
            <pc:docMk/>
            <pc:sldMk cId="1529698313" sldId="256"/>
            <ac:spMk id="16" creationId="{5964CBE2-084A-47DF-A704-CF5F6217B569}"/>
          </ac:spMkLst>
        </pc:spChg>
        <pc:spChg chg="add">
          <ac:chgData name="FRANCESCA LEGITTIMO" userId="8cc748ed7950eeef" providerId="LiveId" clId="{2B2B8CE1-5CBD-4F5E-B1B9-124A184E8E28}" dt="2025-01-26T17:27:39.971" v="311" actId="26606"/>
          <ac:spMkLst>
            <pc:docMk/>
            <pc:sldMk cId="1529698313" sldId="256"/>
            <ac:spMk id="1031" creationId="{9B37791B-B040-4694-BFDC-8DD132D86E8E}"/>
          </ac:spMkLst>
        </pc:spChg>
        <pc:grpChg chg="add">
          <ac:chgData name="FRANCESCA LEGITTIMO" userId="8cc748ed7950eeef" providerId="LiveId" clId="{2B2B8CE1-5CBD-4F5E-B1B9-124A184E8E28}" dt="2025-01-26T17:27:39.971" v="311" actId="26606"/>
          <ac:grpSpMkLst>
            <pc:docMk/>
            <pc:sldMk cId="1529698313" sldId="256"/>
            <ac:grpSpMk id="1033" creationId="{0161F592-9D07-4C65-93BF-7E8831966BA9}"/>
          </ac:grpSpMkLst>
        </pc:grpChg>
        <pc:picChg chg="del">
          <ac:chgData name="FRANCESCA LEGITTIMO" userId="8cc748ed7950eeef" providerId="LiveId" clId="{2B2B8CE1-5CBD-4F5E-B1B9-124A184E8E28}" dt="2025-01-26T17:25:14.147" v="309" actId="21"/>
          <ac:picMkLst>
            <pc:docMk/>
            <pc:sldMk cId="1529698313" sldId="256"/>
            <ac:picMk id="4" creationId="{68FC5E25-B9E7-BE83-ECC9-8D84DF4845A8}"/>
          </ac:picMkLst>
        </pc:picChg>
        <pc:picChg chg="add mod">
          <ac:chgData name="FRANCESCA LEGITTIMO" userId="8cc748ed7950eeef" providerId="LiveId" clId="{2B2B8CE1-5CBD-4F5E-B1B9-124A184E8E28}" dt="2025-01-26T17:27:39.971" v="311" actId="26606"/>
          <ac:picMkLst>
            <pc:docMk/>
            <pc:sldMk cId="1529698313" sldId="256"/>
            <ac:picMk id="1026" creationId="{64D1EFFD-1AA4-922E-3F54-F28898B3FE84}"/>
          </ac:picMkLst>
        </pc:picChg>
      </pc:sldChg>
      <pc:sldChg chg="addSp delSp modSp mod setBg">
        <pc:chgData name="FRANCESCA LEGITTIMO" userId="8cc748ed7950eeef" providerId="LiveId" clId="{2B2B8CE1-5CBD-4F5E-B1B9-124A184E8E28}" dt="2025-01-26T17:13:49.297" v="5" actId="26606"/>
        <pc:sldMkLst>
          <pc:docMk/>
          <pc:sldMk cId="1222510144" sldId="259"/>
        </pc:sldMkLst>
        <pc:spChg chg="mod">
          <ac:chgData name="FRANCESCA LEGITTIMO" userId="8cc748ed7950eeef" providerId="LiveId" clId="{2B2B8CE1-5CBD-4F5E-B1B9-124A184E8E28}" dt="2025-01-26T17:13:49.297" v="5" actId="26606"/>
          <ac:spMkLst>
            <pc:docMk/>
            <pc:sldMk cId="1222510144" sldId="259"/>
            <ac:spMk id="2" creationId="{32E85F50-DBF7-C98A-B545-CD2D103CF38B}"/>
          </ac:spMkLst>
        </pc:spChg>
        <pc:spChg chg="mod ord">
          <ac:chgData name="FRANCESCA LEGITTIMO" userId="8cc748ed7950eeef" providerId="LiveId" clId="{2B2B8CE1-5CBD-4F5E-B1B9-124A184E8E28}" dt="2025-01-26T17:13:49.297" v="5" actId="26606"/>
          <ac:spMkLst>
            <pc:docMk/>
            <pc:sldMk cId="1222510144" sldId="259"/>
            <ac:spMk id="3" creationId="{39C31774-83B7-A506-4C4A-4A6C1890DC9B}"/>
          </ac:spMkLst>
        </pc:spChg>
        <pc:spChg chg="add del">
          <ac:chgData name="FRANCESCA LEGITTIMO" userId="8cc748ed7950eeef" providerId="LiveId" clId="{2B2B8CE1-5CBD-4F5E-B1B9-124A184E8E28}" dt="2025-01-26T17:13:49.274" v="4" actId="26606"/>
          <ac:spMkLst>
            <pc:docMk/>
            <pc:sldMk cId="1222510144" sldId="259"/>
            <ac:spMk id="9" creationId="{B95B9BA8-1D69-4796-85F5-B6D0BD52354B}"/>
          </ac:spMkLst>
        </pc:spChg>
        <pc:spChg chg="add">
          <ac:chgData name="FRANCESCA LEGITTIMO" userId="8cc748ed7950eeef" providerId="LiveId" clId="{2B2B8CE1-5CBD-4F5E-B1B9-124A184E8E28}" dt="2025-01-26T17:13:49.297" v="5" actId="26606"/>
          <ac:spMkLst>
            <pc:docMk/>
            <pc:sldMk cId="1222510144" sldId="259"/>
            <ac:spMk id="15" creationId="{B95B9BA8-1D69-4796-85F5-B6D0BD52354B}"/>
          </ac:spMkLst>
        </pc:spChg>
        <pc:spChg chg="add">
          <ac:chgData name="FRANCESCA LEGITTIMO" userId="8cc748ed7950eeef" providerId="LiveId" clId="{2B2B8CE1-5CBD-4F5E-B1B9-124A184E8E28}" dt="2025-01-26T17:13:49.297" v="5" actId="26606"/>
          <ac:spMkLst>
            <pc:docMk/>
            <pc:sldMk cId="1222510144" sldId="259"/>
            <ac:spMk id="16" creationId="{340822D1-9EEA-4ECF-9360-D9AF87950D47}"/>
          </ac:spMkLst>
        </pc:spChg>
        <pc:spChg chg="add">
          <ac:chgData name="FRANCESCA LEGITTIMO" userId="8cc748ed7950eeef" providerId="LiveId" clId="{2B2B8CE1-5CBD-4F5E-B1B9-124A184E8E28}" dt="2025-01-26T17:13:49.297" v="5" actId="26606"/>
          <ac:spMkLst>
            <pc:docMk/>
            <pc:sldMk cId="1222510144" sldId="259"/>
            <ac:spMk id="17" creationId="{DC292A62-7F34-4E30-BE04-48164A1DAF7B}"/>
          </ac:spMkLst>
        </pc:spChg>
        <pc:grpChg chg="add del">
          <ac:chgData name="FRANCESCA LEGITTIMO" userId="8cc748ed7950eeef" providerId="LiveId" clId="{2B2B8CE1-5CBD-4F5E-B1B9-124A184E8E28}" dt="2025-01-26T17:13:49.274" v="4" actId="26606"/>
          <ac:grpSpMkLst>
            <pc:docMk/>
            <pc:sldMk cId="1222510144" sldId="259"/>
            <ac:grpSpMk id="11" creationId="{EE5D87AC-5CCC-4E1F-8B25-D3A6053029C8}"/>
          </ac:grpSpMkLst>
        </pc:grpChg>
        <pc:picChg chg="add mod">
          <ac:chgData name="FRANCESCA LEGITTIMO" userId="8cc748ed7950eeef" providerId="LiveId" clId="{2B2B8CE1-5CBD-4F5E-B1B9-124A184E8E28}" dt="2025-01-26T17:13:49.297" v="5" actId="26606"/>
          <ac:picMkLst>
            <pc:docMk/>
            <pc:sldMk cId="1222510144" sldId="259"/>
            <ac:picMk id="4" creationId="{ED9E6E01-D1C1-4BE6-5B01-63BD41041C30}"/>
          </ac:picMkLst>
        </pc:picChg>
      </pc:sldChg>
      <pc:sldChg chg="modSp mod">
        <pc:chgData name="FRANCESCA LEGITTIMO" userId="8cc748ed7950eeef" providerId="LiveId" clId="{2B2B8CE1-5CBD-4F5E-B1B9-124A184E8E28}" dt="2025-01-26T15:25:57.046" v="1" actId="20577"/>
        <pc:sldMkLst>
          <pc:docMk/>
          <pc:sldMk cId="1211428324" sldId="261"/>
        </pc:sldMkLst>
        <pc:spChg chg="mod">
          <ac:chgData name="FRANCESCA LEGITTIMO" userId="8cc748ed7950eeef" providerId="LiveId" clId="{2B2B8CE1-5CBD-4F5E-B1B9-124A184E8E28}" dt="2025-01-26T15:25:57.046" v="1" actId="20577"/>
          <ac:spMkLst>
            <pc:docMk/>
            <pc:sldMk cId="1211428324" sldId="261"/>
            <ac:spMk id="3" creationId="{F2C51E89-7689-9D44-8E6E-C0291355FEFB}"/>
          </ac:spMkLst>
        </pc:spChg>
      </pc:sldChg>
      <pc:sldChg chg="modSp new mod">
        <pc:chgData name="FRANCESCA LEGITTIMO" userId="8cc748ed7950eeef" providerId="LiveId" clId="{2B2B8CE1-5CBD-4F5E-B1B9-124A184E8E28}" dt="2025-01-26T19:53:44.980" v="398" actId="20577"/>
        <pc:sldMkLst>
          <pc:docMk/>
          <pc:sldMk cId="3093577003" sldId="262"/>
        </pc:sldMkLst>
        <pc:spChg chg="mod">
          <ac:chgData name="FRANCESCA LEGITTIMO" userId="8cc748ed7950eeef" providerId="LiveId" clId="{2B2B8CE1-5CBD-4F5E-B1B9-124A184E8E28}" dt="2025-01-26T18:38:22.929" v="364" actId="20577"/>
          <ac:spMkLst>
            <pc:docMk/>
            <pc:sldMk cId="3093577003" sldId="262"/>
            <ac:spMk id="2" creationId="{5CCDD7F3-BCAF-B498-D190-FFED685A96DD}"/>
          </ac:spMkLst>
        </pc:spChg>
        <pc:spChg chg="mod">
          <ac:chgData name="FRANCESCA LEGITTIMO" userId="8cc748ed7950eeef" providerId="LiveId" clId="{2B2B8CE1-5CBD-4F5E-B1B9-124A184E8E28}" dt="2025-01-26T19:53:44.980" v="398" actId="20577"/>
          <ac:spMkLst>
            <pc:docMk/>
            <pc:sldMk cId="3093577003" sldId="262"/>
            <ac:spMk id="3" creationId="{8AA3654F-08CB-E04B-8E29-249985A95C9B}"/>
          </ac:spMkLst>
        </pc:spChg>
      </pc:sldChg>
      <pc:sldChg chg="modSp new mod">
        <pc:chgData name="FRANCESCA LEGITTIMO" userId="8cc748ed7950eeef" providerId="LiveId" clId="{2B2B8CE1-5CBD-4F5E-B1B9-124A184E8E28}" dt="2025-01-26T20:13:37.838" v="550" actId="20577"/>
        <pc:sldMkLst>
          <pc:docMk/>
          <pc:sldMk cId="1645861715" sldId="263"/>
        </pc:sldMkLst>
        <pc:spChg chg="mod">
          <ac:chgData name="FRANCESCA LEGITTIMO" userId="8cc748ed7950eeef" providerId="LiveId" clId="{2B2B8CE1-5CBD-4F5E-B1B9-124A184E8E28}" dt="2025-01-26T20:05:49.057" v="436" actId="5793"/>
          <ac:spMkLst>
            <pc:docMk/>
            <pc:sldMk cId="1645861715" sldId="263"/>
            <ac:spMk id="2" creationId="{33CFBC0C-6413-5C26-FCFA-5D30E4580305}"/>
          </ac:spMkLst>
        </pc:spChg>
        <pc:spChg chg="mod">
          <ac:chgData name="FRANCESCA LEGITTIMO" userId="8cc748ed7950eeef" providerId="LiveId" clId="{2B2B8CE1-5CBD-4F5E-B1B9-124A184E8E28}" dt="2025-01-26T20:13:37.838" v="550" actId="20577"/>
          <ac:spMkLst>
            <pc:docMk/>
            <pc:sldMk cId="1645861715" sldId="263"/>
            <ac:spMk id="3" creationId="{7ECA7C44-1792-C017-38E5-A14230BA6B8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C81A0-FB7A-4357-8B37-1EC930D1E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3999"/>
            <a:ext cx="10668000" cy="19859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C075C-7238-4F43-87E7-63A35BE690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809999"/>
            <a:ext cx="10667998" cy="19859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67EEB-ABA8-4DA9-803B-0C6CD8A12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anchor="b" anchorCtr="0"/>
          <a:lstStyle/>
          <a:p>
            <a:fld id="{F4D57BDD-E64A-4D27-8978-82FFCA18A12C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CFD314-1E75-41B9-A585-4F4A32A3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0CC8E8-C649-4A81-BF53-F078B2A9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357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CE73F-2F7C-4941-9B13-ACB43A4983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5239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C107E-F2BE-4057-B06B-1E50FD12B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3048000"/>
            <a:ext cx="10668000" cy="3048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D7D8-1932-4215-A6E0-C16DA0DDB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8B662-65E3-47B2-AD95-B041B57F3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93DBC5-88B5-4F2A-A0E3-752CB4217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950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6599DF-5B13-4800-ADD7-3A2A2F1C48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523999"/>
            <a:ext cx="2705100" cy="4572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91E12-22D9-4DA9-A336-EA6A8B9B5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0" y="1524000"/>
            <a:ext cx="7620000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22A1D5-B7EF-43A4-81EF-B5A7EA356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9DFB-4410-42BF-B886-C984E3A53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6487E8-E9A0-429E-88E5-34B1BE86B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2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A6A6-C260-4F8B-99DF-249C907BE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6F8CB-5C97-4437-A672-4E43D0E5AE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0C990-05C1-4ECD-A899-722057AE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811C-37A0-4DD1-8607-EFD4226E5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AB506-9570-4D3E-804F-A184A73D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32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69B8-DEA4-4F12-9078-ECD731F2A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30351"/>
            <a:ext cx="10668000" cy="2279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D1F3B-E79C-4822-999D-205B0E76C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4"/>
            <a:ext cx="10668000" cy="118318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5166-621E-4C71-A40F-64E51453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B8A175-E39F-477F-997B-99FF8677A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9115F-5456-4FA3-8484-B1806E7C4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434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8BC5C-CCF0-4BA5-B102-213AC6FD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37E63-3B4F-4C2F-A87C-9533227EB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8ACE3E-2FED-4289-B138-3EC282690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8000" y="3048000"/>
            <a:ext cx="4572000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55DB51-20DA-4BEF-90BA-DDD37DC0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D22E1-F0DB-4CB7-B2E3-D578EEAA6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9146B-54D6-4291-8EA2-643002482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34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B4AE7-507A-4E14-96E2-5412FF8E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7048"/>
            <a:ext cx="10668000" cy="7589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DEEE83-2945-4C22-9597-57F1F12628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C2494D-AD1D-4CB7-A17C-B69079113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1" y="3059113"/>
            <a:ext cx="4572000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3E4950-830D-4EE3-9F51-DD730255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7998" y="2286000"/>
            <a:ext cx="4572001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F244AA-BDAA-4FDD-B742-449DF9057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858000" y="3059113"/>
            <a:ext cx="4571998" cy="30368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B78494-ECE0-41D2-97E2-CFAC0434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E4C20-6CC5-4259-B554-B19F1A7A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09AB13-CCCC-4074-9B66-CE0B37902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610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B5FF-4FD1-4CE4-BBC5-E6402FE06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3810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71AAD-C5B9-485B-84DD-60DAFD5F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7CACFF-0406-4EE2-9E8F-F594B952C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52A47E-1990-4B6B-BCCB-75B6F213A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281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C8FE4C-64F1-4C88-9D30-17F8131ED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5D8FB3-6FA4-40A7-BDBF-76CD0F22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49F41-A021-4490-BB80-C89DF0293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920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EF60-874B-45DE-BF65-CF0D08577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3821113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D757B0-722D-425F-8BD4-9CD9093BC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1524000"/>
            <a:ext cx="6096000" cy="3810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B0F60-AADF-41C3-8BFC-B405E0A3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3048000"/>
            <a:ext cx="3821113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1E11-97B6-42FD-9F45-6EDC3B83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4D7DA9-F910-4337-99A2-91F4EA361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93A2F2-339E-4406-9A90-534A38C5A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78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1599-6E07-4A55-9B93-4CA5EFE3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1524000"/>
            <a:ext cx="3810000" cy="15240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2D26-DACA-4941-955E-18F7E2367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3999" y="1524000"/>
            <a:ext cx="6095999" cy="381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DB26D-C5B0-41D6-A75F-F89A87BE24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3048000"/>
            <a:ext cx="3810000" cy="3048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9304B6-48DF-41FA-A089-8C83BBA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7BDD-E64A-4D27-8978-82FFCA18A12C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DFB82F-A17A-4BC7-A522-CD934BC3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C530C-8824-4BE3-884E-2AFF30B57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3A852-0206-46AC-B0EB-64561293312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26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1B49B9-8C94-4604-AEEE-CB5051962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9144000" cy="126364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3204E-CAF5-48A1-928F-757507EC4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3047999"/>
            <a:ext cx="10668000" cy="30480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540D12-4B42-4790-8677-C9250F3CDD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2000" y="401594"/>
            <a:ext cx="30480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F4D57BDD-E64A-4D27-8978-82FFCA18A12C}" type="datetimeFigureOut">
              <a:rPr lang="en-US" smtClean="0"/>
              <a:pPr/>
              <a:t>1/26/2025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2B17CD-6C27-4CD1-B20D-EA4B8E54F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58000" y="6096000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A934F-C817-4C99-A2CF-C763A3F20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44000" y="401594"/>
            <a:ext cx="2286000" cy="7620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4000">
                <a:solidFill>
                  <a:schemeClr val="tx1"/>
                </a:solidFill>
                <a:latin typeface="+mj-lt"/>
              </a:defRPr>
            </a:lvl1pPr>
          </a:lstStyle>
          <a:p>
            <a:fld id="{D643A852-0206-46AC-B0EB-645612933129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9624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9B37791B-B040-4694-BFDC-8DD132D86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F6BEEEE0-5018-8B87-FCDA-6CE1CBEC88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34000" y="1062039"/>
            <a:ext cx="6096000" cy="2447924"/>
          </a:xfrm>
        </p:spPr>
        <p:txBody>
          <a:bodyPr>
            <a:normAutofit/>
          </a:bodyPr>
          <a:lstStyle/>
          <a:p>
            <a:pPr algn="r"/>
            <a:r>
              <a:rPr lang="it-IT" sz="8000"/>
              <a:t>Zoo o lettere non d’amore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909230B-01EB-F1F0-D652-32B36AEC23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0" y="3809999"/>
            <a:ext cx="6096000" cy="1985963"/>
          </a:xfrm>
        </p:spPr>
        <p:txBody>
          <a:bodyPr>
            <a:normAutofit/>
          </a:bodyPr>
          <a:lstStyle/>
          <a:p>
            <a:pPr algn="r"/>
            <a:r>
              <a:rPr lang="it-IT" dirty="0"/>
              <a:t>Berlino – 1923 – Casa editrice </a:t>
            </a:r>
            <a:r>
              <a:rPr lang="it-IT" dirty="0" err="1"/>
              <a:t>Helikon</a:t>
            </a:r>
            <a:endParaRPr lang="it-IT"/>
          </a:p>
        </p:txBody>
      </p:sp>
      <p:pic>
        <p:nvPicPr>
          <p:cNvPr id="1026" name="Picture 2" descr="Lettres à Elsa Triolet">
            <a:extLst>
              <a:ext uri="{FF2B5EF4-FFF2-40B4-BE49-F238E27FC236}">
                <a16:creationId xmlns:a16="http://schemas.microsoft.com/office/drawing/2014/main" id="{64D1EFFD-1AA4-922E-3F54-F28898B3FE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4219" y="1163594"/>
            <a:ext cx="2866705" cy="4758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33" name="Group 1032">
            <a:extLst>
              <a:ext uri="{FF2B5EF4-FFF2-40B4-BE49-F238E27FC236}">
                <a16:creationId xmlns:a16="http://schemas.microsoft.com/office/drawing/2014/main" id="{0161F592-9D07-4C65-93BF-7E8831966B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697284" y="-2"/>
            <a:ext cx="874716" cy="6858002"/>
            <a:chOff x="3697284" y="-2"/>
            <a:chExt cx="874716" cy="6858002"/>
          </a:xfrm>
        </p:grpSpPr>
        <p:sp>
          <p:nvSpPr>
            <p:cNvPr id="1034" name="Freeform: Shape 1033">
              <a:extLst>
                <a:ext uri="{FF2B5EF4-FFF2-40B4-BE49-F238E27FC236}">
                  <a16:creationId xmlns:a16="http://schemas.microsoft.com/office/drawing/2014/main" id="{CAB3C749-6482-440B-9386-94091006D6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05641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35" name="Freeform: Shape 1034">
              <a:extLst>
                <a:ext uri="{FF2B5EF4-FFF2-40B4-BE49-F238E27FC236}">
                  <a16:creationId xmlns:a16="http://schemas.microsoft.com/office/drawing/2014/main" id="{3C5C6B36-2238-4BBF-87F8-B1B3F5DD56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05641" y="2991641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29698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2E85F50-DBF7-C98A-B545-CD2D103CF3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1" y="1163594"/>
            <a:ext cx="6095999" cy="1624055"/>
          </a:xfrm>
        </p:spPr>
        <p:txBody>
          <a:bodyPr anchor="b">
            <a:normAutofit/>
          </a:bodyPr>
          <a:lstStyle/>
          <a:p>
            <a:r>
              <a:rPr lang="it-IT" sz="3700"/>
              <a:t>Viktor </a:t>
            </a:r>
            <a:r>
              <a:rPr lang="it-IT" sz="3700" err="1"/>
              <a:t>Šklovskij</a:t>
            </a:r>
            <a:r>
              <a:rPr lang="it-IT" sz="3700"/>
              <a:t> (San Pietroburgo 1893 – Mosca 1984)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ED9E6E01-D1C1-4BE6-5B01-63BD41041C3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893" r="9086"/>
          <a:stretch/>
        </p:blipFill>
        <p:spPr>
          <a:xfrm>
            <a:off x="20" y="10"/>
            <a:ext cx="4571982" cy="6857992"/>
          </a:xfrm>
          <a:custGeom>
            <a:avLst/>
            <a:gdLst/>
            <a:ahLst/>
            <a:cxnLst/>
            <a:rect l="l" t="t" r="r" b="b"/>
            <a:pathLst>
              <a:path w="4572002" h="6858002">
                <a:moveTo>
                  <a:pt x="4295315" y="6438981"/>
                </a:moveTo>
                <a:lnTo>
                  <a:pt x="4275384" y="6463840"/>
                </a:lnTo>
                <a:lnTo>
                  <a:pt x="4275382" y="6463849"/>
                </a:lnTo>
                <a:lnTo>
                  <a:pt x="4261587" y="6513012"/>
                </a:lnTo>
                <a:lnTo>
                  <a:pt x="4242781" y="6546194"/>
                </a:lnTo>
                <a:lnTo>
                  <a:pt x="4242781" y="6546195"/>
                </a:lnTo>
                <a:lnTo>
                  <a:pt x="4259119" y="6521804"/>
                </a:lnTo>
                <a:lnTo>
                  <a:pt x="4261587" y="6513012"/>
                </a:lnTo>
                <a:lnTo>
                  <a:pt x="4264397" y="6508052"/>
                </a:lnTo>
                <a:lnTo>
                  <a:pt x="4275382" y="6463849"/>
                </a:lnTo>
                <a:lnTo>
                  <a:pt x="4275384" y="6463841"/>
                </a:lnTo>
                <a:cubicBezTo>
                  <a:pt x="4278336" y="6451650"/>
                  <a:pt x="4285813" y="6444077"/>
                  <a:pt x="4295315" y="6438981"/>
                </a:cubicBezTo>
                <a:close/>
                <a:moveTo>
                  <a:pt x="4211111" y="2836172"/>
                </a:moveTo>
                <a:lnTo>
                  <a:pt x="4202420" y="2848793"/>
                </a:lnTo>
                <a:cubicBezTo>
                  <a:pt x="4192420" y="2881226"/>
                  <a:pt x="4178988" y="2913982"/>
                  <a:pt x="4177881" y="2947862"/>
                </a:cubicBezTo>
                <a:lnTo>
                  <a:pt x="4177881" y="2947863"/>
                </a:lnTo>
                <a:lnTo>
                  <a:pt x="4177881" y="2947863"/>
                </a:lnTo>
                <a:cubicBezTo>
                  <a:pt x="4177512" y="2959157"/>
                  <a:pt x="4178512" y="2970576"/>
                  <a:pt x="4181465" y="2982149"/>
                </a:cubicBezTo>
                <a:lnTo>
                  <a:pt x="4193158" y="3077402"/>
                </a:lnTo>
                <a:lnTo>
                  <a:pt x="4180703" y="3172654"/>
                </a:lnTo>
                <a:cubicBezTo>
                  <a:pt x="4154794" y="3276480"/>
                  <a:pt x="4127362" y="3380305"/>
                  <a:pt x="4133076" y="3489467"/>
                </a:cubicBezTo>
                <a:cubicBezTo>
                  <a:pt x="4134028" y="3507563"/>
                  <a:pt x="4122407" y="3529090"/>
                  <a:pt x="4110977" y="3544713"/>
                </a:cubicBezTo>
                <a:cubicBezTo>
                  <a:pt x="4100119" y="3559668"/>
                  <a:pt x="4094260" y="3566811"/>
                  <a:pt x="4093355" y="3574408"/>
                </a:cubicBezTo>
                <a:lnTo>
                  <a:pt x="4093356" y="3574408"/>
                </a:lnTo>
                <a:lnTo>
                  <a:pt x="4093355" y="3574409"/>
                </a:lnTo>
                <a:cubicBezTo>
                  <a:pt x="4092450" y="3582005"/>
                  <a:pt x="4096499" y="3590054"/>
                  <a:pt x="4105453" y="3606818"/>
                </a:cubicBezTo>
                <a:cubicBezTo>
                  <a:pt x="4109835" y="3614820"/>
                  <a:pt x="4112501" y="3624726"/>
                  <a:pt x="4118979" y="3630633"/>
                </a:cubicBezTo>
                <a:cubicBezTo>
                  <a:pt x="4127218" y="3638158"/>
                  <a:pt x="4132898" y="3646123"/>
                  <a:pt x="4136708" y="3654416"/>
                </a:cubicBezTo>
                <a:lnTo>
                  <a:pt x="4143220" y="3680164"/>
                </a:lnTo>
                <a:lnTo>
                  <a:pt x="4139172" y="3734837"/>
                </a:lnTo>
                <a:lnTo>
                  <a:pt x="4139172" y="3734838"/>
                </a:lnTo>
                <a:lnTo>
                  <a:pt x="4139172" y="3734838"/>
                </a:lnTo>
                <a:cubicBezTo>
                  <a:pt x="4138220" y="3741316"/>
                  <a:pt x="4136886" y="3749126"/>
                  <a:pt x="4139554" y="3754653"/>
                </a:cubicBezTo>
                <a:lnTo>
                  <a:pt x="4145911" y="3789776"/>
                </a:lnTo>
                <a:lnTo>
                  <a:pt x="4130980" y="3822472"/>
                </a:lnTo>
                <a:cubicBezTo>
                  <a:pt x="4123932" y="3831902"/>
                  <a:pt x="4118312" y="3842046"/>
                  <a:pt x="4116645" y="3852619"/>
                </a:cubicBezTo>
                <a:lnTo>
                  <a:pt x="4116645" y="3852620"/>
                </a:lnTo>
                <a:lnTo>
                  <a:pt x="4116645" y="3852620"/>
                </a:lnTo>
                <a:cubicBezTo>
                  <a:pt x="4114978" y="3863193"/>
                  <a:pt x="4117265" y="3874195"/>
                  <a:pt x="4126028" y="3885339"/>
                </a:cubicBezTo>
                <a:cubicBezTo>
                  <a:pt x="4135744" y="3897722"/>
                  <a:pt x="4143150" y="3910319"/>
                  <a:pt x="4148409" y="3923125"/>
                </a:cubicBezTo>
                <a:lnTo>
                  <a:pt x="4157913" y="3962160"/>
                </a:lnTo>
                <a:lnTo>
                  <a:pt x="4155523" y="4002410"/>
                </a:lnTo>
                <a:cubicBezTo>
                  <a:pt x="4152853" y="4016025"/>
                  <a:pt x="4148364" y="4029837"/>
                  <a:pt x="4142220" y="4043839"/>
                </a:cubicBezTo>
                <a:cubicBezTo>
                  <a:pt x="4133457" y="4063842"/>
                  <a:pt x="4128075" y="4083702"/>
                  <a:pt x="4127099" y="4103825"/>
                </a:cubicBezTo>
                <a:lnTo>
                  <a:pt x="4127099" y="4103826"/>
                </a:lnTo>
                <a:lnTo>
                  <a:pt x="4127099" y="4103826"/>
                </a:lnTo>
                <a:cubicBezTo>
                  <a:pt x="4126122" y="4123948"/>
                  <a:pt x="4129552" y="4144333"/>
                  <a:pt x="4138410" y="4165384"/>
                </a:cubicBezTo>
                <a:lnTo>
                  <a:pt x="4142315" y="4192388"/>
                </a:lnTo>
                <a:lnTo>
                  <a:pt x="4142220" y="4221391"/>
                </a:lnTo>
                <a:lnTo>
                  <a:pt x="4142220" y="4221391"/>
                </a:lnTo>
                <a:lnTo>
                  <a:pt x="4142220" y="4221392"/>
                </a:lnTo>
                <a:cubicBezTo>
                  <a:pt x="4142982" y="4232061"/>
                  <a:pt x="4143172" y="4243873"/>
                  <a:pt x="4147936" y="4253015"/>
                </a:cubicBezTo>
                <a:cubicBezTo>
                  <a:pt x="4160129" y="4277402"/>
                  <a:pt x="4175749" y="4300071"/>
                  <a:pt x="4187752" y="4324646"/>
                </a:cubicBezTo>
                <a:lnTo>
                  <a:pt x="4196706" y="4363891"/>
                </a:lnTo>
                <a:lnTo>
                  <a:pt x="4195944" y="4482004"/>
                </a:lnTo>
                <a:cubicBezTo>
                  <a:pt x="4193276" y="4546776"/>
                  <a:pt x="4192704" y="4612500"/>
                  <a:pt x="4135934" y="4659174"/>
                </a:cubicBezTo>
                <a:cubicBezTo>
                  <a:pt x="4131362" y="4662986"/>
                  <a:pt x="4128694" y="4671176"/>
                  <a:pt x="4127932" y="4677655"/>
                </a:cubicBezTo>
                <a:cubicBezTo>
                  <a:pt x="4124313" y="4707564"/>
                  <a:pt x="4123931" y="4738235"/>
                  <a:pt x="4118025" y="4767764"/>
                </a:cubicBezTo>
                <a:cubicBezTo>
                  <a:pt x="4115644" y="4779575"/>
                  <a:pt x="4114835" y="4790386"/>
                  <a:pt x="4116716" y="4800483"/>
                </a:cubicBezTo>
                <a:lnTo>
                  <a:pt x="4116716" y="4800483"/>
                </a:lnTo>
                <a:lnTo>
                  <a:pt x="4116716" y="4800484"/>
                </a:lnTo>
                <a:cubicBezTo>
                  <a:pt x="4118597" y="4810581"/>
                  <a:pt x="4123170" y="4819964"/>
                  <a:pt x="4131552" y="4828917"/>
                </a:cubicBezTo>
                <a:cubicBezTo>
                  <a:pt x="4142601" y="4840633"/>
                  <a:pt x="4151364" y="4853636"/>
                  <a:pt x="4156484" y="4867614"/>
                </a:cubicBezTo>
                <a:lnTo>
                  <a:pt x="4161262" y="4889275"/>
                </a:lnTo>
                <a:lnTo>
                  <a:pt x="4159557" y="4912168"/>
                </a:lnTo>
                <a:cubicBezTo>
                  <a:pt x="4157842" y="4919978"/>
                  <a:pt x="4157485" y="4927122"/>
                  <a:pt x="4158155" y="4933805"/>
                </a:cubicBezTo>
                <a:lnTo>
                  <a:pt x="4158155" y="4933805"/>
                </a:lnTo>
                <a:lnTo>
                  <a:pt x="4158155" y="4933806"/>
                </a:lnTo>
                <a:cubicBezTo>
                  <a:pt x="4160163" y="4953853"/>
                  <a:pt x="4171415" y="4969748"/>
                  <a:pt x="4182989" y="4987038"/>
                </a:cubicBezTo>
                <a:cubicBezTo>
                  <a:pt x="4194228" y="5003802"/>
                  <a:pt x="4208326" y="5022853"/>
                  <a:pt x="4209468" y="5041522"/>
                </a:cubicBezTo>
                <a:cubicBezTo>
                  <a:pt x="4210706" y="5062669"/>
                  <a:pt x="4221137" y="5082339"/>
                  <a:pt x="4228472" y="5102461"/>
                </a:cubicBezTo>
                <a:lnTo>
                  <a:pt x="4235616" y="5133225"/>
                </a:lnTo>
                <a:lnTo>
                  <a:pt x="4228901" y="5166113"/>
                </a:lnTo>
                <a:lnTo>
                  <a:pt x="4228901" y="5166114"/>
                </a:lnTo>
                <a:lnTo>
                  <a:pt x="4228901" y="5166114"/>
                </a:lnTo>
                <a:cubicBezTo>
                  <a:pt x="4228139" y="5167638"/>
                  <a:pt x="4228711" y="5169781"/>
                  <a:pt x="4229592" y="5172091"/>
                </a:cubicBezTo>
                <a:lnTo>
                  <a:pt x="4232139" y="5179068"/>
                </a:lnTo>
                <a:lnTo>
                  <a:pt x="4231973" y="5229433"/>
                </a:lnTo>
                <a:cubicBezTo>
                  <a:pt x="4228139" y="5245269"/>
                  <a:pt x="4220423" y="5259937"/>
                  <a:pt x="4208516" y="5272796"/>
                </a:cubicBezTo>
                <a:cubicBezTo>
                  <a:pt x="4185226" y="5298086"/>
                  <a:pt x="4177689" y="5325412"/>
                  <a:pt x="4179637" y="5355014"/>
                </a:cubicBezTo>
                <a:lnTo>
                  <a:pt x="4179637" y="5355014"/>
                </a:lnTo>
                <a:lnTo>
                  <a:pt x="4179637" y="5355015"/>
                </a:lnTo>
                <a:cubicBezTo>
                  <a:pt x="4180286" y="5364883"/>
                  <a:pt x="4181989" y="5375003"/>
                  <a:pt x="4184513" y="5385385"/>
                </a:cubicBezTo>
                <a:cubicBezTo>
                  <a:pt x="4187752" y="5398722"/>
                  <a:pt x="4190038" y="5412058"/>
                  <a:pt x="4192704" y="5425583"/>
                </a:cubicBezTo>
                <a:cubicBezTo>
                  <a:pt x="4196514" y="5443871"/>
                  <a:pt x="4200516" y="5462352"/>
                  <a:pt x="4204326" y="5480638"/>
                </a:cubicBezTo>
                <a:lnTo>
                  <a:pt x="4208850" y="5507668"/>
                </a:lnTo>
                <a:lnTo>
                  <a:pt x="4206630" y="5520422"/>
                </a:lnTo>
                <a:cubicBezTo>
                  <a:pt x="4204993" y="5524467"/>
                  <a:pt x="4202326" y="5528265"/>
                  <a:pt x="4198230" y="5531693"/>
                </a:cubicBezTo>
                <a:cubicBezTo>
                  <a:pt x="4191181" y="5537600"/>
                  <a:pt x="4187989" y="5542649"/>
                  <a:pt x="4188085" y="5547578"/>
                </a:cubicBezTo>
                <a:lnTo>
                  <a:pt x="4188085" y="5547578"/>
                </a:lnTo>
                <a:lnTo>
                  <a:pt x="4188085" y="5547579"/>
                </a:lnTo>
                <a:cubicBezTo>
                  <a:pt x="4188180" y="5552508"/>
                  <a:pt x="4191562" y="5557318"/>
                  <a:pt x="4197658" y="5562747"/>
                </a:cubicBezTo>
                <a:cubicBezTo>
                  <a:pt x="4240331" y="5600468"/>
                  <a:pt x="4267002" y="5646190"/>
                  <a:pt x="4268906" y="5704484"/>
                </a:cubicBezTo>
                <a:cubicBezTo>
                  <a:pt x="4269288" y="5716486"/>
                  <a:pt x="4271954" y="5728679"/>
                  <a:pt x="4274812" y="5740489"/>
                </a:cubicBezTo>
                <a:cubicBezTo>
                  <a:pt x="4276527" y="5747729"/>
                  <a:pt x="4278433" y="5756494"/>
                  <a:pt x="4283577" y="5760874"/>
                </a:cubicBezTo>
                <a:cubicBezTo>
                  <a:pt x="4322820" y="5794975"/>
                  <a:pt x="4350063" y="5837458"/>
                  <a:pt x="4371972" y="5883752"/>
                </a:cubicBezTo>
                <a:cubicBezTo>
                  <a:pt x="4375877" y="5892038"/>
                  <a:pt x="4379782" y="5900611"/>
                  <a:pt x="4382997" y="5909351"/>
                </a:cubicBezTo>
                <a:lnTo>
                  <a:pt x="4389878" y="5935950"/>
                </a:lnTo>
                <a:lnTo>
                  <a:pt x="4389711" y="5964477"/>
                </a:lnTo>
                <a:cubicBezTo>
                  <a:pt x="4388783" y="5974097"/>
                  <a:pt x="4387306" y="5983766"/>
                  <a:pt x="4386258" y="5993291"/>
                </a:cubicBezTo>
                <a:cubicBezTo>
                  <a:pt x="4385116" y="6004531"/>
                  <a:pt x="4385306" y="6017485"/>
                  <a:pt x="4379782" y="6026440"/>
                </a:cubicBezTo>
                <a:cubicBezTo>
                  <a:pt x="4362445" y="6054825"/>
                  <a:pt x="4343777" y="6082258"/>
                  <a:pt x="4323582" y="6108738"/>
                </a:cubicBezTo>
                <a:cubicBezTo>
                  <a:pt x="4314914" y="6120074"/>
                  <a:pt x="4309961" y="6126884"/>
                  <a:pt x="4309890" y="6133314"/>
                </a:cubicBezTo>
                <a:lnTo>
                  <a:pt x="4309890" y="6133315"/>
                </a:lnTo>
                <a:lnTo>
                  <a:pt x="4309890" y="6133315"/>
                </a:lnTo>
                <a:cubicBezTo>
                  <a:pt x="4309818" y="6139745"/>
                  <a:pt x="4314629" y="6145793"/>
                  <a:pt x="4325488" y="6155603"/>
                </a:cubicBezTo>
                <a:cubicBezTo>
                  <a:pt x="4347777" y="6175798"/>
                  <a:pt x="4359397" y="6200945"/>
                  <a:pt x="4364159" y="6228757"/>
                </a:cubicBezTo>
                <a:lnTo>
                  <a:pt x="4381496" y="6361540"/>
                </a:lnTo>
                <a:lnTo>
                  <a:pt x="4381314" y="6364769"/>
                </a:lnTo>
                <a:lnTo>
                  <a:pt x="4380007" y="6387910"/>
                </a:lnTo>
                <a:lnTo>
                  <a:pt x="4377352" y="6393385"/>
                </a:lnTo>
                <a:lnTo>
                  <a:pt x="4370589" y="6407332"/>
                </a:lnTo>
                <a:lnTo>
                  <a:pt x="4370589" y="6407333"/>
                </a:lnTo>
                <a:lnTo>
                  <a:pt x="4377352" y="6393385"/>
                </a:lnTo>
                <a:lnTo>
                  <a:pt x="4380008" y="6387910"/>
                </a:lnTo>
                <a:lnTo>
                  <a:pt x="4381314" y="6364769"/>
                </a:lnTo>
                <a:lnTo>
                  <a:pt x="4381496" y="6361540"/>
                </a:lnTo>
                <a:lnTo>
                  <a:pt x="4381496" y="6361540"/>
                </a:lnTo>
                <a:lnTo>
                  <a:pt x="4381496" y="6361539"/>
                </a:lnTo>
                <a:cubicBezTo>
                  <a:pt x="4377876" y="6317151"/>
                  <a:pt x="4371590" y="6272764"/>
                  <a:pt x="4364159" y="6228756"/>
                </a:cubicBezTo>
                <a:cubicBezTo>
                  <a:pt x="4359397" y="6200944"/>
                  <a:pt x="4347777" y="6175797"/>
                  <a:pt x="4325488" y="6155602"/>
                </a:cubicBezTo>
                <a:cubicBezTo>
                  <a:pt x="4320059" y="6150697"/>
                  <a:pt x="4316141" y="6146732"/>
                  <a:pt x="4313590" y="6143190"/>
                </a:cubicBezTo>
                <a:lnTo>
                  <a:pt x="4309890" y="6133315"/>
                </a:lnTo>
                <a:lnTo>
                  <a:pt x="4323582" y="6108739"/>
                </a:lnTo>
                <a:cubicBezTo>
                  <a:pt x="4343777" y="6082259"/>
                  <a:pt x="4362445" y="6054826"/>
                  <a:pt x="4379782" y="6026441"/>
                </a:cubicBezTo>
                <a:cubicBezTo>
                  <a:pt x="4385306" y="6017486"/>
                  <a:pt x="4385116" y="6004532"/>
                  <a:pt x="4386258" y="5993292"/>
                </a:cubicBezTo>
                <a:cubicBezTo>
                  <a:pt x="4388354" y="5974241"/>
                  <a:pt x="4392164" y="5954618"/>
                  <a:pt x="4389878" y="5935950"/>
                </a:cubicBezTo>
                <a:lnTo>
                  <a:pt x="4389878" y="5935950"/>
                </a:lnTo>
                <a:lnTo>
                  <a:pt x="4389878" y="5935949"/>
                </a:lnTo>
                <a:cubicBezTo>
                  <a:pt x="4387592" y="5918042"/>
                  <a:pt x="4379782" y="5900323"/>
                  <a:pt x="4371972" y="5883751"/>
                </a:cubicBezTo>
                <a:cubicBezTo>
                  <a:pt x="4350063" y="5837457"/>
                  <a:pt x="4322820" y="5794974"/>
                  <a:pt x="4283577" y="5760873"/>
                </a:cubicBezTo>
                <a:cubicBezTo>
                  <a:pt x="4278433" y="5756493"/>
                  <a:pt x="4276527" y="5747728"/>
                  <a:pt x="4274812" y="5740488"/>
                </a:cubicBezTo>
                <a:cubicBezTo>
                  <a:pt x="4271954" y="5728678"/>
                  <a:pt x="4269288" y="5716485"/>
                  <a:pt x="4268906" y="5704483"/>
                </a:cubicBezTo>
                <a:cubicBezTo>
                  <a:pt x="4267002" y="5646189"/>
                  <a:pt x="4240331" y="5600467"/>
                  <a:pt x="4197658" y="5562746"/>
                </a:cubicBezTo>
                <a:lnTo>
                  <a:pt x="4188085" y="5547578"/>
                </a:lnTo>
                <a:lnTo>
                  <a:pt x="4198230" y="5531694"/>
                </a:lnTo>
                <a:cubicBezTo>
                  <a:pt x="4206421" y="5524837"/>
                  <a:pt x="4208898" y="5516503"/>
                  <a:pt x="4208850" y="5507668"/>
                </a:cubicBezTo>
                <a:lnTo>
                  <a:pt x="4208850" y="5507668"/>
                </a:lnTo>
                <a:lnTo>
                  <a:pt x="4208850" y="5507667"/>
                </a:lnTo>
                <a:cubicBezTo>
                  <a:pt x="4208803" y="5498832"/>
                  <a:pt x="4206231" y="5489497"/>
                  <a:pt x="4204326" y="5480637"/>
                </a:cubicBezTo>
                <a:cubicBezTo>
                  <a:pt x="4200516" y="5462351"/>
                  <a:pt x="4196514" y="5443870"/>
                  <a:pt x="4192704" y="5425582"/>
                </a:cubicBezTo>
                <a:cubicBezTo>
                  <a:pt x="4190038" y="5412057"/>
                  <a:pt x="4187752" y="5398721"/>
                  <a:pt x="4184513" y="5385384"/>
                </a:cubicBezTo>
                <a:lnTo>
                  <a:pt x="4179637" y="5355014"/>
                </a:lnTo>
                <a:lnTo>
                  <a:pt x="4181083" y="5326163"/>
                </a:lnTo>
                <a:cubicBezTo>
                  <a:pt x="4184464" y="5307422"/>
                  <a:pt x="4192990" y="5289657"/>
                  <a:pt x="4208516" y="5272797"/>
                </a:cubicBezTo>
                <a:cubicBezTo>
                  <a:pt x="4232329" y="5247079"/>
                  <a:pt x="4239379" y="5214122"/>
                  <a:pt x="4232139" y="5179068"/>
                </a:cubicBezTo>
                <a:lnTo>
                  <a:pt x="4232139" y="5179068"/>
                </a:lnTo>
                <a:lnTo>
                  <a:pt x="4232139" y="5179067"/>
                </a:lnTo>
                <a:cubicBezTo>
                  <a:pt x="4231663" y="5176876"/>
                  <a:pt x="4230473" y="5174400"/>
                  <a:pt x="4229592" y="5172090"/>
                </a:cubicBezTo>
                <a:lnTo>
                  <a:pt x="4228901" y="5166114"/>
                </a:lnTo>
                <a:lnTo>
                  <a:pt x="4235616" y="5133225"/>
                </a:lnTo>
                <a:lnTo>
                  <a:pt x="4235616" y="5133225"/>
                </a:lnTo>
                <a:lnTo>
                  <a:pt x="4235616" y="5133224"/>
                </a:lnTo>
                <a:cubicBezTo>
                  <a:pt x="4233865" y="5101639"/>
                  <a:pt x="4211325" y="5073241"/>
                  <a:pt x="4209468" y="5041521"/>
                </a:cubicBezTo>
                <a:cubicBezTo>
                  <a:pt x="4208326" y="5022852"/>
                  <a:pt x="4194228" y="5003801"/>
                  <a:pt x="4182989" y="4987037"/>
                </a:cubicBezTo>
                <a:cubicBezTo>
                  <a:pt x="4175273" y="4975511"/>
                  <a:pt x="4167700" y="4964604"/>
                  <a:pt x="4162914" y="4952673"/>
                </a:cubicBezTo>
                <a:lnTo>
                  <a:pt x="4158155" y="4933805"/>
                </a:lnTo>
                <a:lnTo>
                  <a:pt x="4159557" y="4912169"/>
                </a:lnTo>
                <a:cubicBezTo>
                  <a:pt x="4161319" y="4904359"/>
                  <a:pt x="4161831" y="4896714"/>
                  <a:pt x="4161262" y="4889276"/>
                </a:cubicBezTo>
                <a:lnTo>
                  <a:pt x="4161262" y="4889275"/>
                </a:lnTo>
                <a:lnTo>
                  <a:pt x="4161262" y="4889275"/>
                </a:lnTo>
                <a:cubicBezTo>
                  <a:pt x="4159556" y="4866958"/>
                  <a:pt x="4148126" y="4846490"/>
                  <a:pt x="4131552" y="4828916"/>
                </a:cubicBezTo>
                <a:lnTo>
                  <a:pt x="4116716" y="4800483"/>
                </a:lnTo>
                <a:lnTo>
                  <a:pt x="4118025" y="4767765"/>
                </a:lnTo>
                <a:cubicBezTo>
                  <a:pt x="4123931" y="4738236"/>
                  <a:pt x="4124313" y="4707565"/>
                  <a:pt x="4127932" y="4677656"/>
                </a:cubicBezTo>
                <a:cubicBezTo>
                  <a:pt x="4128694" y="4671177"/>
                  <a:pt x="4131362" y="4662987"/>
                  <a:pt x="4135934" y="4659175"/>
                </a:cubicBezTo>
                <a:cubicBezTo>
                  <a:pt x="4192704" y="4612501"/>
                  <a:pt x="4193276" y="4546777"/>
                  <a:pt x="4195944" y="4482005"/>
                </a:cubicBezTo>
                <a:cubicBezTo>
                  <a:pt x="4197658" y="4442762"/>
                  <a:pt x="4197658" y="4403326"/>
                  <a:pt x="4196706" y="4363891"/>
                </a:cubicBezTo>
                <a:lnTo>
                  <a:pt x="4196706" y="4363891"/>
                </a:lnTo>
                <a:lnTo>
                  <a:pt x="4196706" y="4363890"/>
                </a:lnTo>
                <a:cubicBezTo>
                  <a:pt x="4196514" y="4350554"/>
                  <a:pt x="4193466" y="4336457"/>
                  <a:pt x="4187752" y="4324645"/>
                </a:cubicBezTo>
                <a:cubicBezTo>
                  <a:pt x="4175749" y="4300070"/>
                  <a:pt x="4160129" y="4277401"/>
                  <a:pt x="4147936" y="4253014"/>
                </a:cubicBezTo>
                <a:lnTo>
                  <a:pt x="4142220" y="4221391"/>
                </a:lnTo>
                <a:lnTo>
                  <a:pt x="4142315" y="4192388"/>
                </a:lnTo>
                <a:lnTo>
                  <a:pt x="4142315" y="4192388"/>
                </a:lnTo>
                <a:lnTo>
                  <a:pt x="4142315" y="4192387"/>
                </a:lnTo>
                <a:cubicBezTo>
                  <a:pt x="4142411" y="4182767"/>
                  <a:pt x="4141839" y="4173480"/>
                  <a:pt x="4138410" y="4165383"/>
                </a:cubicBezTo>
                <a:cubicBezTo>
                  <a:pt x="4133981" y="4154857"/>
                  <a:pt x="4130909" y="4144498"/>
                  <a:pt x="4129066" y="4134255"/>
                </a:cubicBezTo>
                <a:lnTo>
                  <a:pt x="4127099" y="4103826"/>
                </a:lnTo>
                <a:lnTo>
                  <a:pt x="4142220" y="4043840"/>
                </a:lnTo>
                <a:cubicBezTo>
                  <a:pt x="4154508" y="4015835"/>
                  <a:pt x="4160175" y="3988593"/>
                  <a:pt x="4157913" y="3962160"/>
                </a:cubicBezTo>
                <a:lnTo>
                  <a:pt x="4157913" y="3962160"/>
                </a:lnTo>
                <a:lnTo>
                  <a:pt x="4157913" y="3962159"/>
                </a:lnTo>
                <a:cubicBezTo>
                  <a:pt x="4155651" y="3935727"/>
                  <a:pt x="4145460" y="3910104"/>
                  <a:pt x="4126028" y="3885338"/>
                </a:cubicBezTo>
                <a:cubicBezTo>
                  <a:pt x="4121646" y="3879766"/>
                  <a:pt x="4118884" y="3874229"/>
                  <a:pt x="4117425" y="3868764"/>
                </a:cubicBezTo>
                <a:lnTo>
                  <a:pt x="4116645" y="3852620"/>
                </a:lnTo>
                <a:lnTo>
                  <a:pt x="4130980" y="3822473"/>
                </a:lnTo>
                <a:cubicBezTo>
                  <a:pt x="4139172" y="3811614"/>
                  <a:pt x="4144316" y="3800897"/>
                  <a:pt x="4145911" y="3789777"/>
                </a:cubicBezTo>
                <a:lnTo>
                  <a:pt x="4145911" y="3789776"/>
                </a:lnTo>
                <a:lnTo>
                  <a:pt x="4145911" y="3789776"/>
                </a:lnTo>
                <a:cubicBezTo>
                  <a:pt x="4147507" y="3778655"/>
                  <a:pt x="4145554" y="3767130"/>
                  <a:pt x="4139554" y="3754652"/>
                </a:cubicBezTo>
                <a:lnTo>
                  <a:pt x="4139172" y="3734838"/>
                </a:lnTo>
                <a:lnTo>
                  <a:pt x="4143220" y="3680164"/>
                </a:lnTo>
                <a:lnTo>
                  <a:pt x="4143220" y="3680164"/>
                </a:lnTo>
                <a:lnTo>
                  <a:pt x="4143220" y="3680163"/>
                </a:lnTo>
                <a:cubicBezTo>
                  <a:pt x="4141696" y="3662494"/>
                  <a:pt x="4135458" y="3645682"/>
                  <a:pt x="4118979" y="3630632"/>
                </a:cubicBezTo>
                <a:cubicBezTo>
                  <a:pt x="4112501" y="3624725"/>
                  <a:pt x="4109835" y="3614819"/>
                  <a:pt x="4105453" y="3606817"/>
                </a:cubicBezTo>
                <a:cubicBezTo>
                  <a:pt x="4100976" y="3598435"/>
                  <a:pt x="4097725" y="3592232"/>
                  <a:pt x="4095707" y="3587174"/>
                </a:cubicBezTo>
                <a:lnTo>
                  <a:pt x="4093356" y="3574408"/>
                </a:lnTo>
                <a:lnTo>
                  <a:pt x="4098434" y="3562321"/>
                </a:lnTo>
                <a:cubicBezTo>
                  <a:pt x="4101369" y="3557716"/>
                  <a:pt x="4105548" y="3552191"/>
                  <a:pt x="4110977" y="3544714"/>
                </a:cubicBezTo>
                <a:cubicBezTo>
                  <a:pt x="4122407" y="3529091"/>
                  <a:pt x="4134028" y="3507564"/>
                  <a:pt x="4133076" y="3489468"/>
                </a:cubicBezTo>
                <a:cubicBezTo>
                  <a:pt x="4127362" y="3380306"/>
                  <a:pt x="4154794" y="3276481"/>
                  <a:pt x="4180703" y="3172655"/>
                </a:cubicBezTo>
                <a:cubicBezTo>
                  <a:pt x="4188705" y="3140650"/>
                  <a:pt x="4192943" y="3109026"/>
                  <a:pt x="4193158" y="3077402"/>
                </a:cubicBezTo>
                <a:lnTo>
                  <a:pt x="4193158" y="3077402"/>
                </a:lnTo>
                <a:lnTo>
                  <a:pt x="4193158" y="3077401"/>
                </a:lnTo>
                <a:cubicBezTo>
                  <a:pt x="4193372" y="3045777"/>
                  <a:pt x="4189562" y="3014153"/>
                  <a:pt x="4181465" y="2982148"/>
                </a:cubicBezTo>
                <a:lnTo>
                  <a:pt x="4177881" y="2947863"/>
                </a:lnTo>
                <a:lnTo>
                  <a:pt x="4182513" y="2914328"/>
                </a:lnTo>
                <a:cubicBezTo>
                  <a:pt x="4187561" y="2892182"/>
                  <a:pt x="4195753" y="2870416"/>
                  <a:pt x="4202420" y="2848794"/>
                </a:cubicBezTo>
                <a:cubicBezTo>
                  <a:pt x="4203753" y="2844317"/>
                  <a:pt x="4207039" y="2839983"/>
                  <a:pt x="4211111" y="2836173"/>
                </a:cubicBezTo>
                <a:close/>
                <a:moveTo>
                  <a:pt x="3726625" y="1508458"/>
                </a:moveTo>
                <a:lnTo>
                  <a:pt x="3698531" y="1596214"/>
                </a:lnTo>
                <a:cubicBezTo>
                  <a:pt x="3696054" y="1604979"/>
                  <a:pt x="3697579" y="1615837"/>
                  <a:pt x="3700436" y="1624981"/>
                </a:cubicBezTo>
                <a:cubicBezTo>
                  <a:pt x="3710152" y="1656224"/>
                  <a:pt x="3734537" y="1676037"/>
                  <a:pt x="3757017" y="1697754"/>
                </a:cubicBezTo>
                <a:cubicBezTo>
                  <a:pt x="3766924" y="1707280"/>
                  <a:pt x="3773972" y="1720424"/>
                  <a:pt x="3779686" y="1733189"/>
                </a:cubicBezTo>
                <a:cubicBezTo>
                  <a:pt x="3794357" y="1766336"/>
                  <a:pt x="3807501" y="1800247"/>
                  <a:pt x="3821407" y="1833776"/>
                </a:cubicBezTo>
                <a:cubicBezTo>
                  <a:pt x="3822741" y="1837014"/>
                  <a:pt x="3826170" y="1839680"/>
                  <a:pt x="3829028" y="1842159"/>
                </a:cubicBezTo>
                <a:cubicBezTo>
                  <a:pt x="3859129" y="1866923"/>
                  <a:pt x="3889418" y="1891498"/>
                  <a:pt x="3919519" y="1916455"/>
                </a:cubicBezTo>
                <a:cubicBezTo>
                  <a:pt x="3925233" y="1921217"/>
                  <a:pt x="3929425" y="1928077"/>
                  <a:pt x="3934949" y="1933220"/>
                </a:cubicBezTo>
                <a:cubicBezTo>
                  <a:pt x="3942569" y="1940460"/>
                  <a:pt x="3949810" y="1949604"/>
                  <a:pt x="3958954" y="1953414"/>
                </a:cubicBezTo>
                <a:cubicBezTo>
                  <a:pt x="3987719" y="1965225"/>
                  <a:pt x="4000103" y="1987895"/>
                  <a:pt x="4005437" y="2016470"/>
                </a:cubicBezTo>
                <a:cubicBezTo>
                  <a:pt x="4010390" y="2042571"/>
                  <a:pt x="4014582" y="2068670"/>
                  <a:pt x="4020296" y="2094579"/>
                </a:cubicBezTo>
                <a:cubicBezTo>
                  <a:pt x="4027154" y="2126202"/>
                  <a:pt x="4034584" y="2157637"/>
                  <a:pt x="4042967" y="2188880"/>
                </a:cubicBezTo>
                <a:cubicBezTo>
                  <a:pt x="4046587" y="2202405"/>
                  <a:pt x="4050777" y="2216693"/>
                  <a:pt x="4058207" y="2228315"/>
                </a:cubicBezTo>
                <a:cubicBezTo>
                  <a:pt x="4078782" y="2260891"/>
                  <a:pt x="4092688" y="2295754"/>
                  <a:pt x="4087164" y="2334045"/>
                </a:cubicBezTo>
                <a:cubicBezTo>
                  <a:pt x="4082782" y="2364716"/>
                  <a:pt x="4094022" y="2390435"/>
                  <a:pt x="4111549" y="2409486"/>
                </a:cubicBezTo>
                <a:cubicBezTo>
                  <a:pt x="4119503" y="2418155"/>
                  <a:pt x="4125016" y="2426977"/>
                  <a:pt x="4128650" y="2435913"/>
                </a:cubicBezTo>
                <a:lnTo>
                  <a:pt x="4134481" y="2463018"/>
                </a:lnTo>
                <a:lnTo>
                  <a:pt x="4132419" y="2490551"/>
                </a:lnTo>
                <a:cubicBezTo>
                  <a:pt x="4130791" y="2499773"/>
                  <a:pt x="4128410" y="2509025"/>
                  <a:pt x="4125838" y="2518264"/>
                </a:cubicBezTo>
                <a:cubicBezTo>
                  <a:pt x="4123171" y="2527790"/>
                  <a:pt x="4122027" y="2536458"/>
                  <a:pt x="4122194" y="2545006"/>
                </a:cubicBezTo>
                <a:lnTo>
                  <a:pt x="4122194" y="2545007"/>
                </a:lnTo>
                <a:lnTo>
                  <a:pt x="4122194" y="2545007"/>
                </a:lnTo>
                <a:cubicBezTo>
                  <a:pt x="4122360" y="2553556"/>
                  <a:pt x="4123837" y="2561986"/>
                  <a:pt x="4126408" y="2571035"/>
                </a:cubicBezTo>
                <a:cubicBezTo>
                  <a:pt x="4138410" y="2612946"/>
                  <a:pt x="4170987" y="2640951"/>
                  <a:pt x="4199562" y="2668002"/>
                </a:cubicBezTo>
                <a:cubicBezTo>
                  <a:pt x="4223947" y="2691055"/>
                  <a:pt x="4237663" y="2716964"/>
                  <a:pt x="4247952" y="2745349"/>
                </a:cubicBezTo>
                <a:lnTo>
                  <a:pt x="4247953" y="2745352"/>
                </a:lnTo>
                <a:lnTo>
                  <a:pt x="4253873" y="2778006"/>
                </a:lnTo>
                <a:lnTo>
                  <a:pt x="4253453" y="2785440"/>
                </a:lnTo>
                <a:lnTo>
                  <a:pt x="4243374" y="2811780"/>
                </a:lnTo>
                <a:lnTo>
                  <a:pt x="4243370" y="2811787"/>
                </a:lnTo>
                <a:lnTo>
                  <a:pt x="4243371" y="2811787"/>
                </a:lnTo>
                <a:lnTo>
                  <a:pt x="4243374" y="2811780"/>
                </a:lnTo>
                <a:lnTo>
                  <a:pt x="4253024" y="2793023"/>
                </a:lnTo>
                <a:lnTo>
                  <a:pt x="4253453" y="2785440"/>
                </a:lnTo>
                <a:lnTo>
                  <a:pt x="4254653" y="2782305"/>
                </a:lnTo>
                <a:lnTo>
                  <a:pt x="4253873" y="2778006"/>
                </a:lnTo>
                <a:lnTo>
                  <a:pt x="4254283" y="2770757"/>
                </a:lnTo>
                <a:lnTo>
                  <a:pt x="4247953" y="2745352"/>
                </a:lnTo>
                <a:lnTo>
                  <a:pt x="4247952" y="2745348"/>
                </a:lnTo>
                <a:cubicBezTo>
                  <a:pt x="4237663" y="2716963"/>
                  <a:pt x="4223947" y="2691054"/>
                  <a:pt x="4199562" y="2668001"/>
                </a:cubicBezTo>
                <a:cubicBezTo>
                  <a:pt x="4170987" y="2640950"/>
                  <a:pt x="4138410" y="2612945"/>
                  <a:pt x="4126408" y="2571034"/>
                </a:cubicBezTo>
                <a:lnTo>
                  <a:pt x="4122194" y="2545007"/>
                </a:lnTo>
                <a:lnTo>
                  <a:pt x="4125838" y="2518265"/>
                </a:lnTo>
                <a:cubicBezTo>
                  <a:pt x="4130981" y="2499786"/>
                  <a:pt x="4135363" y="2481259"/>
                  <a:pt x="4134482" y="2463019"/>
                </a:cubicBezTo>
                <a:lnTo>
                  <a:pt x="4134481" y="2463018"/>
                </a:lnTo>
                <a:lnTo>
                  <a:pt x="4134482" y="2463018"/>
                </a:lnTo>
                <a:cubicBezTo>
                  <a:pt x="4133600" y="2444777"/>
                  <a:pt x="4127457" y="2426822"/>
                  <a:pt x="4111549" y="2409485"/>
                </a:cubicBezTo>
                <a:cubicBezTo>
                  <a:pt x="4094022" y="2390434"/>
                  <a:pt x="4082782" y="2364715"/>
                  <a:pt x="4087164" y="2334044"/>
                </a:cubicBezTo>
                <a:cubicBezTo>
                  <a:pt x="4092688" y="2295753"/>
                  <a:pt x="4078782" y="2260890"/>
                  <a:pt x="4058207" y="2228314"/>
                </a:cubicBezTo>
                <a:cubicBezTo>
                  <a:pt x="4050777" y="2216692"/>
                  <a:pt x="4046587" y="2202404"/>
                  <a:pt x="4042967" y="2188879"/>
                </a:cubicBezTo>
                <a:cubicBezTo>
                  <a:pt x="4034584" y="2157636"/>
                  <a:pt x="4027154" y="2126201"/>
                  <a:pt x="4020296" y="2094578"/>
                </a:cubicBezTo>
                <a:cubicBezTo>
                  <a:pt x="4014582" y="2068669"/>
                  <a:pt x="4010390" y="2042570"/>
                  <a:pt x="4005437" y="2016469"/>
                </a:cubicBezTo>
                <a:cubicBezTo>
                  <a:pt x="4000103" y="1987894"/>
                  <a:pt x="3987719" y="1965224"/>
                  <a:pt x="3958954" y="1953413"/>
                </a:cubicBezTo>
                <a:cubicBezTo>
                  <a:pt x="3949810" y="1949603"/>
                  <a:pt x="3942569" y="1940459"/>
                  <a:pt x="3934949" y="1933219"/>
                </a:cubicBezTo>
                <a:cubicBezTo>
                  <a:pt x="3929425" y="1928076"/>
                  <a:pt x="3925233" y="1921216"/>
                  <a:pt x="3919519" y="1916454"/>
                </a:cubicBezTo>
                <a:cubicBezTo>
                  <a:pt x="3889418" y="1891497"/>
                  <a:pt x="3859129" y="1866922"/>
                  <a:pt x="3829028" y="1842158"/>
                </a:cubicBezTo>
                <a:cubicBezTo>
                  <a:pt x="3826170" y="1839679"/>
                  <a:pt x="3822741" y="1837013"/>
                  <a:pt x="3821407" y="1833775"/>
                </a:cubicBezTo>
                <a:cubicBezTo>
                  <a:pt x="3807501" y="1800246"/>
                  <a:pt x="3794358" y="1766335"/>
                  <a:pt x="3779686" y="1733188"/>
                </a:cubicBezTo>
                <a:cubicBezTo>
                  <a:pt x="3773972" y="1720423"/>
                  <a:pt x="3766924" y="1707279"/>
                  <a:pt x="3757018" y="1697753"/>
                </a:cubicBezTo>
                <a:cubicBezTo>
                  <a:pt x="3734538" y="1676036"/>
                  <a:pt x="3710152" y="1656223"/>
                  <a:pt x="3700436" y="1624980"/>
                </a:cubicBezTo>
                <a:cubicBezTo>
                  <a:pt x="3697580" y="1615836"/>
                  <a:pt x="3696055" y="1604978"/>
                  <a:pt x="3698532" y="1596213"/>
                </a:cubicBezTo>
                <a:close/>
                <a:moveTo>
                  <a:pt x="3751027" y="1453958"/>
                </a:moveTo>
                <a:lnTo>
                  <a:pt x="3745230" y="1459073"/>
                </a:lnTo>
                <a:lnTo>
                  <a:pt x="3745230" y="1459073"/>
                </a:lnTo>
                <a:lnTo>
                  <a:pt x="3745229" y="1459074"/>
                </a:lnTo>
                <a:lnTo>
                  <a:pt x="3736012" y="1481572"/>
                </a:lnTo>
                <a:lnTo>
                  <a:pt x="3745230" y="1459073"/>
                </a:lnTo>
                <a:close/>
                <a:moveTo>
                  <a:pt x="3764423" y="1268758"/>
                </a:moveTo>
                <a:cubicBezTo>
                  <a:pt x="3764875" y="1275402"/>
                  <a:pt x="3766447" y="1281689"/>
                  <a:pt x="3769590" y="1286070"/>
                </a:cubicBezTo>
                <a:cubicBezTo>
                  <a:pt x="3784163" y="1306930"/>
                  <a:pt x="3790403" y="1328553"/>
                  <a:pt x="3791927" y="1350628"/>
                </a:cubicBezTo>
                <a:lnTo>
                  <a:pt x="3786333" y="1413840"/>
                </a:lnTo>
                <a:lnTo>
                  <a:pt x="3791928" y="1350627"/>
                </a:lnTo>
                <a:cubicBezTo>
                  <a:pt x="3790403" y="1328552"/>
                  <a:pt x="3784164" y="1306930"/>
                  <a:pt x="3769590" y="1286069"/>
                </a:cubicBezTo>
                <a:close/>
                <a:moveTo>
                  <a:pt x="3706152" y="773035"/>
                </a:moveTo>
                <a:lnTo>
                  <a:pt x="3706152" y="773036"/>
                </a:lnTo>
                <a:cubicBezTo>
                  <a:pt x="3708438" y="800277"/>
                  <a:pt x="3711676" y="827330"/>
                  <a:pt x="3714152" y="854380"/>
                </a:cubicBezTo>
                <a:cubicBezTo>
                  <a:pt x="3716438" y="878957"/>
                  <a:pt x="3717200" y="903723"/>
                  <a:pt x="3745205" y="915344"/>
                </a:cubicBezTo>
                <a:cubicBezTo>
                  <a:pt x="3749587" y="917060"/>
                  <a:pt x="3752825" y="922774"/>
                  <a:pt x="3755683" y="927156"/>
                </a:cubicBezTo>
                <a:cubicBezTo>
                  <a:pt x="3799691" y="994786"/>
                  <a:pt x="3798547" y="1030981"/>
                  <a:pt x="3752063" y="1097088"/>
                </a:cubicBezTo>
                <a:cubicBezTo>
                  <a:pt x="3747301" y="1103946"/>
                  <a:pt x="3743871" y="1118614"/>
                  <a:pt x="3747681" y="1123186"/>
                </a:cubicBezTo>
                <a:cubicBezTo>
                  <a:pt x="3763493" y="1142618"/>
                  <a:pt x="3770542" y="1162954"/>
                  <a:pt x="3772400" y="1184029"/>
                </a:cubicBezTo>
                <a:cubicBezTo>
                  <a:pt x="3770542" y="1162954"/>
                  <a:pt x="3763494" y="1142617"/>
                  <a:pt x="3747682" y="1123185"/>
                </a:cubicBezTo>
                <a:cubicBezTo>
                  <a:pt x="3743872" y="1118613"/>
                  <a:pt x="3747302" y="1103945"/>
                  <a:pt x="3752064" y="1097087"/>
                </a:cubicBezTo>
                <a:cubicBezTo>
                  <a:pt x="3798548" y="1030980"/>
                  <a:pt x="3799692" y="994785"/>
                  <a:pt x="3755684" y="927155"/>
                </a:cubicBezTo>
                <a:cubicBezTo>
                  <a:pt x="3752826" y="922773"/>
                  <a:pt x="3749588" y="917059"/>
                  <a:pt x="3745206" y="915343"/>
                </a:cubicBezTo>
                <a:cubicBezTo>
                  <a:pt x="3717200" y="903722"/>
                  <a:pt x="3716438" y="878956"/>
                  <a:pt x="3714152" y="854379"/>
                </a:cubicBezTo>
                <a:close/>
                <a:moveTo>
                  <a:pt x="3761553" y="517851"/>
                </a:moveTo>
                <a:lnTo>
                  <a:pt x="3752635" y="556048"/>
                </a:lnTo>
                <a:cubicBezTo>
                  <a:pt x="3750539" y="564049"/>
                  <a:pt x="3745015" y="572623"/>
                  <a:pt x="3746157" y="580051"/>
                </a:cubicBezTo>
                <a:cubicBezTo>
                  <a:pt x="3749491" y="601579"/>
                  <a:pt x="3747062" y="622201"/>
                  <a:pt x="3742776" y="642538"/>
                </a:cubicBezTo>
                <a:lnTo>
                  <a:pt x="3730253" y="694928"/>
                </a:lnTo>
                <a:lnTo>
                  <a:pt x="3742777" y="642537"/>
                </a:lnTo>
                <a:cubicBezTo>
                  <a:pt x="3747063" y="622201"/>
                  <a:pt x="3749492" y="601578"/>
                  <a:pt x="3746158" y="580050"/>
                </a:cubicBezTo>
                <a:cubicBezTo>
                  <a:pt x="3745016" y="572622"/>
                  <a:pt x="3750540" y="564048"/>
                  <a:pt x="3752636" y="556047"/>
                </a:cubicBezTo>
                <a:close/>
                <a:moveTo>
                  <a:pt x="3774848" y="298169"/>
                </a:moveTo>
                <a:lnTo>
                  <a:pt x="3760065" y="313534"/>
                </a:lnTo>
                <a:cubicBezTo>
                  <a:pt x="3755873" y="316390"/>
                  <a:pt x="3758159" y="330299"/>
                  <a:pt x="3759493" y="338871"/>
                </a:cubicBezTo>
                <a:cubicBezTo>
                  <a:pt x="3760922" y="348396"/>
                  <a:pt x="3763447" y="357874"/>
                  <a:pt x="3765590" y="367328"/>
                </a:cubicBezTo>
                <a:lnTo>
                  <a:pt x="3769400" y="395640"/>
                </a:lnTo>
                <a:cubicBezTo>
                  <a:pt x="3769590" y="376781"/>
                  <a:pt x="3762352" y="357921"/>
                  <a:pt x="3759494" y="338870"/>
                </a:cubicBezTo>
                <a:cubicBezTo>
                  <a:pt x="3758160" y="330298"/>
                  <a:pt x="3755874" y="316389"/>
                  <a:pt x="3760066" y="313533"/>
                </a:cubicBezTo>
                <a:close/>
                <a:moveTo>
                  <a:pt x="3782393" y="281568"/>
                </a:moveTo>
                <a:lnTo>
                  <a:pt x="3777498" y="295415"/>
                </a:lnTo>
                <a:lnTo>
                  <a:pt x="3777499" y="295415"/>
                </a:lnTo>
                <a:close/>
                <a:moveTo>
                  <a:pt x="3769073" y="24486"/>
                </a:moveTo>
                <a:lnTo>
                  <a:pt x="3766810" y="74129"/>
                </a:lnTo>
                <a:cubicBezTo>
                  <a:pt x="3767733" y="91492"/>
                  <a:pt x="3770043" y="108703"/>
                  <a:pt x="3772734" y="125861"/>
                </a:cubicBezTo>
                <a:lnTo>
                  <a:pt x="3777129" y="153388"/>
                </a:lnTo>
                <a:lnTo>
                  <a:pt x="3785402" y="228944"/>
                </a:lnTo>
                <a:lnTo>
                  <a:pt x="3785402" y="228949"/>
                </a:lnTo>
                <a:lnTo>
                  <a:pt x="3785402" y="228948"/>
                </a:lnTo>
                <a:lnTo>
                  <a:pt x="3785402" y="228944"/>
                </a:lnTo>
                <a:lnTo>
                  <a:pt x="3780943" y="177271"/>
                </a:lnTo>
                <a:lnTo>
                  <a:pt x="3777129" y="153388"/>
                </a:lnTo>
                <a:lnTo>
                  <a:pt x="3776930" y="151569"/>
                </a:lnTo>
                <a:cubicBezTo>
                  <a:pt x="3772700" y="125876"/>
                  <a:pt x="3768195" y="100174"/>
                  <a:pt x="3766811" y="74129"/>
                </a:cubicBezTo>
                <a:close/>
                <a:moveTo>
                  <a:pt x="3766492" y="0"/>
                </a:moveTo>
                <a:lnTo>
                  <a:pt x="4230600" y="0"/>
                </a:lnTo>
                <a:lnTo>
                  <a:pt x="4229473" y="2817"/>
                </a:lnTo>
                <a:cubicBezTo>
                  <a:pt x="4221091" y="21486"/>
                  <a:pt x="4218423" y="43012"/>
                  <a:pt x="4215374" y="63587"/>
                </a:cubicBezTo>
                <a:cubicBezTo>
                  <a:pt x="4209850" y="101308"/>
                  <a:pt x="4206420" y="139219"/>
                  <a:pt x="4201468" y="176939"/>
                </a:cubicBezTo>
                <a:cubicBezTo>
                  <a:pt x="4200324" y="184941"/>
                  <a:pt x="4198230" y="194085"/>
                  <a:pt x="4193466" y="200182"/>
                </a:cubicBezTo>
                <a:cubicBezTo>
                  <a:pt x="4161461" y="241901"/>
                  <a:pt x="4152508" y="292579"/>
                  <a:pt x="4155554" y="340774"/>
                </a:cubicBezTo>
                <a:cubicBezTo>
                  <a:pt x="4157843" y="378686"/>
                  <a:pt x="4159557" y="415835"/>
                  <a:pt x="4156319" y="453364"/>
                </a:cubicBezTo>
                <a:cubicBezTo>
                  <a:pt x="4156127" y="456222"/>
                  <a:pt x="4156509" y="460032"/>
                  <a:pt x="4158033" y="462126"/>
                </a:cubicBezTo>
                <a:cubicBezTo>
                  <a:pt x="4168129" y="475081"/>
                  <a:pt x="4168891" y="488607"/>
                  <a:pt x="4170605" y="505182"/>
                </a:cubicBezTo>
                <a:cubicBezTo>
                  <a:pt x="4173083" y="528615"/>
                  <a:pt x="4171367" y="550141"/>
                  <a:pt x="4167177" y="571860"/>
                </a:cubicBezTo>
                <a:cubicBezTo>
                  <a:pt x="4164129" y="587672"/>
                  <a:pt x="4157843" y="603673"/>
                  <a:pt x="4149840" y="617772"/>
                </a:cubicBezTo>
                <a:cubicBezTo>
                  <a:pt x="4138600" y="637392"/>
                  <a:pt x="4134220" y="656255"/>
                  <a:pt x="4149078" y="674923"/>
                </a:cubicBezTo>
                <a:cubicBezTo>
                  <a:pt x="4164891" y="695116"/>
                  <a:pt x="4159367" y="717977"/>
                  <a:pt x="4159937" y="740268"/>
                </a:cubicBezTo>
                <a:cubicBezTo>
                  <a:pt x="4160129" y="749982"/>
                  <a:pt x="4159747" y="760270"/>
                  <a:pt x="4162223" y="769605"/>
                </a:cubicBezTo>
                <a:cubicBezTo>
                  <a:pt x="4169273" y="796655"/>
                  <a:pt x="4179941" y="822756"/>
                  <a:pt x="4184703" y="850189"/>
                </a:cubicBezTo>
                <a:cubicBezTo>
                  <a:pt x="4187370" y="865430"/>
                  <a:pt x="4182607" y="882384"/>
                  <a:pt x="4179179" y="898198"/>
                </a:cubicBezTo>
                <a:cubicBezTo>
                  <a:pt x="4175559" y="914200"/>
                  <a:pt x="4170035" y="930011"/>
                  <a:pt x="4164319" y="945444"/>
                </a:cubicBezTo>
                <a:cubicBezTo>
                  <a:pt x="4160509" y="955920"/>
                  <a:pt x="4156889" y="967350"/>
                  <a:pt x="4150030" y="975733"/>
                </a:cubicBezTo>
                <a:cubicBezTo>
                  <a:pt x="4134410" y="994785"/>
                  <a:pt x="4131742" y="1014406"/>
                  <a:pt x="4139934" y="1036887"/>
                </a:cubicBezTo>
                <a:cubicBezTo>
                  <a:pt x="4141268" y="1040315"/>
                  <a:pt x="4141268" y="1044315"/>
                  <a:pt x="4141458" y="1048125"/>
                </a:cubicBezTo>
                <a:cubicBezTo>
                  <a:pt x="4145458" y="1109091"/>
                  <a:pt x="4147936" y="1170051"/>
                  <a:pt x="4154032" y="1230633"/>
                </a:cubicBezTo>
                <a:cubicBezTo>
                  <a:pt x="4156509" y="1255206"/>
                  <a:pt x="4167367" y="1278829"/>
                  <a:pt x="4174225" y="1303024"/>
                </a:cubicBezTo>
                <a:cubicBezTo>
                  <a:pt x="4175559" y="1307978"/>
                  <a:pt x="4177655" y="1313504"/>
                  <a:pt x="4176701" y="1318456"/>
                </a:cubicBezTo>
                <a:cubicBezTo>
                  <a:pt x="4167177" y="1372368"/>
                  <a:pt x="4181083" y="1422854"/>
                  <a:pt x="4199372" y="1472575"/>
                </a:cubicBezTo>
                <a:cubicBezTo>
                  <a:pt x="4201278" y="1477717"/>
                  <a:pt x="4200706" y="1484004"/>
                  <a:pt x="4200324" y="1489720"/>
                </a:cubicBezTo>
                <a:cubicBezTo>
                  <a:pt x="4198992" y="1505724"/>
                  <a:pt x="4192324" y="1523059"/>
                  <a:pt x="4196324" y="1537537"/>
                </a:cubicBezTo>
                <a:cubicBezTo>
                  <a:pt x="4207374" y="1576019"/>
                  <a:pt x="4220709" y="1614120"/>
                  <a:pt x="4237473" y="1650317"/>
                </a:cubicBezTo>
                <a:cubicBezTo>
                  <a:pt x="4254428" y="1687086"/>
                  <a:pt x="4268716" y="1721185"/>
                  <a:pt x="4251572" y="1763287"/>
                </a:cubicBezTo>
                <a:cubicBezTo>
                  <a:pt x="4244331" y="1781194"/>
                  <a:pt x="4249476" y="1804816"/>
                  <a:pt x="4251380" y="1825393"/>
                </a:cubicBezTo>
                <a:cubicBezTo>
                  <a:pt x="4252904" y="1840441"/>
                  <a:pt x="4261478" y="1854920"/>
                  <a:pt x="4261478" y="1869780"/>
                </a:cubicBezTo>
                <a:cubicBezTo>
                  <a:pt x="4261478" y="1909408"/>
                  <a:pt x="4271574" y="1944649"/>
                  <a:pt x="4292149" y="1978940"/>
                </a:cubicBezTo>
                <a:cubicBezTo>
                  <a:pt x="4300149" y="1992279"/>
                  <a:pt x="4294815" y="2013043"/>
                  <a:pt x="4296911" y="2030378"/>
                </a:cubicBezTo>
                <a:cubicBezTo>
                  <a:pt x="4299387" y="2048668"/>
                  <a:pt x="4301673" y="2067525"/>
                  <a:pt x="4307200" y="2085054"/>
                </a:cubicBezTo>
                <a:cubicBezTo>
                  <a:pt x="4321678" y="2130393"/>
                  <a:pt x="4338061" y="2175163"/>
                  <a:pt x="4353301" y="2220312"/>
                </a:cubicBezTo>
                <a:cubicBezTo>
                  <a:pt x="4365876" y="2257459"/>
                  <a:pt x="4355969" y="2294039"/>
                  <a:pt x="4350635" y="2330806"/>
                </a:cubicBezTo>
                <a:cubicBezTo>
                  <a:pt x="4347205" y="2353859"/>
                  <a:pt x="4339013" y="2375383"/>
                  <a:pt x="4351205" y="2401292"/>
                </a:cubicBezTo>
                <a:cubicBezTo>
                  <a:pt x="4362827" y="2426059"/>
                  <a:pt x="4360159" y="2457492"/>
                  <a:pt x="4366446" y="2485307"/>
                </a:cubicBezTo>
                <a:cubicBezTo>
                  <a:pt x="4371780" y="2508742"/>
                  <a:pt x="4380354" y="2531409"/>
                  <a:pt x="4388736" y="2554079"/>
                </a:cubicBezTo>
                <a:cubicBezTo>
                  <a:pt x="4400167" y="2584942"/>
                  <a:pt x="4412167" y="2615421"/>
                  <a:pt x="4406453" y="2649143"/>
                </a:cubicBezTo>
                <a:cubicBezTo>
                  <a:pt x="4399975" y="2687436"/>
                  <a:pt x="4424359" y="2713723"/>
                  <a:pt x="4440554" y="2743826"/>
                </a:cubicBezTo>
                <a:cubicBezTo>
                  <a:pt x="4451602" y="2764590"/>
                  <a:pt x="4459795" y="2787259"/>
                  <a:pt x="4466653" y="2809930"/>
                </a:cubicBezTo>
                <a:cubicBezTo>
                  <a:pt x="4475607" y="2840219"/>
                  <a:pt x="4480941" y="2871462"/>
                  <a:pt x="4489704" y="2901943"/>
                </a:cubicBezTo>
                <a:cubicBezTo>
                  <a:pt x="4502848" y="2948047"/>
                  <a:pt x="4513136" y="2994722"/>
                  <a:pt x="4505896" y="3042728"/>
                </a:cubicBezTo>
                <a:cubicBezTo>
                  <a:pt x="4502658" y="3064827"/>
                  <a:pt x="4502848" y="3085403"/>
                  <a:pt x="4507612" y="3107500"/>
                </a:cubicBezTo>
                <a:cubicBezTo>
                  <a:pt x="4515422" y="3143695"/>
                  <a:pt x="4516375" y="3180844"/>
                  <a:pt x="4545521" y="3209993"/>
                </a:cubicBezTo>
                <a:cubicBezTo>
                  <a:pt x="4555810" y="3220280"/>
                  <a:pt x="4558476" y="3238758"/>
                  <a:pt x="4563810" y="3253809"/>
                </a:cubicBezTo>
                <a:cubicBezTo>
                  <a:pt x="4570098" y="3271145"/>
                  <a:pt x="4566858" y="3283908"/>
                  <a:pt x="4548570" y="3293244"/>
                </a:cubicBezTo>
                <a:cubicBezTo>
                  <a:pt x="4540379" y="3297434"/>
                  <a:pt x="4532377" y="3309437"/>
                  <a:pt x="4531043" y="3318771"/>
                </a:cubicBezTo>
                <a:cubicBezTo>
                  <a:pt x="4527043" y="3346776"/>
                  <a:pt x="4532949" y="3372495"/>
                  <a:pt x="4545904" y="3399546"/>
                </a:cubicBezTo>
                <a:cubicBezTo>
                  <a:pt x="4558096" y="3424883"/>
                  <a:pt x="4556762" y="3456508"/>
                  <a:pt x="4561524" y="3485275"/>
                </a:cubicBezTo>
                <a:cubicBezTo>
                  <a:pt x="4564954" y="3505657"/>
                  <a:pt x="4572002" y="3526042"/>
                  <a:pt x="4572002" y="3546617"/>
                </a:cubicBezTo>
                <a:cubicBezTo>
                  <a:pt x="4572002" y="3572146"/>
                  <a:pt x="4565906" y="3597482"/>
                  <a:pt x="4563620" y="3623201"/>
                </a:cubicBezTo>
                <a:cubicBezTo>
                  <a:pt x="4561716" y="3643204"/>
                  <a:pt x="4562478" y="3663589"/>
                  <a:pt x="4560192" y="3683591"/>
                </a:cubicBezTo>
                <a:cubicBezTo>
                  <a:pt x="4558476" y="3699976"/>
                  <a:pt x="4554096" y="3716168"/>
                  <a:pt x="4550476" y="3732361"/>
                </a:cubicBezTo>
                <a:cubicBezTo>
                  <a:pt x="4549142" y="3738267"/>
                  <a:pt x="4543997" y="3744173"/>
                  <a:pt x="4544759" y="3749506"/>
                </a:cubicBezTo>
                <a:cubicBezTo>
                  <a:pt x="4552952" y="3802467"/>
                  <a:pt x="4516375" y="3840569"/>
                  <a:pt x="4500182" y="3885338"/>
                </a:cubicBezTo>
                <a:cubicBezTo>
                  <a:pt x="4483035" y="3932394"/>
                  <a:pt x="4456747" y="3977925"/>
                  <a:pt x="4464557" y="4030503"/>
                </a:cubicBezTo>
                <a:cubicBezTo>
                  <a:pt x="4469319" y="4062318"/>
                  <a:pt x="4480369" y="4092989"/>
                  <a:pt x="4487038" y="4124614"/>
                </a:cubicBezTo>
                <a:cubicBezTo>
                  <a:pt x="4489324" y="4135854"/>
                  <a:pt x="4488942" y="4148427"/>
                  <a:pt x="4486656" y="4159667"/>
                </a:cubicBezTo>
                <a:cubicBezTo>
                  <a:pt x="4476177" y="4213961"/>
                  <a:pt x="4474653" y="4267493"/>
                  <a:pt x="4491800" y="4320837"/>
                </a:cubicBezTo>
                <a:cubicBezTo>
                  <a:pt x="4494658" y="4329979"/>
                  <a:pt x="4497324" y="4339695"/>
                  <a:pt x="4497324" y="4349222"/>
                </a:cubicBezTo>
                <a:cubicBezTo>
                  <a:pt x="4497324" y="4401419"/>
                  <a:pt x="4493324" y="4452665"/>
                  <a:pt x="4474653" y="4502579"/>
                </a:cubicBezTo>
                <a:cubicBezTo>
                  <a:pt x="4468367" y="4519343"/>
                  <a:pt x="4472367" y="4539728"/>
                  <a:pt x="4470843" y="4558207"/>
                </a:cubicBezTo>
                <a:cubicBezTo>
                  <a:pt x="4469511" y="4575351"/>
                  <a:pt x="4468939" y="4592878"/>
                  <a:pt x="4464557" y="4609452"/>
                </a:cubicBezTo>
                <a:cubicBezTo>
                  <a:pt x="4458081" y="4633647"/>
                  <a:pt x="4457319" y="4656126"/>
                  <a:pt x="4463033" y="4681083"/>
                </a:cubicBezTo>
                <a:cubicBezTo>
                  <a:pt x="4468367" y="4704895"/>
                  <a:pt x="4465701" y="4730614"/>
                  <a:pt x="4465891" y="4755381"/>
                </a:cubicBezTo>
                <a:cubicBezTo>
                  <a:pt x="4466081" y="4783004"/>
                  <a:pt x="4466271" y="4810627"/>
                  <a:pt x="4465319" y="4838250"/>
                </a:cubicBezTo>
                <a:cubicBezTo>
                  <a:pt x="4464939" y="4849300"/>
                  <a:pt x="4457319" y="4861873"/>
                  <a:pt x="4460367" y="4871019"/>
                </a:cubicBezTo>
                <a:cubicBezTo>
                  <a:pt x="4470653" y="4900546"/>
                  <a:pt x="4458271" y="4930075"/>
                  <a:pt x="4463795" y="4959602"/>
                </a:cubicBezTo>
                <a:cubicBezTo>
                  <a:pt x="4466653" y="4974082"/>
                  <a:pt x="4458843" y="4990465"/>
                  <a:pt x="4458081" y="5006086"/>
                </a:cubicBezTo>
                <a:cubicBezTo>
                  <a:pt x="4456747" y="5031614"/>
                  <a:pt x="4457319" y="5057141"/>
                  <a:pt x="4456937" y="5082670"/>
                </a:cubicBezTo>
                <a:cubicBezTo>
                  <a:pt x="4456747" y="5091052"/>
                  <a:pt x="4455985" y="5099245"/>
                  <a:pt x="4455602" y="5107627"/>
                </a:cubicBezTo>
                <a:cubicBezTo>
                  <a:pt x="4455222" y="5115057"/>
                  <a:pt x="4453508" y="5122867"/>
                  <a:pt x="4454840" y="5129916"/>
                </a:cubicBezTo>
                <a:cubicBezTo>
                  <a:pt x="4459605" y="5155445"/>
                  <a:pt x="4467415" y="5180591"/>
                  <a:pt x="4470463" y="5206308"/>
                </a:cubicBezTo>
                <a:cubicBezTo>
                  <a:pt x="4473129" y="5228597"/>
                  <a:pt x="4469511" y="5251650"/>
                  <a:pt x="4471415" y="5274129"/>
                </a:cubicBezTo>
                <a:cubicBezTo>
                  <a:pt x="4474653" y="5313754"/>
                  <a:pt x="4480369" y="5353379"/>
                  <a:pt x="4483989" y="5393005"/>
                </a:cubicBezTo>
                <a:cubicBezTo>
                  <a:pt x="4484751" y="5401579"/>
                  <a:pt x="4479987" y="5410531"/>
                  <a:pt x="4479607" y="5419295"/>
                </a:cubicBezTo>
                <a:cubicBezTo>
                  <a:pt x="4478655" y="5446728"/>
                  <a:pt x="4478463" y="5474161"/>
                  <a:pt x="4477893" y="5501594"/>
                </a:cubicBezTo>
                <a:cubicBezTo>
                  <a:pt x="4477701" y="5517215"/>
                  <a:pt x="4478273" y="5533027"/>
                  <a:pt x="4476559" y="5548460"/>
                </a:cubicBezTo>
                <a:cubicBezTo>
                  <a:pt x="4474273" y="5568842"/>
                  <a:pt x="4470843" y="5587321"/>
                  <a:pt x="4485703" y="5606372"/>
                </a:cubicBezTo>
                <a:cubicBezTo>
                  <a:pt x="4508754" y="5635711"/>
                  <a:pt x="4499800" y="5673050"/>
                  <a:pt x="4505134" y="5706959"/>
                </a:cubicBezTo>
                <a:cubicBezTo>
                  <a:pt x="4506468" y="5715723"/>
                  <a:pt x="4506658" y="5724678"/>
                  <a:pt x="4508182" y="5733440"/>
                </a:cubicBezTo>
                <a:cubicBezTo>
                  <a:pt x="4511040" y="5749634"/>
                  <a:pt x="4514278" y="5765635"/>
                  <a:pt x="4517519" y="5781830"/>
                </a:cubicBezTo>
                <a:cubicBezTo>
                  <a:pt x="4518089" y="5784686"/>
                  <a:pt x="4518281" y="5787924"/>
                  <a:pt x="4519233" y="5790592"/>
                </a:cubicBezTo>
                <a:cubicBezTo>
                  <a:pt x="4527233" y="5815169"/>
                  <a:pt x="4536377" y="5839361"/>
                  <a:pt x="4542855" y="5864318"/>
                </a:cubicBezTo>
                <a:cubicBezTo>
                  <a:pt x="4546094" y="5876511"/>
                  <a:pt x="4546476" y="5890037"/>
                  <a:pt x="4544759" y="5902610"/>
                </a:cubicBezTo>
                <a:cubicBezTo>
                  <a:pt x="4539807" y="5939377"/>
                  <a:pt x="4537711" y="5975764"/>
                  <a:pt x="4544951" y="6012723"/>
                </a:cubicBezTo>
                <a:cubicBezTo>
                  <a:pt x="4547808" y="6027392"/>
                  <a:pt x="4543045" y="6043776"/>
                  <a:pt x="4541331" y="6059397"/>
                </a:cubicBezTo>
                <a:cubicBezTo>
                  <a:pt x="4536759" y="6096736"/>
                  <a:pt x="4531805" y="6134075"/>
                  <a:pt x="4527425" y="6171605"/>
                </a:cubicBezTo>
                <a:cubicBezTo>
                  <a:pt x="4524757" y="6195037"/>
                  <a:pt x="4523233" y="6218660"/>
                  <a:pt x="4520567" y="6242093"/>
                </a:cubicBezTo>
                <a:cubicBezTo>
                  <a:pt x="4517327" y="6269144"/>
                  <a:pt x="4512374" y="6296005"/>
                  <a:pt x="4509706" y="6323058"/>
                </a:cubicBezTo>
                <a:cubicBezTo>
                  <a:pt x="4506658" y="6353919"/>
                  <a:pt x="4506088" y="6384972"/>
                  <a:pt x="4502848" y="6415833"/>
                </a:cubicBezTo>
                <a:cubicBezTo>
                  <a:pt x="4496562" y="6472225"/>
                  <a:pt x="4489132" y="6528424"/>
                  <a:pt x="4482083" y="6584812"/>
                </a:cubicBezTo>
                <a:cubicBezTo>
                  <a:pt x="4475225" y="6639488"/>
                  <a:pt x="4469129" y="6694164"/>
                  <a:pt x="4460557" y="6748458"/>
                </a:cubicBezTo>
                <a:cubicBezTo>
                  <a:pt x="4456937" y="6771319"/>
                  <a:pt x="4447030" y="6793035"/>
                  <a:pt x="4441506" y="6815516"/>
                </a:cubicBezTo>
                <a:lnTo>
                  <a:pt x="4431806" y="6858001"/>
                </a:lnTo>
                <a:lnTo>
                  <a:pt x="4259553" y="6858001"/>
                </a:lnTo>
                <a:lnTo>
                  <a:pt x="4265716" y="6812064"/>
                </a:lnTo>
                <a:lnTo>
                  <a:pt x="4265716" y="6812064"/>
                </a:lnTo>
                <a:lnTo>
                  <a:pt x="4265716" y="6812063"/>
                </a:lnTo>
                <a:cubicBezTo>
                  <a:pt x="4265240" y="6788417"/>
                  <a:pt x="4259954" y="6764841"/>
                  <a:pt x="4246238" y="6742552"/>
                </a:cubicBezTo>
                <a:lnTo>
                  <a:pt x="4232402" y="6702976"/>
                </a:lnTo>
                <a:lnTo>
                  <a:pt x="4235549" y="6683027"/>
                </a:lnTo>
                <a:cubicBezTo>
                  <a:pt x="4237915" y="6676306"/>
                  <a:pt x="4241666" y="6669496"/>
                  <a:pt x="4247000" y="6662542"/>
                </a:cubicBezTo>
                <a:cubicBezTo>
                  <a:pt x="4254334" y="6653111"/>
                  <a:pt x="4256191" y="6639108"/>
                  <a:pt x="4254095" y="6625225"/>
                </a:cubicBezTo>
                <a:lnTo>
                  <a:pt x="4254095" y="6625225"/>
                </a:lnTo>
                <a:lnTo>
                  <a:pt x="4254095" y="6625224"/>
                </a:lnTo>
                <a:cubicBezTo>
                  <a:pt x="4251999" y="6611342"/>
                  <a:pt x="4245951" y="6597578"/>
                  <a:pt x="4237473" y="6588625"/>
                </a:cubicBezTo>
                <a:lnTo>
                  <a:pt x="4214994" y="6564620"/>
                </a:lnTo>
                <a:lnTo>
                  <a:pt x="4214994" y="6564621"/>
                </a:lnTo>
                <a:cubicBezTo>
                  <a:pt x="4225281" y="6575479"/>
                  <a:pt x="4231377" y="6582147"/>
                  <a:pt x="4237473" y="6588626"/>
                </a:cubicBezTo>
                <a:lnTo>
                  <a:pt x="4254095" y="6625225"/>
                </a:lnTo>
                <a:lnTo>
                  <a:pt x="4254084" y="6645552"/>
                </a:lnTo>
                <a:cubicBezTo>
                  <a:pt x="4252965" y="6651967"/>
                  <a:pt x="4250667" y="6657825"/>
                  <a:pt x="4247000" y="6662541"/>
                </a:cubicBezTo>
                <a:cubicBezTo>
                  <a:pt x="4236332" y="6676448"/>
                  <a:pt x="4231997" y="6689783"/>
                  <a:pt x="4232402" y="6702976"/>
                </a:cubicBezTo>
                <a:lnTo>
                  <a:pt x="4232402" y="6702976"/>
                </a:lnTo>
                <a:lnTo>
                  <a:pt x="4232402" y="6702977"/>
                </a:lnTo>
                <a:cubicBezTo>
                  <a:pt x="4232807" y="6716169"/>
                  <a:pt x="4237951" y="6729219"/>
                  <a:pt x="4246238" y="6742553"/>
                </a:cubicBezTo>
                <a:cubicBezTo>
                  <a:pt x="4253096" y="6753698"/>
                  <a:pt x="4257847" y="6765164"/>
                  <a:pt x="4260942" y="6776800"/>
                </a:cubicBezTo>
                <a:lnTo>
                  <a:pt x="4265716" y="6812064"/>
                </a:lnTo>
                <a:lnTo>
                  <a:pt x="4259553" y="6858001"/>
                </a:lnTo>
                <a:lnTo>
                  <a:pt x="4259553" y="6858001"/>
                </a:lnTo>
                <a:lnTo>
                  <a:pt x="4259553" y="6858002"/>
                </a:lnTo>
                <a:lnTo>
                  <a:pt x="0" y="6858002"/>
                </a:lnTo>
                <a:lnTo>
                  <a:pt x="0" y="2"/>
                </a:lnTo>
                <a:lnTo>
                  <a:pt x="3766492" y="1"/>
                </a:lnTo>
                <a:lnTo>
                  <a:pt x="3769210" y="21486"/>
                </a:lnTo>
                <a:close/>
              </a:path>
            </a:pathLst>
          </a:custGeom>
          <a:effectLst>
            <a:outerShdw blurRad="381000" dist="152400" algn="l" rotWithShape="0">
              <a:prstClr val="black">
                <a:alpha val="10000"/>
              </a:prstClr>
            </a:outerShdw>
          </a:effectLst>
        </p:spPr>
      </p:pic>
      <p:sp>
        <p:nvSpPr>
          <p:cNvPr id="16" name="Freeform: Shape 10">
            <a:extLst>
              <a:ext uri="{FF2B5EF4-FFF2-40B4-BE49-F238E27FC236}">
                <a16:creationId xmlns:a16="http://schemas.microsoft.com/office/drawing/2014/main" id="{340822D1-9EEA-4ECF-9360-D9AF87950D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05643" y="2991643"/>
            <a:ext cx="6858001" cy="874716"/>
          </a:xfrm>
          <a:custGeom>
            <a:avLst/>
            <a:gdLst>
              <a:gd name="connsiteX0" fmla="*/ 0 w 6858001"/>
              <a:gd name="connsiteY0" fmla="*/ 533314 h 874716"/>
              <a:gd name="connsiteX1" fmla="*/ 0 w 6858001"/>
              <a:gd name="connsiteY1" fmla="*/ 69206 h 874716"/>
              <a:gd name="connsiteX2" fmla="*/ 21486 w 6858001"/>
              <a:gd name="connsiteY2" fmla="*/ 71924 h 874716"/>
              <a:gd name="connsiteX3" fmla="*/ 228948 w 6858001"/>
              <a:gd name="connsiteY3" fmla="*/ 88116 h 874716"/>
              <a:gd name="connsiteX4" fmla="*/ 313533 w 6858001"/>
              <a:gd name="connsiteY4" fmla="*/ 62779 h 874716"/>
              <a:gd name="connsiteX5" fmla="*/ 338870 w 6858001"/>
              <a:gd name="connsiteY5" fmla="*/ 62207 h 874716"/>
              <a:gd name="connsiteX6" fmla="*/ 395640 w 6858001"/>
              <a:gd name="connsiteY6" fmla="*/ 72114 h 874716"/>
              <a:gd name="connsiteX7" fmla="*/ 512802 w 6858001"/>
              <a:gd name="connsiteY7" fmla="*/ 65446 h 874716"/>
              <a:gd name="connsiteX8" fmla="*/ 556047 w 6858001"/>
              <a:gd name="connsiteY8" fmla="*/ 55349 h 874716"/>
              <a:gd name="connsiteX9" fmla="*/ 580050 w 6858001"/>
              <a:gd name="connsiteY9" fmla="*/ 48871 h 874716"/>
              <a:gd name="connsiteX10" fmla="*/ 703308 w 6858001"/>
              <a:gd name="connsiteY10" fmla="*/ 30964 h 874716"/>
              <a:gd name="connsiteX11" fmla="*/ 758174 w 6858001"/>
              <a:gd name="connsiteY11" fmla="*/ 11724 h 874716"/>
              <a:gd name="connsiteX12" fmla="*/ 773035 w 6858001"/>
              <a:gd name="connsiteY12" fmla="*/ 8866 h 874716"/>
              <a:gd name="connsiteX13" fmla="*/ 854379 w 6858001"/>
              <a:gd name="connsiteY13" fmla="*/ 16866 h 874716"/>
              <a:gd name="connsiteX14" fmla="*/ 915343 w 6858001"/>
              <a:gd name="connsiteY14" fmla="*/ 47919 h 874716"/>
              <a:gd name="connsiteX15" fmla="*/ 927155 w 6858001"/>
              <a:gd name="connsiteY15" fmla="*/ 58397 h 874716"/>
              <a:gd name="connsiteX16" fmla="*/ 1097087 w 6858001"/>
              <a:gd name="connsiteY16" fmla="*/ 54777 h 874716"/>
              <a:gd name="connsiteX17" fmla="*/ 1123185 w 6858001"/>
              <a:gd name="connsiteY17" fmla="*/ 50395 h 874716"/>
              <a:gd name="connsiteX18" fmla="*/ 1249302 w 6858001"/>
              <a:gd name="connsiteY18" fmla="*/ 68684 h 874716"/>
              <a:gd name="connsiteX19" fmla="*/ 1286069 w 6858001"/>
              <a:gd name="connsiteY19" fmla="*/ 72304 h 874716"/>
              <a:gd name="connsiteX20" fmla="*/ 1417899 w 6858001"/>
              <a:gd name="connsiteY20" fmla="*/ 88688 h 874716"/>
              <a:gd name="connsiteX21" fmla="*/ 1436568 w 6858001"/>
              <a:gd name="connsiteY21" fmla="*/ 73448 h 874716"/>
              <a:gd name="connsiteX22" fmla="*/ 1490292 w 6858001"/>
              <a:gd name="connsiteY22" fmla="*/ 35154 h 874716"/>
              <a:gd name="connsiteX23" fmla="*/ 1596213 w 6858001"/>
              <a:gd name="connsiteY23" fmla="*/ 1245 h 874716"/>
              <a:gd name="connsiteX24" fmla="*/ 1624980 w 6858001"/>
              <a:gd name="connsiteY24" fmla="*/ 3150 h 874716"/>
              <a:gd name="connsiteX25" fmla="*/ 1697753 w 6858001"/>
              <a:gd name="connsiteY25" fmla="*/ 59731 h 874716"/>
              <a:gd name="connsiteX26" fmla="*/ 1733188 w 6858001"/>
              <a:gd name="connsiteY26" fmla="*/ 82400 h 874716"/>
              <a:gd name="connsiteX27" fmla="*/ 1833775 w 6858001"/>
              <a:gd name="connsiteY27" fmla="*/ 124121 h 874716"/>
              <a:gd name="connsiteX28" fmla="*/ 1842158 w 6858001"/>
              <a:gd name="connsiteY28" fmla="*/ 131742 h 874716"/>
              <a:gd name="connsiteX29" fmla="*/ 1916454 w 6858001"/>
              <a:gd name="connsiteY29" fmla="*/ 222233 h 874716"/>
              <a:gd name="connsiteX30" fmla="*/ 1933219 w 6858001"/>
              <a:gd name="connsiteY30" fmla="*/ 237663 h 874716"/>
              <a:gd name="connsiteX31" fmla="*/ 1953413 w 6858001"/>
              <a:gd name="connsiteY31" fmla="*/ 261668 h 874716"/>
              <a:gd name="connsiteX32" fmla="*/ 2016469 w 6858001"/>
              <a:gd name="connsiteY32" fmla="*/ 308151 h 874716"/>
              <a:gd name="connsiteX33" fmla="*/ 2094578 w 6858001"/>
              <a:gd name="connsiteY33" fmla="*/ 323010 h 874716"/>
              <a:gd name="connsiteX34" fmla="*/ 2188879 w 6858001"/>
              <a:gd name="connsiteY34" fmla="*/ 345681 h 874716"/>
              <a:gd name="connsiteX35" fmla="*/ 2228314 w 6858001"/>
              <a:gd name="connsiteY35" fmla="*/ 360921 h 874716"/>
              <a:gd name="connsiteX36" fmla="*/ 2334044 w 6858001"/>
              <a:gd name="connsiteY36" fmla="*/ 389878 h 874716"/>
              <a:gd name="connsiteX37" fmla="*/ 2409485 w 6858001"/>
              <a:gd name="connsiteY37" fmla="*/ 414263 h 874716"/>
              <a:gd name="connsiteX38" fmla="*/ 2518264 w 6858001"/>
              <a:gd name="connsiteY38" fmla="*/ 428552 h 874716"/>
              <a:gd name="connsiteX39" fmla="*/ 2571034 w 6858001"/>
              <a:gd name="connsiteY39" fmla="*/ 429122 h 874716"/>
              <a:gd name="connsiteX40" fmla="*/ 2668001 w 6858001"/>
              <a:gd name="connsiteY40" fmla="*/ 502276 h 874716"/>
              <a:gd name="connsiteX41" fmla="*/ 2745348 w 6858001"/>
              <a:gd name="connsiteY41" fmla="*/ 550666 h 874716"/>
              <a:gd name="connsiteX42" fmla="*/ 2826694 w 6858001"/>
              <a:gd name="connsiteY42" fmla="*/ 527233 h 874716"/>
              <a:gd name="connsiteX43" fmla="*/ 2848793 w 6858001"/>
              <a:gd name="connsiteY43" fmla="*/ 505134 h 874716"/>
              <a:gd name="connsiteX44" fmla="*/ 2982148 w 6858001"/>
              <a:gd name="connsiteY44" fmla="*/ 484179 h 874716"/>
              <a:gd name="connsiteX45" fmla="*/ 3172654 w 6858001"/>
              <a:gd name="connsiteY45" fmla="*/ 483417 h 874716"/>
              <a:gd name="connsiteX46" fmla="*/ 3489467 w 6858001"/>
              <a:gd name="connsiteY46" fmla="*/ 435790 h 874716"/>
              <a:gd name="connsiteX47" fmla="*/ 3544713 w 6858001"/>
              <a:gd name="connsiteY47" fmla="*/ 413691 h 874716"/>
              <a:gd name="connsiteX48" fmla="*/ 3606817 w 6858001"/>
              <a:gd name="connsiteY48" fmla="*/ 408167 h 874716"/>
              <a:gd name="connsiteX49" fmla="*/ 3630632 w 6858001"/>
              <a:gd name="connsiteY49" fmla="*/ 421693 h 874716"/>
              <a:gd name="connsiteX50" fmla="*/ 3734837 w 6858001"/>
              <a:gd name="connsiteY50" fmla="*/ 441886 h 874716"/>
              <a:gd name="connsiteX51" fmla="*/ 3754652 w 6858001"/>
              <a:gd name="connsiteY51" fmla="*/ 442268 h 874716"/>
              <a:gd name="connsiteX52" fmla="*/ 3822472 w 6858001"/>
              <a:gd name="connsiteY52" fmla="*/ 433694 h 874716"/>
              <a:gd name="connsiteX53" fmla="*/ 3885338 w 6858001"/>
              <a:gd name="connsiteY53" fmla="*/ 428742 h 874716"/>
              <a:gd name="connsiteX54" fmla="*/ 4043839 w 6858001"/>
              <a:gd name="connsiteY54" fmla="*/ 444934 h 874716"/>
              <a:gd name="connsiteX55" fmla="*/ 4165383 w 6858001"/>
              <a:gd name="connsiteY55" fmla="*/ 441124 h 874716"/>
              <a:gd name="connsiteX56" fmla="*/ 4221391 w 6858001"/>
              <a:gd name="connsiteY56" fmla="*/ 444934 h 874716"/>
              <a:gd name="connsiteX57" fmla="*/ 4253014 w 6858001"/>
              <a:gd name="connsiteY57" fmla="*/ 450650 h 874716"/>
              <a:gd name="connsiteX58" fmla="*/ 4324645 w 6858001"/>
              <a:gd name="connsiteY58" fmla="*/ 490466 h 874716"/>
              <a:gd name="connsiteX59" fmla="*/ 4363890 w 6858001"/>
              <a:gd name="connsiteY59" fmla="*/ 499420 h 874716"/>
              <a:gd name="connsiteX60" fmla="*/ 4482004 w 6858001"/>
              <a:gd name="connsiteY60" fmla="*/ 498658 h 874716"/>
              <a:gd name="connsiteX61" fmla="*/ 4659174 w 6858001"/>
              <a:gd name="connsiteY61" fmla="*/ 438648 h 874716"/>
              <a:gd name="connsiteX62" fmla="*/ 4677655 w 6858001"/>
              <a:gd name="connsiteY62" fmla="*/ 430646 h 874716"/>
              <a:gd name="connsiteX63" fmla="*/ 4767764 w 6858001"/>
              <a:gd name="connsiteY63" fmla="*/ 420739 h 874716"/>
              <a:gd name="connsiteX64" fmla="*/ 4828916 w 6858001"/>
              <a:gd name="connsiteY64" fmla="*/ 434266 h 874716"/>
              <a:gd name="connsiteX65" fmla="*/ 4912168 w 6858001"/>
              <a:gd name="connsiteY65" fmla="*/ 462271 h 874716"/>
              <a:gd name="connsiteX66" fmla="*/ 4987037 w 6858001"/>
              <a:gd name="connsiteY66" fmla="*/ 485703 h 874716"/>
              <a:gd name="connsiteX67" fmla="*/ 5041521 w 6858001"/>
              <a:gd name="connsiteY67" fmla="*/ 512182 h 874716"/>
              <a:gd name="connsiteX68" fmla="*/ 5166113 w 6858001"/>
              <a:gd name="connsiteY68" fmla="*/ 531615 h 874716"/>
              <a:gd name="connsiteX69" fmla="*/ 5179067 w 6858001"/>
              <a:gd name="connsiteY69" fmla="*/ 534853 h 874716"/>
              <a:gd name="connsiteX70" fmla="*/ 5272796 w 6858001"/>
              <a:gd name="connsiteY70" fmla="*/ 511230 h 874716"/>
              <a:gd name="connsiteX71" fmla="*/ 5385384 w 6858001"/>
              <a:gd name="connsiteY71" fmla="*/ 487227 h 874716"/>
              <a:gd name="connsiteX72" fmla="*/ 5425582 w 6858001"/>
              <a:gd name="connsiteY72" fmla="*/ 495418 h 874716"/>
              <a:gd name="connsiteX73" fmla="*/ 5480637 w 6858001"/>
              <a:gd name="connsiteY73" fmla="*/ 507040 h 874716"/>
              <a:gd name="connsiteX74" fmla="*/ 5531693 w 6858001"/>
              <a:gd name="connsiteY74" fmla="*/ 500944 h 874716"/>
              <a:gd name="connsiteX75" fmla="*/ 5562746 w 6858001"/>
              <a:gd name="connsiteY75" fmla="*/ 500372 h 874716"/>
              <a:gd name="connsiteX76" fmla="*/ 5704483 w 6858001"/>
              <a:gd name="connsiteY76" fmla="*/ 571620 h 874716"/>
              <a:gd name="connsiteX77" fmla="*/ 5740488 w 6858001"/>
              <a:gd name="connsiteY77" fmla="*/ 577526 h 874716"/>
              <a:gd name="connsiteX78" fmla="*/ 5760873 w 6858001"/>
              <a:gd name="connsiteY78" fmla="*/ 586291 h 874716"/>
              <a:gd name="connsiteX79" fmla="*/ 5883751 w 6858001"/>
              <a:gd name="connsiteY79" fmla="*/ 674686 h 874716"/>
              <a:gd name="connsiteX80" fmla="*/ 5935949 w 6858001"/>
              <a:gd name="connsiteY80" fmla="*/ 692592 h 874716"/>
              <a:gd name="connsiteX81" fmla="*/ 5993291 w 6858001"/>
              <a:gd name="connsiteY81" fmla="*/ 688972 h 874716"/>
              <a:gd name="connsiteX82" fmla="*/ 6026440 w 6858001"/>
              <a:gd name="connsiteY82" fmla="*/ 682496 h 874716"/>
              <a:gd name="connsiteX83" fmla="*/ 6108738 w 6858001"/>
              <a:gd name="connsiteY83" fmla="*/ 626296 h 874716"/>
              <a:gd name="connsiteX84" fmla="*/ 6155602 w 6858001"/>
              <a:gd name="connsiteY84" fmla="*/ 628202 h 874716"/>
              <a:gd name="connsiteX85" fmla="*/ 6228756 w 6858001"/>
              <a:gd name="connsiteY85" fmla="*/ 666873 h 874716"/>
              <a:gd name="connsiteX86" fmla="*/ 6361539 w 6858001"/>
              <a:gd name="connsiteY86" fmla="*/ 684210 h 874716"/>
              <a:gd name="connsiteX87" fmla="*/ 6428979 w 6858001"/>
              <a:gd name="connsiteY87" fmla="*/ 630106 h 874716"/>
              <a:gd name="connsiteX88" fmla="*/ 6463840 w 6858001"/>
              <a:gd name="connsiteY88" fmla="*/ 578098 h 874716"/>
              <a:gd name="connsiteX89" fmla="*/ 6564620 w 6858001"/>
              <a:gd name="connsiteY89" fmla="*/ 517708 h 874716"/>
              <a:gd name="connsiteX90" fmla="*/ 6588625 w 6858001"/>
              <a:gd name="connsiteY90" fmla="*/ 540187 h 874716"/>
              <a:gd name="connsiteX91" fmla="*/ 6662541 w 6858001"/>
              <a:gd name="connsiteY91" fmla="*/ 549714 h 874716"/>
              <a:gd name="connsiteX92" fmla="*/ 6742552 w 6858001"/>
              <a:gd name="connsiteY92" fmla="*/ 548952 h 874716"/>
              <a:gd name="connsiteX93" fmla="*/ 6812063 w 6858001"/>
              <a:gd name="connsiteY93" fmla="*/ 568430 h 874716"/>
              <a:gd name="connsiteX94" fmla="*/ 6858001 w 6858001"/>
              <a:gd name="connsiteY94" fmla="*/ 562267 h 874716"/>
              <a:gd name="connsiteX95" fmla="*/ 6858001 w 6858001"/>
              <a:gd name="connsiteY95" fmla="*/ 734520 h 874716"/>
              <a:gd name="connsiteX96" fmla="*/ 6815516 w 6858001"/>
              <a:gd name="connsiteY96" fmla="*/ 744220 h 874716"/>
              <a:gd name="connsiteX97" fmla="*/ 6748458 w 6858001"/>
              <a:gd name="connsiteY97" fmla="*/ 763271 h 874716"/>
              <a:gd name="connsiteX98" fmla="*/ 6584812 w 6858001"/>
              <a:gd name="connsiteY98" fmla="*/ 784797 h 874716"/>
              <a:gd name="connsiteX99" fmla="*/ 6415833 w 6858001"/>
              <a:gd name="connsiteY99" fmla="*/ 805562 h 874716"/>
              <a:gd name="connsiteX100" fmla="*/ 6323058 w 6858001"/>
              <a:gd name="connsiteY100" fmla="*/ 812420 h 874716"/>
              <a:gd name="connsiteX101" fmla="*/ 6242093 w 6858001"/>
              <a:gd name="connsiteY101" fmla="*/ 823281 h 874716"/>
              <a:gd name="connsiteX102" fmla="*/ 6171605 w 6858001"/>
              <a:gd name="connsiteY102" fmla="*/ 830139 h 874716"/>
              <a:gd name="connsiteX103" fmla="*/ 6059397 w 6858001"/>
              <a:gd name="connsiteY103" fmla="*/ 844045 h 874716"/>
              <a:gd name="connsiteX104" fmla="*/ 6012723 w 6858001"/>
              <a:gd name="connsiteY104" fmla="*/ 847665 h 874716"/>
              <a:gd name="connsiteX105" fmla="*/ 5902610 w 6858001"/>
              <a:gd name="connsiteY105" fmla="*/ 847473 h 874716"/>
              <a:gd name="connsiteX106" fmla="*/ 5864318 w 6858001"/>
              <a:gd name="connsiteY106" fmla="*/ 845569 h 874716"/>
              <a:gd name="connsiteX107" fmla="*/ 5790592 w 6858001"/>
              <a:gd name="connsiteY107" fmla="*/ 821947 h 874716"/>
              <a:gd name="connsiteX108" fmla="*/ 5781830 w 6858001"/>
              <a:gd name="connsiteY108" fmla="*/ 820233 h 874716"/>
              <a:gd name="connsiteX109" fmla="*/ 5733440 w 6858001"/>
              <a:gd name="connsiteY109" fmla="*/ 810896 h 874716"/>
              <a:gd name="connsiteX110" fmla="*/ 5706959 w 6858001"/>
              <a:gd name="connsiteY110" fmla="*/ 807848 h 874716"/>
              <a:gd name="connsiteX111" fmla="*/ 5606372 w 6858001"/>
              <a:gd name="connsiteY111" fmla="*/ 788417 h 874716"/>
              <a:gd name="connsiteX112" fmla="*/ 5548460 w 6858001"/>
              <a:gd name="connsiteY112" fmla="*/ 779273 h 874716"/>
              <a:gd name="connsiteX113" fmla="*/ 5501594 w 6858001"/>
              <a:gd name="connsiteY113" fmla="*/ 780607 h 874716"/>
              <a:gd name="connsiteX114" fmla="*/ 5419295 w 6858001"/>
              <a:gd name="connsiteY114" fmla="*/ 782321 h 874716"/>
              <a:gd name="connsiteX115" fmla="*/ 5393005 w 6858001"/>
              <a:gd name="connsiteY115" fmla="*/ 786703 h 874716"/>
              <a:gd name="connsiteX116" fmla="*/ 5274129 w 6858001"/>
              <a:gd name="connsiteY116" fmla="*/ 774129 h 874716"/>
              <a:gd name="connsiteX117" fmla="*/ 5206308 w 6858001"/>
              <a:gd name="connsiteY117" fmla="*/ 773177 h 874716"/>
              <a:gd name="connsiteX118" fmla="*/ 5129916 w 6858001"/>
              <a:gd name="connsiteY118" fmla="*/ 757554 h 874716"/>
              <a:gd name="connsiteX119" fmla="*/ 5107627 w 6858001"/>
              <a:gd name="connsiteY119" fmla="*/ 758316 h 874716"/>
              <a:gd name="connsiteX120" fmla="*/ 5082670 w 6858001"/>
              <a:gd name="connsiteY120" fmla="*/ 759651 h 874716"/>
              <a:gd name="connsiteX121" fmla="*/ 5006086 w 6858001"/>
              <a:gd name="connsiteY121" fmla="*/ 760795 h 874716"/>
              <a:gd name="connsiteX122" fmla="*/ 4959602 w 6858001"/>
              <a:gd name="connsiteY122" fmla="*/ 766509 h 874716"/>
              <a:gd name="connsiteX123" fmla="*/ 4871019 w 6858001"/>
              <a:gd name="connsiteY123" fmla="*/ 763081 h 874716"/>
              <a:gd name="connsiteX124" fmla="*/ 4838250 w 6858001"/>
              <a:gd name="connsiteY124" fmla="*/ 768033 h 874716"/>
              <a:gd name="connsiteX125" fmla="*/ 4755381 w 6858001"/>
              <a:gd name="connsiteY125" fmla="*/ 768605 h 874716"/>
              <a:gd name="connsiteX126" fmla="*/ 4681083 w 6858001"/>
              <a:gd name="connsiteY126" fmla="*/ 765747 h 874716"/>
              <a:gd name="connsiteX127" fmla="*/ 4609452 w 6858001"/>
              <a:gd name="connsiteY127" fmla="*/ 767271 h 874716"/>
              <a:gd name="connsiteX128" fmla="*/ 4558207 w 6858001"/>
              <a:gd name="connsiteY128" fmla="*/ 773557 h 874716"/>
              <a:gd name="connsiteX129" fmla="*/ 4502579 w 6858001"/>
              <a:gd name="connsiteY129" fmla="*/ 777367 h 874716"/>
              <a:gd name="connsiteX130" fmla="*/ 4349222 w 6858001"/>
              <a:gd name="connsiteY130" fmla="*/ 800038 h 874716"/>
              <a:gd name="connsiteX131" fmla="*/ 4320837 w 6858001"/>
              <a:gd name="connsiteY131" fmla="*/ 794514 h 874716"/>
              <a:gd name="connsiteX132" fmla="*/ 4159667 w 6858001"/>
              <a:gd name="connsiteY132" fmla="*/ 789370 h 874716"/>
              <a:gd name="connsiteX133" fmla="*/ 4124614 w 6858001"/>
              <a:gd name="connsiteY133" fmla="*/ 789752 h 874716"/>
              <a:gd name="connsiteX134" fmla="*/ 4030503 w 6858001"/>
              <a:gd name="connsiteY134" fmla="*/ 767271 h 874716"/>
              <a:gd name="connsiteX135" fmla="*/ 3885338 w 6858001"/>
              <a:gd name="connsiteY135" fmla="*/ 802896 h 874716"/>
              <a:gd name="connsiteX136" fmla="*/ 3749506 w 6858001"/>
              <a:gd name="connsiteY136" fmla="*/ 847473 h 874716"/>
              <a:gd name="connsiteX137" fmla="*/ 3732361 w 6858001"/>
              <a:gd name="connsiteY137" fmla="*/ 853190 h 874716"/>
              <a:gd name="connsiteX138" fmla="*/ 3683591 w 6858001"/>
              <a:gd name="connsiteY138" fmla="*/ 862906 h 874716"/>
              <a:gd name="connsiteX139" fmla="*/ 3623201 w 6858001"/>
              <a:gd name="connsiteY139" fmla="*/ 866334 h 874716"/>
              <a:gd name="connsiteX140" fmla="*/ 3546617 w 6858001"/>
              <a:gd name="connsiteY140" fmla="*/ 874716 h 874716"/>
              <a:gd name="connsiteX141" fmla="*/ 3485275 w 6858001"/>
              <a:gd name="connsiteY141" fmla="*/ 864238 h 874716"/>
              <a:gd name="connsiteX142" fmla="*/ 3399546 w 6858001"/>
              <a:gd name="connsiteY142" fmla="*/ 848618 h 874716"/>
              <a:gd name="connsiteX143" fmla="*/ 3318771 w 6858001"/>
              <a:gd name="connsiteY143" fmla="*/ 833757 h 874716"/>
              <a:gd name="connsiteX144" fmla="*/ 3293244 w 6858001"/>
              <a:gd name="connsiteY144" fmla="*/ 851284 h 874716"/>
              <a:gd name="connsiteX145" fmla="*/ 3253809 w 6858001"/>
              <a:gd name="connsiteY145" fmla="*/ 866524 h 874716"/>
              <a:gd name="connsiteX146" fmla="*/ 3209993 w 6858001"/>
              <a:gd name="connsiteY146" fmla="*/ 848235 h 874716"/>
              <a:gd name="connsiteX147" fmla="*/ 3107500 w 6858001"/>
              <a:gd name="connsiteY147" fmla="*/ 810326 h 874716"/>
              <a:gd name="connsiteX148" fmla="*/ 3042728 w 6858001"/>
              <a:gd name="connsiteY148" fmla="*/ 808610 h 874716"/>
              <a:gd name="connsiteX149" fmla="*/ 2901943 w 6858001"/>
              <a:gd name="connsiteY149" fmla="*/ 792418 h 874716"/>
              <a:gd name="connsiteX150" fmla="*/ 2809930 w 6858001"/>
              <a:gd name="connsiteY150" fmla="*/ 769367 h 874716"/>
              <a:gd name="connsiteX151" fmla="*/ 2743826 w 6858001"/>
              <a:gd name="connsiteY151" fmla="*/ 743268 h 874716"/>
              <a:gd name="connsiteX152" fmla="*/ 2649143 w 6858001"/>
              <a:gd name="connsiteY152" fmla="*/ 709167 h 874716"/>
              <a:gd name="connsiteX153" fmla="*/ 2554079 w 6858001"/>
              <a:gd name="connsiteY153" fmla="*/ 691450 h 874716"/>
              <a:gd name="connsiteX154" fmla="*/ 2485307 w 6858001"/>
              <a:gd name="connsiteY154" fmla="*/ 669160 h 874716"/>
              <a:gd name="connsiteX155" fmla="*/ 2401292 w 6858001"/>
              <a:gd name="connsiteY155" fmla="*/ 653919 h 874716"/>
              <a:gd name="connsiteX156" fmla="*/ 2330806 w 6858001"/>
              <a:gd name="connsiteY156" fmla="*/ 653349 h 874716"/>
              <a:gd name="connsiteX157" fmla="*/ 2220312 w 6858001"/>
              <a:gd name="connsiteY157" fmla="*/ 656015 h 874716"/>
              <a:gd name="connsiteX158" fmla="*/ 2085054 w 6858001"/>
              <a:gd name="connsiteY158" fmla="*/ 609914 h 874716"/>
              <a:gd name="connsiteX159" fmla="*/ 2030378 w 6858001"/>
              <a:gd name="connsiteY159" fmla="*/ 599625 h 874716"/>
              <a:gd name="connsiteX160" fmla="*/ 1978940 w 6858001"/>
              <a:gd name="connsiteY160" fmla="*/ 594863 h 874716"/>
              <a:gd name="connsiteX161" fmla="*/ 1869780 w 6858001"/>
              <a:gd name="connsiteY161" fmla="*/ 564192 h 874716"/>
              <a:gd name="connsiteX162" fmla="*/ 1825393 w 6858001"/>
              <a:gd name="connsiteY162" fmla="*/ 554094 h 874716"/>
              <a:gd name="connsiteX163" fmla="*/ 1763287 w 6858001"/>
              <a:gd name="connsiteY163" fmla="*/ 554286 h 874716"/>
              <a:gd name="connsiteX164" fmla="*/ 1650317 w 6858001"/>
              <a:gd name="connsiteY164" fmla="*/ 540187 h 874716"/>
              <a:gd name="connsiteX165" fmla="*/ 1537537 w 6858001"/>
              <a:gd name="connsiteY165" fmla="*/ 499038 h 874716"/>
              <a:gd name="connsiteX166" fmla="*/ 1489720 w 6858001"/>
              <a:gd name="connsiteY166" fmla="*/ 503038 h 874716"/>
              <a:gd name="connsiteX167" fmla="*/ 1472575 w 6858001"/>
              <a:gd name="connsiteY167" fmla="*/ 502086 h 874716"/>
              <a:gd name="connsiteX168" fmla="*/ 1318456 w 6858001"/>
              <a:gd name="connsiteY168" fmla="*/ 479415 h 874716"/>
              <a:gd name="connsiteX169" fmla="*/ 1303024 w 6858001"/>
              <a:gd name="connsiteY169" fmla="*/ 476939 h 874716"/>
              <a:gd name="connsiteX170" fmla="*/ 1230633 w 6858001"/>
              <a:gd name="connsiteY170" fmla="*/ 456746 h 874716"/>
              <a:gd name="connsiteX171" fmla="*/ 1048125 w 6858001"/>
              <a:gd name="connsiteY171" fmla="*/ 444172 h 874716"/>
              <a:gd name="connsiteX172" fmla="*/ 1036887 w 6858001"/>
              <a:gd name="connsiteY172" fmla="*/ 442648 h 874716"/>
              <a:gd name="connsiteX173" fmla="*/ 975733 w 6858001"/>
              <a:gd name="connsiteY173" fmla="*/ 452744 h 874716"/>
              <a:gd name="connsiteX174" fmla="*/ 945444 w 6858001"/>
              <a:gd name="connsiteY174" fmla="*/ 467033 h 874716"/>
              <a:gd name="connsiteX175" fmla="*/ 898198 w 6858001"/>
              <a:gd name="connsiteY175" fmla="*/ 481893 h 874716"/>
              <a:gd name="connsiteX176" fmla="*/ 850189 w 6858001"/>
              <a:gd name="connsiteY176" fmla="*/ 487417 h 874716"/>
              <a:gd name="connsiteX177" fmla="*/ 769605 w 6858001"/>
              <a:gd name="connsiteY177" fmla="*/ 464937 h 874716"/>
              <a:gd name="connsiteX178" fmla="*/ 740268 w 6858001"/>
              <a:gd name="connsiteY178" fmla="*/ 462651 h 874716"/>
              <a:gd name="connsiteX179" fmla="*/ 674923 w 6858001"/>
              <a:gd name="connsiteY179" fmla="*/ 451792 h 874716"/>
              <a:gd name="connsiteX180" fmla="*/ 617772 w 6858001"/>
              <a:gd name="connsiteY180" fmla="*/ 452554 h 874716"/>
              <a:gd name="connsiteX181" fmla="*/ 571860 w 6858001"/>
              <a:gd name="connsiteY181" fmla="*/ 469891 h 874716"/>
              <a:gd name="connsiteX182" fmla="*/ 505182 w 6858001"/>
              <a:gd name="connsiteY182" fmla="*/ 473319 h 874716"/>
              <a:gd name="connsiteX183" fmla="*/ 462126 w 6858001"/>
              <a:gd name="connsiteY183" fmla="*/ 460747 h 874716"/>
              <a:gd name="connsiteX184" fmla="*/ 453364 w 6858001"/>
              <a:gd name="connsiteY184" fmla="*/ 459033 h 874716"/>
              <a:gd name="connsiteX185" fmla="*/ 340774 w 6858001"/>
              <a:gd name="connsiteY185" fmla="*/ 458268 h 874716"/>
              <a:gd name="connsiteX186" fmla="*/ 200182 w 6858001"/>
              <a:gd name="connsiteY186" fmla="*/ 496180 h 874716"/>
              <a:gd name="connsiteX187" fmla="*/ 176939 w 6858001"/>
              <a:gd name="connsiteY187" fmla="*/ 504182 h 874716"/>
              <a:gd name="connsiteX188" fmla="*/ 63587 w 6858001"/>
              <a:gd name="connsiteY188" fmla="*/ 518088 h 874716"/>
              <a:gd name="connsiteX189" fmla="*/ 2817 w 6858001"/>
              <a:gd name="connsiteY189" fmla="*/ 532187 h 874716"/>
              <a:gd name="connsiteX190" fmla="*/ 0 w 6858001"/>
              <a:gd name="connsiteY190" fmla="*/ 533314 h 87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</a:cxnLst>
            <a:rect l="l" t="t" r="r" b="b"/>
            <a:pathLst>
              <a:path w="6858001" h="874716">
                <a:moveTo>
                  <a:pt x="0" y="533314"/>
                </a:moveTo>
                <a:lnTo>
                  <a:pt x="0" y="69206"/>
                </a:lnTo>
                <a:lnTo>
                  <a:pt x="21486" y="71924"/>
                </a:lnTo>
                <a:cubicBezTo>
                  <a:pt x="92546" y="60493"/>
                  <a:pt x="159604" y="87354"/>
                  <a:pt x="228948" y="88116"/>
                </a:cubicBezTo>
                <a:cubicBezTo>
                  <a:pt x="260382" y="88496"/>
                  <a:pt x="291435" y="94592"/>
                  <a:pt x="313533" y="62779"/>
                </a:cubicBezTo>
                <a:cubicBezTo>
                  <a:pt x="316389" y="58587"/>
                  <a:pt x="330298" y="60873"/>
                  <a:pt x="338870" y="62207"/>
                </a:cubicBezTo>
                <a:cubicBezTo>
                  <a:pt x="357921" y="65066"/>
                  <a:pt x="376781" y="72304"/>
                  <a:pt x="395640" y="72114"/>
                </a:cubicBezTo>
                <a:cubicBezTo>
                  <a:pt x="434695" y="71924"/>
                  <a:pt x="473939" y="68876"/>
                  <a:pt x="512802" y="65446"/>
                </a:cubicBezTo>
                <a:cubicBezTo>
                  <a:pt x="527470" y="64112"/>
                  <a:pt x="541569" y="58969"/>
                  <a:pt x="556047" y="55349"/>
                </a:cubicBezTo>
                <a:cubicBezTo>
                  <a:pt x="564048" y="53253"/>
                  <a:pt x="572622" y="47729"/>
                  <a:pt x="580050" y="48871"/>
                </a:cubicBezTo>
                <a:cubicBezTo>
                  <a:pt x="623106" y="55539"/>
                  <a:pt x="662541" y="39157"/>
                  <a:pt x="703308" y="30964"/>
                </a:cubicBezTo>
                <a:cubicBezTo>
                  <a:pt x="722169" y="27154"/>
                  <a:pt x="739886" y="18010"/>
                  <a:pt x="758174" y="11724"/>
                </a:cubicBezTo>
                <a:cubicBezTo>
                  <a:pt x="762936" y="10008"/>
                  <a:pt x="768271" y="8484"/>
                  <a:pt x="773035" y="8866"/>
                </a:cubicBezTo>
                <a:cubicBezTo>
                  <a:pt x="800276" y="11152"/>
                  <a:pt x="827329" y="14390"/>
                  <a:pt x="854379" y="16866"/>
                </a:cubicBezTo>
                <a:cubicBezTo>
                  <a:pt x="878956" y="19152"/>
                  <a:pt x="903722" y="19914"/>
                  <a:pt x="915343" y="47919"/>
                </a:cubicBezTo>
                <a:cubicBezTo>
                  <a:pt x="917059" y="52301"/>
                  <a:pt x="922773" y="55539"/>
                  <a:pt x="927155" y="58397"/>
                </a:cubicBezTo>
                <a:cubicBezTo>
                  <a:pt x="994785" y="102405"/>
                  <a:pt x="1030980" y="101261"/>
                  <a:pt x="1097087" y="54777"/>
                </a:cubicBezTo>
                <a:cubicBezTo>
                  <a:pt x="1103945" y="50015"/>
                  <a:pt x="1118613" y="46585"/>
                  <a:pt x="1123185" y="50395"/>
                </a:cubicBezTo>
                <a:cubicBezTo>
                  <a:pt x="1162049" y="82020"/>
                  <a:pt x="1204532" y="78590"/>
                  <a:pt x="1249302" y="68684"/>
                </a:cubicBezTo>
                <a:cubicBezTo>
                  <a:pt x="1260922" y="66018"/>
                  <a:pt x="1277307" y="66018"/>
                  <a:pt x="1286069" y="72304"/>
                </a:cubicBezTo>
                <a:cubicBezTo>
                  <a:pt x="1327790" y="101451"/>
                  <a:pt x="1372560" y="97261"/>
                  <a:pt x="1417899" y="88688"/>
                </a:cubicBezTo>
                <a:cubicBezTo>
                  <a:pt x="1424948" y="87354"/>
                  <a:pt x="1433522" y="80114"/>
                  <a:pt x="1436568" y="73448"/>
                </a:cubicBezTo>
                <a:cubicBezTo>
                  <a:pt x="1447428" y="49825"/>
                  <a:pt x="1467813" y="41823"/>
                  <a:pt x="1490292" y="35154"/>
                </a:cubicBezTo>
                <a:cubicBezTo>
                  <a:pt x="1525727" y="24296"/>
                  <a:pt x="1560588" y="11532"/>
                  <a:pt x="1596213" y="1245"/>
                </a:cubicBezTo>
                <a:cubicBezTo>
                  <a:pt x="1604978" y="-1231"/>
                  <a:pt x="1615836" y="293"/>
                  <a:pt x="1624980" y="3150"/>
                </a:cubicBezTo>
                <a:cubicBezTo>
                  <a:pt x="1656223" y="12866"/>
                  <a:pt x="1676036" y="37251"/>
                  <a:pt x="1697753" y="59731"/>
                </a:cubicBezTo>
                <a:cubicBezTo>
                  <a:pt x="1707279" y="69638"/>
                  <a:pt x="1720423" y="76686"/>
                  <a:pt x="1733188" y="82400"/>
                </a:cubicBezTo>
                <a:cubicBezTo>
                  <a:pt x="1766335" y="97071"/>
                  <a:pt x="1800246" y="110215"/>
                  <a:pt x="1833775" y="124121"/>
                </a:cubicBezTo>
                <a:cubicBezTo>
                  <a:pt x="1837013" y="125455"/>
                  <a:pt x="1839679" y="128884"/>
                  <a:pt x="1842158" y="131742"/>
                </a:cubicBezTo>
                <a:cubicBezTo>
                  <a:pt x="1866922" y="161843"/>
                  <a:pt x="1891497" y="192132"/>
                  <a:pt x="1916454" y="222233"/>
                </a:cubicBezTo>
                <a:cubicBezTo>
                  <a:pt x="1921216" y="227947"/>
                  <a:pt x="1928076" y="232139"/>
                  <a:pt x="1933219" y="237663"/>
                </a:cubicBezTo>
                <a:cubicBezTo>
                  <a:pt x="1940459" y="245283"/>
                  <a:pt x="1949603" y="252524"/>
                  <a:pt x="1953413" y="261668"/>
                </a:cubicBezTo>
                <a:cubicBezTo>
                  <a:pt x="1965224" y="290433"/>
                  <a:pt x="1987894" y="302817"/>
                  <a:pt x="2016469" y="308151"/>
                </a:cubicBezTo>
                <a:cubicBezTo>
                  <a:pt x="2042570" y="313104"/>
                  <a:pt x="2068669" y="317296"/>
                  <a:pt x="2094578" y="323010"/>
                </a:cubicBezTo>
                <a:cubicBezTo>
                  <a:pt x="2126201" y="329868"/>
                  <a:pt x="2157636" y="337298"/>
                  <a:pt x="2188879" y="345681"/>
                </a:cubicBezTo>
                <a:cubicBezTo>
                  <a:pt x="2202404" y="349301"/>
                  <a:pt x="2216692" y="353491"/>
                  <a:pt x="2228314" y="360921"/>
                </a:cubicBezTo>
                <a:cubicBezTo>
                  <a:pt x="2260890" y="381496"/>
                  <a:pt x="2295753" y="395402"/>
                  <a:pt x="2334044" y="389878"/>
                </a:cubicBezTo>
                <a:cubicBezTo>
                  <a:pt x="2364715" y="385496"/>
                  <a:pt x="2390434" y="396736"/>
                  <a:pt x="2409485" y="414263"/>
                </a:cubicBezTo>
                <a:cubicBezTo>
                  <a:pt x="2444158" y="446078"/>
                  <a:pt x="2481305" y="438838"/>
                  <a:pt x="2518264" y="428552"/>
                </a:cubicBezTo>
                <a:cubicBezTo>
                  <a:pt x="2537315" y="423217"/>
                  <a:pt x="2552935" y="423979"/>
                  <a:pt x="2571034" y="429122"/>
                </a:cubicBezTo>
                <a:cubicBezTo>
                  <a:pt x="2612945" y="441124"/>
                  <a:pt x="2640950" y="473701"/>
                  <a:pt x="2668001" y="502276"/>
                </a:cubicBezTo>
                <a:cubicBezTo>
                  <a:pt x="2691054" y="526661"/>
                  <a:pt x="2716963" y="540377"/>
                  <a:pt x="2745348" y="550666"/>
                </a:cubicBezTo>
                <a:cubicBezTo>
                  <a:pt x="2781163" y="563810"/>
                  <a:pt x="2809548" y="558858"/>
                  <a:pt x="2826694" y="527233"/>
                </a:cubicBezTo>
                <a:cubicBezTo>
                  <a:pt x="2831457" y="518278"/>
                  <a:pt x="2839839" y="507800"/>
                  <a:pt x="2848793" y="505134"/>
                </a:cubicBezTo>
                <a:cubicBezTo>
                  <a:pt x="2892037" y="491800"/>
                  <a:pt x="2935854" y="472367"/>
                  <a:pt x="2982148" y="484179"/>
                </a:cubicBezTo>
                <a:cubicBezTo>
                  <a:pt x="3046158" y="500372"/>
                  <a:pt x="3108644" y="499420"/>
                  <a:pt x="3172654" y="483417"/>
                </a:cubicBezTo>
                <a:cubicBezTo>
                  <a:pt x="3276480" y="457508"/>
                  <a:pt x="3380305" y="430076"/>
                  <a:pt x="3489467" y="435790"/>
                </a:cubicBezTo>
                <a:cubicBezTo>
                  <a:pt x="3507563" y="436742"/>
                  <a:pt x="3529090" y="425121"/>
                  <a:pt x="3544713" y="413691"/>
                </a:cubicBezTo>
                <a:cubicBezTo>
                  <a:pt x="3574622" y="391974"/>
                  <a:pt x="3573288" y="390258"/>
                  <a:pt x="3606817" y="408167"/>
                </a:cubicBezTo>
                <a:cubicBezTo>
                  <a:pt x="3614819" y="412549"/>
                  <a:pt x="3624725" y="415215"/>
                  <a:pt x="3630632" y="421693"/>
                </a:cubicBezTo>
                <a:cubicBezTo>
                  <a:pt x="3660731" y="454650"/>
                  <a:pt x="3697880" y="446648"/>
                  <a:pt x="3734837" y="441886"/>
                </a:cubicBezTo>
                <a:cubicBezTo>
                  <a:pt x="3741315" y="440934"/>
                  <a:pt x="3749125" y="439600"/>
                  <a:pt x="3754652" y="442268"/>
                </a:cubicBezTo>
                <a:cubicBezTo>
                  <a:pt x="3779607" y="454268"/>
                  <a:pt x="3800753" y="450078"/>
                  <a:pt x="3822472" y="433694"/>
                </a:cubicBezTo>
                <a:cubicBezTo>
                  <a:pt x="3841331" y="419597"/>
                  <a:pt x="3863049" y="411215"/>
                  <a:pt x="3885338" y="428742"/>
                </a:cubicBezTo>
                <a:cubicBezTo>
                  <a:pt x="3934870" y="467605"/>
                  <a:pt x="3987829" y="469509"/>
                  <a:pt x="4043839" y="444934"/>
                </a:cubicBezTo>
                <a:cubicBezTo>
                  <a:pt x="4083845" y="427407"/>
                  <a:pt x="4123280" y="423407"/>
                  <a:pt x="4165383" y="441124"/>
                </a:cubicBezTo>
                <a:cubicBezTo>
                  <a:pt x="4181576" y="447982"/>
                  <a:pt x="4202531" y="443410"/>
                  <a:pt x="4221391" y="444934"/>
                </a:cubicBezTo>
                <a:cubicBezTo>
                  <a:pt x="4232060" y="445696"/>
                  <a:pt x="4243872" y="445886"/>
                  <a:pt x="4253014" y="450650"/>
                </a:cubicBezTo>
                <a:cubicBezTo>
                  <a:pt x="4277401" y="462843"/>
                  <a:pt x="4300070" y="478463"/>
                  <a:pt x="4324645" y="490466"/>
                </a:cubicBezTo>
                <a:cubicBezTo>
                  <a:pt x="4336457" y="496180"/>
                  <a:pt x="4350554" y="499228"/>
                  <a:pt x="4363890" y="499420"/>
                </a:cubicBezTo>
                <a:cubicBezTo>
                  <a:pt x="4403325" y="500372"/>
                  <a:pt x="4442761" y="500372"/>
                  <a:pt x="4482004" y="498658"/>
                </a:cubicBezTo>
                <a:cubicBezTo>
                  <a:pt x="4546776" y="495990"/>
                  <a:pt x="4612500" y="495418"/>
                  <a:pt x="4659174" y="438648"/>
                </a:cubicBezTo>
                <a:cubicBezTo>
                  <a:pt x="4662986" y="434076"/>
                  <a:pt x="4671176" y="431408"/>
                  <a:pt x="4677655" y="430646"/>
                </a:cubicBezTo>
                <a:cubicBezTo>
                  <a:pt x="4707564" y="427027"/>
                  <a:pt x="4738235" y="426645"/>
                  <a:pt x="4767764" y="420739"/>
                </a:cubicBezTo>
                <a:cubicBezTo>
                  <a:pt x="4791386" y="415977"/>
                  <a:pt x="4811009" y="417501"/>
                  <a:pt x="4828916" y="434266"/>
                </a:cubicBezTo>
                <a:cubicBezTo>
                  <a:pt x="4852348" y="456364"/>
                  <a:pt x="4880925" y="469319"/>
                  <a:pt x="4912168" y="462271"/>
                </a:cubicBezTo>
                <a:cubicBezTo>
                  <a:pt x="4943409" y="455412"/>
                  <a:pt x="4963984" y="470271"/>
                  <a:pt x="4987037" y="485703"/>
                </a:cubicBezTo>
                <a:cubicBezTo>
                  <a:pt x="5003801" y="496942"/>
                  <a:pt x="5022852" y="511040"/>
                  <a:pt x="5041521" y="512182"/>
                </a:cubicBezTo>
                <a:cubicBezTo>
                  <a:pt x="5083814" y="514658"/>
                  <a:pt x="5120201" y="553904"/>
                  <a:pt x="5166113" y="531615"/>
                </a:cubicBezTo>
                <a:cubicBezTo>
                  <a:pt x="5169161" y="530091"/>
                  <a:pt x="5174685" y="533901"/>
                  <a:pt x="5179067" y="534853"/>
                </a:cubicBezTo>
                <a:cubicBezTo>
                  <a:pt x="5214121" y="542093"/>
                  <a:pt x="5247078" y="535043"/>
                  <a:pt x="5272796" y="511230"/>
                </a:cubicBezTo>
                <a:cubicBezTo>
                  <a:pt x="5306516" y="480177"/>
                  <a:pt x="5343855" y="477129"/>
                  <a:pt x="5385384" y="487227"/>
                </a:cubicBezTo>
                <a:cubicBezTo>
                  <a:pt x="5398721" y="490466"/>
                  <a:pt x="5412057" y="492752"/>
                  <a:pt x="5425582" y="495418"/>
                </a:cubicBezTo>
                <a:cubicBezTo>
                  <a:pt x="5443870" y="499228"/>
                  <a:pt x="5462351" y="503230"/>
                  <a:pt x="5480637" y="507040"/>
                </a:cubicBezTo>
                <a:cubicBezTo>
                  <a:pt x="5498356" y="510850"/>
                  <a:pt x="5517979" y="517326"/>
                  <a:pt x="5531693" y="500944"/>
                </a:cubicBezTo>
                <a:cubicBezTo>
                  <a:pt x="5543506" y="486845"/>
                  <a:pt x="5551888" y="488179"/>
                  <a:pt x="5562746" y="500372"/>
                </a:cubicBezTo>
                <a:cubicBezTo>
                  <a:pt x="5600467" y="543045"/>
                  <a:pt x="5646189" y="569716"/>
                  <a:pt x="5704483" y="571620"/>
                </a:cubicBezTo>
                <a:cubicBezTo>
                  <a:pt x="5716485" y="572002"/>
                  <a:pt x="5728678" y="574668"/>
                  <a:pt x="5740488" y="577526"/>
                </a:cubicBezTo>
                <a:cubicBezTo>
                  <a:pt x="5747728" y="579241"/>
                  <a:pt x="5756493" y="581147"/>
                  <a:pt x="5760873" y="586291"/>
                </a:cubicBezTo>
                <a:cubicBezTo>
                  <a:pt x="5794974" y="625534"/>
                  <a:pt x="5837457" y="652777"/>
                  <a:pt x="5883751" y="674686"/>
                </a:cubicBezTo>
                <a:cubicBezTo>
                  <a:pt x="5900323" y="682496"/>
                  <a:pt x="5918042" y="690306"/>
                  <a:pt x="5935949" y="692592"/>
                </a:cubicBezTo>
                <a:cubicBezTo>
                  <a:pt x="5954617" y="694878"/>
                  <a:pt x="5974240" y="691068"/>
                  <a:pt x="5993291" y="688972"/>
                </a:cubicBezTo>
                <a:cubicBezTo>
                  <a:pt x="6004531" y="687830"/>
                  <a:pt x="6017485" y="688020"/>
                  <a:pt x="6026440" y="682496"/>
                </a:cubicBezTo>
                <a:cubicBezTo>
                  <a:pt x="6054825" y="665159"/>
                  <a:pt x="6082258" y="646491"/>
                  <a:pt x="6108738" y="626296"/>
                </a:cubicBezTo>
                <a:cubicBezTo>
                  <a:pt x="6131409" y="608960"/>
                  <a:pt x="6135981" y="606483"/>
                  <a:pt x="6155602" y="628202"/>
                </a:cubicBezTo>
                <a:cubicBezTo>
                  <a:pt x="6175797" y="650491"/>
                  <a:pt x="6200944" y="662111"/>
                  <a:pt x="6228756" y="666873"/>
                </a:cubicBezTo>
                <a:cubicBezTo>
                  <a:pt x="6272764" y="674304"/>
                  <a:pt x="6317151" y="680590"/>
                  <a:pt x="6361539" y="684210"/>
                </a:cubicBezTo>
                <a:cubicBezTo>
                  <a:pt x="6401736" y="687448"/>
                  <a:pt x="6420977" y="669922"/>
                  <a:pt x="6428979" y="630106"/>
                </a:cubicBezTo>
                <a:cubicBezTo>
                  <a:pt x="6433551" y="608007"/>
                  <a:pt x="6439458" y="584003"/>
                  <a:pt x="6463840" y="578098"/>
                </a:cubicBezTo>
                <a:cubicBezTo>
                  <a:pt x="6503658" y="568572"/>
                  <a:pt x="6544997" y="564382"/>
                  <a:pt x="6564620" y="517708"/>
                </a:cubicBezTo>
                <a:cubicBezTo>
                  <a:pt x="6575478" y="527995"/>
                  <a:pt x="6582146" y="534091"/>
                  <a:pt x="6588625" y="540187"/>
                </a:cubicBezTo>
                <a:cubicBezTo>
                  <a:pt x="6606531" y="557142"/>
                  <a:pt x="6643678" y="564382"/>
                  <a:pt x="6662541" y="549714"/>
                </a:cubicBezTo>
                <a:cubicBezTo>
                  <a:pt x="6690354" y="528377"/>
                  <a:pt x="6715883" y="532377"/>
                  <a:pt x="6742552" y="548952"/>
                </a:cubicBezTo>
                <a:cubicBezTo>
                  <a:pt x="6764841" y="562668"/>
                  <a:pt x="6788417" y="567954"/>
                  <a:pt x="6812063" y="568430"/>
                </a:cubicBezTo>
                <a:lnTo>
                  <a:pt x="6858001" y="562267"/>
                </a:lnTo>
                <a:lnTo>
                  <a:pt x="6858001" y="734520"/>
                </a:lnTo>
                <a:lnTo>
                  <a:pt x="6815516" y="744220"/>
                </a:lnTo>
                <a:cubicBezTo>
                  <a:pt x="6793035" y="749744"/>
                  <a:pt x="6771319" y="759651"/>
                  <a:pt x="6748458" y="763271"/>
                </a:cubicBezTo>
                <a:cubicBezTo>
                  <a:pt x="6694164" y="771843"/>
                  <a:pt x="6639488" y="777939"/>
                  <a:pt x="6584812" y="784797"/>
                </a:cubicBezTo>
                <a:cubicBezTo>
                  <a:pt x="6528424" y="791846"/>
                  <a:pt x="6472225" y="799276"/>
                  <a:pt x="6415833" y="805562"/>
                </a:cubicBezTo>
                <a:cubicBezTo>
                  <a:pt x="6384972" y="808802"/>
                  <a:pt x="6353919" y="809372"/>
                  <a:pt x="6323058" y="812420"/>
                </a:cubicBezTo>
                <a:cubicBezTo>
                  <a:pt x="6296005" y="815088"/>
                  <a:pt x="6269144" y="820041"/>
                  <a:pt x="6242093" y="823281"/>
                </a:cubicBezTo>
                <a:cubicBezTo>
                  <a:pt x="6218660" y="825947"/>
                  <a:pt x="6195037" y="827471"/>
                  <a:pt x="6171605" y="830139"/>
                </a:cubicBezTo>
                <a:cubicBezTo>
                  <a:pt x="6134075" y="834519"/>
                  <a:pt x="6096736" y="839473"/>
                  <a:pt x="6059397" y="844045"/>
                </a:cubicBezTo>
                <a:cubicBezTo>
                  <a:pt x="6043776" y="845759"/>
                  <a:pt x="6027392" y="850522"/>
                  <a:pt x="6012723" y="847665"/>
                </a:cubicBezTo>
                <a:cubicBezTo>
                  <a:pt x="5975764" y="840425"/>
                  <a:pt x="5939377" y="842521"/>
                  <a:pt x="5902610" y="847473"/>
                </a:cubicBezTo>
                <a:cubicBezTo>
                  <a:pt x="5890037" y="849190"/>
                  <a:pt x="5876511" y="848808"/>
                  <a:pt x="5864318" y="845569"/>
                </a:cubicBezTo>
                <a:cubicBezTo>
                  <a:pt x="5839361" y="839091"/>
                  <a:pt x="5815169" y="829947"/>
                  <a:pt x="5790592" y="821947"/>
                </a:cubicBezTo>
                <a:cubicBezTo>
                  <a:pt x="5787924" y="820995"/>
                  <a:pt x="5784686" y="820803"/>
                  <a:pt x="5781830" y="820233"/>
                </a:cubicBezTo>
                <a:cubicBezTo>
                  <a:pt x="5765635" y="816992"/>
                  <a:pt x="5749634" y="813754"/>
                  <a:pt x="5733440" y="810896"/>
                </a:cubicBezTo>
                <a:cubicBezTo>
                  <a:pt x="5724678" y="809372"/>
                  <a:pt x="5715723" y="809182"/>
                  <a:pt x="5706959" y="807848"/>
                </a:cubicBezTo>
                <a:cubicBezTo>
                  <a:pt x="5673050" y="802514"/>
                  <a:pt x="5635711" y="811468"/>
                  <a:pt x="5606372" y="788417"/>
                </a:cubicBezTo>
                <a:cubicBezTo>
                  <a:pt x="5587321" y="773557"/>
                  <a:pt x="5568842" y="776987"/>
                  <a:pt x="5548460" y="779273"/>
                </a:cubicBezTo>
                <a:cubicBezTo>
                  <a:pt x="5533027" y="780987"/>
                  <a:pt x="5517215" y="780415"/>
                  <a:pt x="5501594" y="780607"/>
                </a:cubicBezTo>
                <a:cubicBezTo>
                  <a:pt x="5474161" y="781177"/>
                  <a:pt x="5446728" y="781369"/>
                  <a:pt x="5419295" y="782321"/>
                </a:cubicBezTo>
                <a:cubicBezTo>
                  <a:pt x="5410531" y="782701"/>
                  <a:pt x="5401579" y="787465"/>
                  <a:pt x="5393005" y="786703"/>
                </a:cubicBezTo>
                <a:cubicBezTo>
                  <a:pt x="5353379" y="783083"/>
                  <a:pt x="5313754" y="777367"/>
                  <a:pt x="5274129" y="774129"/>
                </a:cubicBezTo>
                <a:cubicBezTo>
                  <a:pt x="5251650" y="772225"/>
                  <a:pt x="5228597" y="775843"/>
                  <a:pt x="5206308" y="773177"/>
                </a:cubicBezTo>
                <a:cubicBezTo>
                  <a:pt x="5180591" y="770129"/>
                  <a:pt x="5155445" y="762319"/>
                  <a:pt x="5129916" y="757554"/>
                </a:cubicBezTo>
                <a:cubicBezTo>
                  <a:pt x="5122867" y="756222"/>
                  <a:pt x="5115057" y="757936"/>
                  <a:pt x="5107627" y="758316"/>
                </a:cubicBezTo>
                <a:cubicBezTo>
                  <a:pt x="5099245" y="758699"/>
                  <a:pt x="5091052" y="759461"/>
                  <a:pt x="5082670" y="759651"/>
                </a:cubicBezTo>
                <a:cubicBezTo>
                  <a:pt x="5057141" y="760033"/>
                  <a:pt x="5031614" y="759461"/>
                  <a:pt x="5006086" y="760795"/>
                </a:cubicBezTo>
                <a:cubicBezTo>
                  <a:pt x="4990465" y="761557"/>
                  <a:pt x="4974082" y="769367"/>
                  <a:pt x="4959602" y="766509"/>
                </a:cubicBezTo>
                <a:cubicBezTo>
                  <a:pt x="4930075" y="760985"/>
                  <a:pt x="4900546" y="773367"/>
                  <a:pt x="4871019" y="763081"/>
                </a:cubicBezTo>
                <a:cubicBezTo>
                  <a:pt x="4861873" y="760033"/>
                  <a:pt x="4849300" y="767653"/>
                  <a:pt x="4838250" y="768033"/>
                </a:cubicBezTo>
                <a:cubicBezTo>
                  <a:pt x="4810627" y="768985"/>
                  <a:pt x="4783004" y="768795"/>
                  <a:pt x="4755381" y="768605"/>
                </a:cubicBezTo>
                <a:cubicBezTo>
                  <a:pt x="4730614" y="768415"/>
                  <a:pt x="4704895" y="771081"/>
                  <a:pt x="4681083" y="765747"/>
                </a:cubicBezTo>
                <a:cubicBezTo>
                  <a:pt x="4656126" y="760033"/>
                  <a:pt x="4633647" y="760795"/>
                  <a:pt x="4609452" y="767271"/>
                </a:cubicBezTo>
                <a:cubicBezTo>
                  <a:pt x="4592878" y="771653"/>
                  <a:pt x="4575351" y="772225"/>
                  <a:pt x="4558207" y="773557"/>
                </a:cubicBezTo>
                <a:cubicBezTo>
                  <a:pt x="4539728" y="775081"/>
                  <a:pt x="4519343" y="771081"/>
                  <a:pt x="4502579" y="777367"/>
                </a:cubicBezTo>
                <a:cubicBezTo>
                  <a:pt x="4452665" y="796038"/>
                  <a:pt x="4401419" y="800038"/>
                  <a:pt x="4349222" y="800038"/>
                </a:cubicBezTo>
                <a:cubicBezTo>
                  <a:pt x="4339695" y="800038"/>
                  <a:pt x="4329979" y="797372"/>
                  <a:pt x="4320837" y="794514"/>
                </a:cubicBezTo>
                <a:cubicBezTo>
                  <a:pt x="4267493" y="777367"/>
                  <a:pt x="4213961" y="778891"/>
                  <a:pt x="4159667" y="789370"/>
                </a:cubicBezTo>
                <a:cubicBezTo>
                  <a:pt x="4148427" y="791656"/>
                  <a:pt x="4135854" y="792038"/>
                  <a:pt x="4124614" y="789752"/>
                </a:cubicBezTo>
                <a:cubicBezTo>
                  <a:pt x="4092989" y="783083"/>
                  <a:pt x="4062318" y="772033"/>
                  <a:pt x="4030503" y="767271"/>
                </a:cubicBezTo>
                <a:cubicBezTo>
                  <a:pt x="3977925" y="759461"/>
                  <a:pt x="3932394" y="785749"/>
                  <a:pt x="3885338" y="802896"/>
                </a:cubicBezTo>
                <a:cubicBezTo>
                  <a:pt x="3840569" y="819089"/>
                  <a:pt x="3802467" y="855666"/>
                  <a:pt x="3749506" y="847473"/>
                </a:cubicBezTo>
                <a:cubicBezTo>
                  <a:pt x="3744173" y="846711"/>
                  <a:pt x="3738267" y="851856"/>
                  <a:pt x="3732361" y="853190"/>
                </a:cubicBezTo>
                <a:cubicBezTo>
                  <a:pt x="3716168" y="856810"/>
                  <a:pt x="3699976" y="861190"/>
                  <a:pt x="3683591" y="862906"/>
                </a:cubicBezTo>
                <a:cubicBezTo>
                  <a:pt x="3663589" y="865192"/>
                  <a:pt x="3643204" y="864430"/>
                  <a:pt x="3623201" y="866334"/>
                </a:cubicBezTo>
                <a:cubicBezTo>
                  <a:pt x="3597482" y="868620"/>
                  <a:pt x="3572146" y="874716"/>
                  <a:pt x="3546617" y="874716"/>
                </a:cubicBezTo>
                <a:cubicBezTo>
                  <a:pt x="3526042" y="874716"/>
                  <a:pt x="3505657" y="867668"/>
                  <a:pt x="3485275" y="864238"/>
                </a:cubicBezTo>
                <a:cubicBezTo>
                  <a:pt x="3456508" y="859476"/>
                  <a:pt x="3424883" y="860810"/>
                  <a:pt x="3399546" y="848618"/>
                </a:cubicBezTo>
                <a:cubicBezTo>
                  <a:pt x="3372495" y="835663"/>
                  <a:pt x="3346776" y="829757"/>
                  <a:pt x="3318771" y="833757"/>
                </a:cubicBezTo>
                <a:cubicBezTo>
                  <a:pt x="3309437" y="835091"/>
                  <a:pt x="3297434" y="843093"/>
                  <a:pt x="3293244" y="851284"/>
                </a:cubicBezTo>
                <a:cubicBezTo>
                  <a:pt x="3283908" y="869572"/>
                  <a:pt x="3271145" y="872812"/>
                  <a:pt x="3253809" y="866524"/>
                </a:cubicBezTo>
                <a:cubicBezTo>
                  <a:pt x="3238758" y="861190"/>
                  <a:pt x="3220280" y="858524"/>
                  <a:pt x="3209993" y="848235"/>
                </a:cubicBezTo>
                <a:cubicBezTo>
                  <a:pt x="3180844" y="819089"/>
                  <a:pt x="3143695" y="818136"/>
                  <a:pt x="3107500" y="810326"/>
                </a:cubicBezTo>
                <a:cubicBezTo>
                  <a:pt x="3085403" y="805562"/>
                  <a:pt x="3064827" y="805372"/>
                  <a:pt x="3042728" y="808610"/>
                </a:cubicBezTo>
                <a:cubicBezTo>
                  <a:pt x="2994722" y="815850"/>
                  <a:pt x="2948047" y="805562"/>
                  <a:pt x="2901943" y="792418"/>
                </a:cubicBezTo>
                <a:cubicBezTo>
                  <a:pt x="2871462" y="783655"/>
                  <a:pt x="2840219" y="778321"/>
                  <a:pt x="2809930" y="769367"/>
                </a:cubicBezTo>
                <a:cubicBezTo>
                  <a:pt x="2787259" y="762509"/>
                  <a:pt x="2764590" y="754316"/>
                  <a:pt x="2743826" y="743268"/>
                </a:cubicBezTo>
                <a:cubicBezTo>
                  <a:pt x="2713723" y="727073"/>
                  <a:pt x="2687436" y="702689"/>
                  <a:pt x="2649143" y="709167"/>
                </a:cubicBezTo>
                <a:cubicBezTo>
                  <a:pt x="2615421" y="714881"/>
                  <a:pt x="2584942" y="702881"/>
                  <a:pt x="2554079" y="691450"/>
                </a:cubicBezTo>
                <a:cubicBezTo>
                  <a:pt x="2531409" y="683068"/>
                  <a:pt x="2508742" y="674494"/>
                  <a:pt x="2485307" y="669160"/>
                </a:cubicBezTo>
                <a:cubicBezTo>
                  <a:pt x="2457492" y="662873"/>
                  <a:pt x="2426059" y="665541"/>
                  <a:pt x="2401292" y="653919"/>
                </a:cubicBezTo>
                <a:cubicBezTo>
                  <a:pt x="2375383" y="641727"/>
                  <a:pt x="2353859" y="649919"/>
                  <a:pt x="2330806" y="653349"/>
                </a:cubicBezTo>
                <a:cubicBezTo>
                  <a:pt x="2294039" y="658683"/>
                  <a:pt x="2257459" y="668590"/>
                  <a:pt x="2220312" y="656015"/>
                </a:cubicBezTo>
                <a:cubicBezTo>
                  <a:pt x="2175163" y="640775"/>
                  <a:pt x="2130393" y="624392"/>
                  <a:pt x="2085054" y="609914"/>
                </a:cubicBezTo>
                <a:cubicBezTo>
                  <a:pt x="2067525" y="604387"/>
                  <a:pt x="2048668" y="602101"/>
                  <a:pt x="2030378" y="599625"/>
                </a:cubicBezTo>
                <a:cubicBezTo>
                  <a:pt x="2013043" y="597529"/>
                  <a:pt x="1992279" y="602863"/>
                  <a:pt x="1978940" y="594863"/>
                </a:cubicBezTo>
                <a:cubicBezTo>
                  <a:pt x="1944649" y="574288"/>
                  <a:pt x="1909408" y="564192"/>
                  <a:pt x="1869780" y="564192"/>
                </a:cubicBezTo>
                <a:cubicBezTo>
                  <a:pt x="1854920" y="564192"/>
                  <a:pt x="1840441" y="555618"/>
                  <a:pt x="1825393" y="554094"/>
                </a:cubicBezTo>
                <a:cubicBezTo>
                  <a:pt x="1804816" y="552190"/>
                  <a:pt x="1781194" y="547045"/>
                  <a:pt x="1763287" y="554286"/>
                </a:cubicBezTo>
                <a:cubicBezTo>
                  <a:pt x="1721185" y="571430"/>
                  <a:pt x="1687086" y="557142"/>
                  <a:pt x="1650317" y="540187"/>
                </a:cubicBezTo>
                <a:cubicBezTo>
                  <a:pt x="1614120" y="523423"/>
                  <a:pt x="1576019" y="510088"/>
                  <a:pt x="1537537" y="499038"/>
                </a:cubicBezTo>
                <a:cubicBezTo>
                  <a:pt x="1523059" y="495038"/>
                  <a:pt x="1505724" y="501706"/>
                  <a:pt x="1489720" y="503038"/>
                </a:cubicBezTo>
                <a:cubicBezTo>
                  <a:pt x="1484004" y="503420"/>
                  <a:pt x="1477717" y="503992"/>
                  <a:pt x="1472575" y="502086"/>
                </a:cubicBezTo>
                <a:cubicBezTo>
                  <a:pt x="1422854" y="483797"/>
                  <a:pt x="1372368" y="469891"/>
                  <a:pt x="1318456" y="479415"/>
                </a:cubicBezTo>
                <a:cubicBezTo>
                  <a:pt x="1313504" y="480369"/>
                  <a:pt x="1307978" y="478273"/>
                  <a:pt x="1303024" y="476939"/>
                </a:cubicBezTo>
                <a:cubicBezTo>
                  <a:pt x="1278829" y="470081"/>
                  <a:pt x="1255206" y="459223"/>
                  <a:pt x="1230633" y="456746"/>
                </a:cubicBezTo>
                <a:cubicBezTo>
                  <a:pt x="1170051" y="450650"/>
                  <a:pt x="1109091" y="448172"/>
                  <a:pt x="1048125" y="444172"/>
                </a:cubicBezTo>
                <a:cubicBezTo>
                  <a:pt x="1044315" y="443982"/>
                  <a:pt x="1040315" y="443982"/>
                  <a:pt x="1036887" y="442648"/>
                </a:cubicBezTo>
                <a:cubicBezTo>
                  <a:pt x="1014406" y="434456"/>
                  <a:pt x="994785" y="437124"/>
                  <a:pt x="975733" y="452744"/>
                </a:cubicBezTo>
                <a:cubicBezTo>
                  <a:pt x="967350" y="459603"/>
                  <a:pt x="955920" y="463223"/>
                  <a:pt x="945444" y="467033"/>
                </a:cubicBezTo>
                <a:cubicBezTo>
                  <a:pt x="930011" y="472749"/>
                  <a:pt x="914200" y="478273"/>
                  <a:pt x="898198" y="481893"/>
                </a:cubicBezTo>
                <a:cubicBezTo>
                  <a:pt x="882384" y="485321"/>
                  <a:pt x="865430" y="490084"/>
                  <a:pt x="850189" y="487417"/>
                </a:cubicBezTo>
                <a:cubicBezTo>
                  <a:pt x="822756" y="482655"/>
                  <a:pt x="796655" y="471987"/>
                  <a:pt x="769605" y="464937"/>
                </a:cubicBezTo>
                <a:cubicBezTo>
                  <a:pt x="760270" y="462461"/>
                  <a:pt x="749982" y="462843"/>
                  <a:pt x="740268" y="462651"/>
                </a:cubicBezTo>
                <a:cubicBezTo>
                  <a:pt x="717977" y="462081"/>
                  <a:pt x="695116" y="467605"/>
                  <a:pt x="674923" y="451792"/>
                </a:cubicBezTo>
                <a:cubicBezTo>
                  <a:pt x="656255" y="436934"/>
                  <a:pt x="637392" y="441314"/>
                  <a:pt x="617772" y="452554"/>
                </a:cubicBezTo>
                <a:cubicBezTo>
                  <a:pt x="603673" y="460557"/>
                  <a:pt x="587672" y="466843"/>
                  <a:pt x="571860" y="469891"/>
                </a:cubicBezTo>
                <a:cubicBezTo>
                  <a:pt x="550141" y="474081"/>
                  <a:pt x="528615" y="475797"/>
                  <a:pt x="505182" y="473319"/>
                </a:cubicBezTo>
                <a:cubicBezTo>
                  <a:pt x="488607" y="471605"/>
                  <a:pt x="475081" y="470843"/>
                  <a:pt x="462126" y="460747"/>
                </a:cubicBezTo>
                <a:cubicBezTo>
                  <a:pt x="460032" y="459223"/>
                  <a:pt x="456222" y="458841"/>
                  <a:pt x="453364" y="459033"/>
                </a:cubicBezTo>
                <a:cubicBezTo>
                  <a:pt x="415835" y="462271"/>
                  <a:pt x="378686" y="460557"/>
                  <a:pt x="340774" y="458268"/>
                </a:cubicBezTo>
                <a:cubicBezTo>
                  <a:pt x="292579" y="455222"/>
                  <a:pt x="241901" y="464175"/>
                  <a:pt x="200182" y="496180"/>
                </a:cubicBezTo>
                <a:cubicBezTo>
                  <a:pt x="194085" y="500944"/>
                  <a:pt x="184941" y="503038"/>
                  <a:pt x="176939" y="504182"/>
                </a:cubicBezTo>
                <a:cubicBezTo>
                  <a:pt x="139219" y="509134"/>
                  <a:pt x="101308" y="512564"/>
                  <a:pt x="63587" y="518088"/>
                </a:cubicBezTo>
                <a:cubicBezTo>
                  <a:pt x="43012" y="521137"/>
                  <a:pt x="21486" y="523805"/>
                  <a:pt x="2817" y="532187"/>
                </a:cubicBezTo>
                <a:lnTo>
                  <a:pt x="0" y="5333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2">
            <a:extLst>
              <a:ext uri="{FF2B5EF4-FFF2-40B4-BE49-F238E27FC236}">
                <a16:creationId xmlns:a16="http://schemas.microsoft.com/office/drawing/2014/main" id="{DC292A62-7F34-4E30-BE04-48164A1DAF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705643" y="2991644"/>
            <a:ext cx="6858001" cy="874716"/>
          </a:xfrm>
          <a:custGeom>
            <a:avLst/>
            <a:gdLst>
              <a:gd name="connsiteX0" fmla="*/ 0 w 6858001"/>
              <a:gd name="connsiteY0" fmla="*/ 533314 h 874716"/>
              <a:gd name="connsiteX1" fmla="*/ 0 w 6858001"/>
              <a:gd name="connsiteY1" fmla="*/ 69206 h 874716"/>
              <a:gd name="connsiteX2" fmla="*/ 21486 w 6858001"/>
              <a:gd name="connsiteY2" fmla="*/ 71924 h 874716"/>
              <a:gd name="connsiteX3" fmla="*/ 228948 w 6858001"/>
              <a:gd name="connsiteY3" fmla="*/ 88116 h 874716"/>
              <a:gd name="connsiteX4" fmla="*/ 313533 w 6858001"/>
              <a:gd name="connsiteY4" fmla="*/ 62779 h 874716"/>
              <a:gd name="connsiteX5" fmla="*/ 338870 w 6858001"/>
              <a:gd name="connsiteY5" fmla="*/ 62207 h 874716"/>
              <a:gd name="connsiteX6" fmla="*/ 395640 w 6858001"/>
              <a:gd name="connsiteY6" fmla="*/ 72114 h 874716"/>
              <a:gd name="connsiteX7" fmla="*/ 512802 w 6858001"/>
              <a:gd name="connsiteY7" fmla="*/ 65446 h 874716"/>
              <a:gd name="connsiteX8" fmla="*/ 556047 w 6858001"/>
              <a:gd name="connsiteY8" fmla="*/ 55349 h 874716"/>
              <a:gd name="connsiteX9" fmla="*/ 580050 w 6858001"/>
              <a:gd name="connsiteY9" fmla="*/ 48871 h 874716"/>
              <a:gd name="connsiteX10" fmla="*/ 703308 w 6858001"/>
              <a:gd name="connsiteY10" fmla="*/ 30964 h 874716"/>
              <a:gd name="connsiteX11" fmla="*/ 758174 w 6858001"/>
              <a:gd name="connsiteY11" fmla="*/ 11724 h 874716"/>
              <a:gd name="connsiteX12" fmla="*/ 773035 w 6858001"/>
              <a:gd name="connsiteY12" fmla="*/ 8866 h 874716"/>
              <a:gd name="connsiteX13" fmla="*/ 854379 w 6858001"/>
              <a:gd name="connsiteY13" fmla="*/ 16866 h 874716"/>
              <a:gd name="connsiteX14" fmla="*/ 915343 w 6858001"/>
              <a:gd name="connsiteY14" fmla="*/ 47919 h 874716"/>
              <a:gd name="connsiteX15" fmla="*/ 927155 w 6858001"/>
              <a:gd name="connsiteY15" fmla="*/ 58397 h 874716"/>
              <a:gd name="connsiteX16" fmla="*/ 1097087 w 6858001"/>
              <a:gd name="connsiteY16" fmla="*/ 54777 h 874716"/>
              <a:gd name="connsiteX17" fmla="*/ 1123185 w 6858001"/>
              <a:gd name="connsiteY17" fmla="*/ 50395 h 874716"/>
              <a:gd name="connsiteX18" fmla="*/ 1249302 w 6858001"/>
              <a:gd name="connsiteY18" fmla="*/ 68684 h 874716"/>
              <a:gd name="connsiteX19" fmla="*/ 1286069 w 6858001"/>
              <a:gd name="connsiteY19" fmla="*/ 72304 h 874716"/>
              <a:gd name="connsiteX20" fmla="*/ 1417899 w 6858001"/>
              <a:gd name="connsiteY20" fmla="*/ 88688 h 874716"/>
              <a:gd name="connsiteX21" fmla="*/ 1436568 w 6858001"/>
              <a:gd name="connsiteY21" fmla="*/ 73448 h 874716"/>
              <a:gd name="connsiteX22" fmla="*/ 1490292 w 6858001"/>
              <a:gd name="connsiteY22" fmla="*/ 35154 h 874716"/>
              <a:gd name="connsiteX23" fmla="*/ 1596213 w 6858001"/>
              <a:gd name="connsiteY23" fmla="*/ 1245 h 874716"/>
              <a:gd name="connsiteX24" fmla="*/ 1624980 w 6858001"/>
              <a:gd name="connsiteY24" fmla="*/ 3150 h 874716"/>
              <a:gd name="connsiteX25" fmla="*/ 1697753 w 6858001"/>
              <a:gd name="connsiteY25" fmla="*/ 59731 h 874716"/>
              <a:gd name="connsiteX26" fmla="*/ 1733188 w 6858001"/>
              <a:gd name="connsiteY26" fmla="*/ 82400 h 874716"/>
              <a:gd name="connsiteX27" fmla="*/ 1833775 w 6858001"/>
              <a:gd name="connsiteY27" fmla="*/ 124121 h 874716"/>
              <a:gd name="connsiteX28" fmla="*/ 1842158 w 6858001"/>
              <a:gd name="connsiteY28" fmla="*/ 131742 h 874716"/>
              <a:gd name="connsiteX29" fmla="*/ 1916454 w 6858001"/>
              <a:gd name="connsiteY29" fmla="*/ 222233 h 874716"/>
              <a:gd name="connsiteX30" fmla="*/ 1933219 w 6858001"/>
              <a:gd name="connsiteY30" fmla="*/ 237663 h 874716"/>
              <a:gd name="connsiteX31" fmla="*/ 1953413 w 6858001"/>
              <a:gd name="connsiteY31" fmla="*/ 261668 h 874716"/>
              <a:gd name="connsiteX32" fmla="*/ 2016469 w 6858001"/>
              <a:gd name="connsiteY32" fmla="*/ 308151 h 874716"/>
              <a:gd name="connsiteX33" fmla="*/ 2094578 w 6858001"/>
              <a:gd name="connsiteY33" fmla="*/ 323010 h 874716"/>
              <a:gd name="connsiteX34" fmla="*/ 2188879 w 6858001"/>
              <a:gd name="connsiteY34" fmla="*/ 345681 h 874716"/>
              <a:gd name="connsiteX35" fmla="*/ 2228314 w 6858001"/>
              <a:gd name="connsiteY35" fmla="*/ 360921 h 874716"/>
              <a:gd name="connsiteX36" fmla="*/ 2334044 w 6858001"/>
              <a:gd name="connsiteY36" fmla="*/ 389878 h 874716"/>
              <a:gd name="connsiteX37" fmla="*/ 2409485 w 6858001"/>
              <a:gd name="connsiteY37" fmla="*/ 414263 h 874716"/>
              <a:gd name="connsiteX38" fmla="*/ 2518264 w 6858001"/>
              <a:gd name="connsiteY38" fmla="*/ 428552 h 874716"/>
              <a:gd name="connsiteX39" fmla="*/ 2571034 w 6858001"/>
              <a:gd name="connsiteY39" fmla="*/ 429122 h 874716"/>
              <a:gd name="connsiteX40" fmla="*/ 2668001 w 6858001"/>
              <a:gd name="connsiteY40" fmla="*/ 502276 h 874716"/>
              <a:gd name="connsiteX41" fmla="*/ 2745348 w 6858001"/>
              <a:gd name="connsiteY41" fmla="*/ 550666 h 874716"/>
              <a:gd name="connsiteX42" fmla="*/ 2826694 w 6858001"/>
              <a:gd name="connsiteY42" fmla="*/ 527233 h 874716"/>
              <a:gd name="connsiteX43" fmla="*/ 2848793 w 6858001"/>
              <a:gd name="connsiteY43" fmla="*/ 505134 h 874716"/>
              <a:gd name="connsiteX44" fmla="*/ 2982148 w 6858001"/>
              <a:gd name="connsiteY44" fmla="*/ 484179 h 874716"/>
              <a:gd name="connsiteX45" fmla="*/ 3172654 w 6858001"/>
              <a:gd name="connsiteY45" fmla="*/ 483417 h 874716"/>
              <a:gd name="connsiteX46" fmla="*/ 3489467 w 6858001"/>
              <a:gd name="connsiteY46" fmla="*/ 435790 h 874716"/>
              <a:gd name="connsiteX47" fmla="*/ 3544713 w 6858001"/>
              <a:gd name="connsiteY47" fmla="*/ 413691 h 874716"/>
              <a:gd name="connsiteX48" fmla="*/ 3606817 w 6858001"/>
              <a:gd name="connsiteY48" fmla="*/ 408167 h 874716"/>
              <a:gd name="connsiteX49" fmla="*/ 3630632 w 6858001"/>
              <a:gd name="connsiteY49" fmla="*/ 421693 h 874716"/>
              <a:gd name="connsiteX50" fmla="*/ 3734837 w 6858001"/>
              <a:gd name="connsiteY50" fmla="*/ 441886 h 874716"/>
              <a:gd name="connsiteX51" fmla="*/ 3754652 w 6858001"/>
              <a:gd name="connsiteY51" fmla="*/ 442268 h 874716"/>
              <a:gd name="connsiteX52" fmla="*/ 3822472 w 6858001"/>
              <a:gd name="connsiteY52" fmla="*/ 433694 h 874716"/>
              <a:gd name="connsiteX53" fmla="*/ 3885338 w 6858001"/>
              <a:gd name="connsiteY53" fmla="*/ 428742 h 874716"/>
              <a:gd name="connsiteX54" fmla="*/ 4043839 w 6858001"/>
              <a:gd name="connsiteY54" fmla="*/ 444934 h 874716"/>
              <a:gd name="connsiteX55" fmla="*/ 4165383 w 6858001"/>
              <a:gd name="connsiteY55" fmla="*/ 441124 h 874716"/>
              <a:gd name="connsiteX56" fmla="*/ 4221391 w 6858001"/>
              <a:gd name="connsiteY56" fmla="*/ 444934 h 874716"/>
              <a:gd name="connsiteX57" fmla="*/ 4253014 w 6858001"/>
              <a:gd name="connsiteY57" fmla="*/ 450650 h 874716"/>
              <a:gd name="connsiteX58" fmla="*/ 4324645 w 6858001"/>
              <a:gd name="connsiteY58" fmla="*/ 490466 h 874716"/>
              <a:gd name="connsiteX59" fmla="*/ 4363890 w 6858001"/>
              <a:gd name="connsiteY59" fmla="*/ 499420 h 874716"/>
              <a:gd name="connsiteX60" fmla="*/ 4482004 w 6858001"/>
              <a:gd name="connsiteY60" fmla="*/ 498658 h 874716"/>
              <a:gd name="connsiteX61" fmla="*/ 4659174 w 6858001"/>
              <a:gd name="connsiteY61" fmla="*/ 438648 h 874716"/>
              <a:gd name="connsiteX62" fmla="*/ 4677655 w 6858001"/>
              <a:gd name="connsiteY62" fmla="*/ 430646 h 874716"/>
              <a:gd name="connsiteX63" fmla="*/ 4767764 w 6858001"/>
              <a:gd name="connsiteY63" fmla="*/ 420739 h 874716"/>
              <a:gd name="connsiteX64" fmla="*/ 4828916 w 6858001"/>
              <a:gd name="connsiteY64" fmla="*/ 434266 h 874716"/>
              <a:gd name="connsiteX65" fmla="*/ 4912168 w 6858001"/>
              <a:gd name="connsiteY65" fmla="*/ 462271 h 874716"/>
              <a:gd name="connsiteX66" fmla="*/ 4987037 w 6858001"/>
              <a:gd name="connsiteY66" fmla="*/ 485703 h 874716"/>
              <a:gd name="connsiteX67" fmla="*/ 5041521 w 6858001"/>
              <a:gd name="connsiteY67" fmla="*/ 512182 h 874716"/>
              <a:gd name="connsiteX68" fmla="*/ 5166113 w 6858001"/>
              <a:gd name="connsiteY68" fmla="*/ 531615 h 874716"/>
              <a:gd name="connsiteX69" fmla="*/ 5179067 w 6858001"/>
              <a:gd name="connsiteY69" fmla="*/ 534853 h 874716"/>
              <a:gd name="connsiteX70" fmla="*/ 5272796 w 6858001"/>
              <a:gd name="connsiteY70" fmla="*/ 511230 h 874716"/>
              <a:gd name="connsiteX71" fmla="*/ 5385384 w 6858001"/>
              <a:gd name="connsiteY71" fmla="*/ 487227 h 874716"/>
              <a:gd name="connsiteX72" fmla="*/ 5425582 w 6858001"/>
              <a:gd name="connsiteY72" fmla="*/ 495418 h 874716"/>
              <a:gd name="connsiteX73" fmla="*/ 5480637 w 6858001"/>
              <a:gd name="connsiteY73" fmla="*/ 507040 h 874716"/>
              <a:gd name="connsiteX74" fmla="*/ 5531693 w 6858001"/>
              <a:gd name="connsiteY74" fmla="*/ 500944 h 874716"/>
              <a:gd name="connsiteX75" fmla="*/ 5562746 w 6858001"/>
              <a:gd name="connsiteY75" fmla="*/ 500372 h 874716"/>
              <a:gd name="connsiteX76" fmla="*/ 5704483 w 6858001"/>
              <a:gd name="connsiteY76" fmla="*/ 571620 h 874716"/>
              <a:gd name="connsiteX77" fmla="*/ 5740488 w 6858001"/>
              <a:gd name="connsiteY77" fmla="*/ 577526 h 874716"/>
              <a:gd name="connsiteX78" fmla="*/ 5760873 w 6858001"/>
              <a:gd name="connsiteY78" fmla="*/ 586291 h 874716"/>
              <a:gd name="connsiteX79" fmla="*/ 5883751 w 6858001"/>
              <a:gd name="connsiteY79" fmla="*/ 674686 h 874716"/>
              <a:gd name="connsiteX80" fmla="*/ 5935949 w 6858001"/>
              <a:gd name="connsiteY80" fmla="*/ 692592 h 874716"/>
              <a:gd name="connsiteX81" fmla="*/ 5993291 w 6858001"/>
              <a:gd name="connsiteY81" fmla="*/ 688972 h 874716"/>
              <a:gd name="connsiteX82" fmla="*/ 6026440 w 6858001"/>
              <a:gd name="connsiteY82" fmla="*/ 682496 h 874716"/>
              <a:gd name="connsiteX83" fmla="*/ 6108738 w 6858001"/>
              <a:gd name="connsiteY83" fmla="*/ 626296 h 874716"/>
              <a:gd name="connsiteX84" fmla="*/ 6155602 w 6858001"/>
              <a:gd name="connsiteY84" fmla="*/ 628202 h 874716"/>
              <a:gd name="connsiteX85" fmla="*/ 6228756 w 6858001"/>
              <a:gd name="connsiteY85" fmla="*/ 666873 h 874716"/>
              <a:gd name="connsiteX86" fmla="*/ 6361539 w 6858001"/>
              <a:gd name="connsiteY86" fmla="*/ 684210 h 874716"/>
              <a:gd name="connsiteX87" fmla="*/ 6428979 w 6858001"/>
              <a:gd name="connsiteY87" fmla="*/ 630106 h 874716"/>
              <a:gd name="connsiteX88" fmla="*/ 6463840 w 6858001"/>
              <a:gd name="connsiteY88" fmla="*/ 578098 h 874716"/>
              <a:gd name="connsiteX89" fmla="*/ 6564620 w 6858001"/>
              <a:gd name="connsiteY89" fmla="*/ 517708 h 874716"/>
              <a:gd name="connsiteX90" fmla="*/ 6588625 w 6858001"/>
              <a:gd name="connsiteY90" fmla="*/ 540187 h 874716"/>
              <a:gd name="connsiteX91" fmla="*/ 6662541 w 6858001"/>
              <a:gd name="connsiteY91" fmla="*/ 549714 h 874716"/>
              <a:gd name="connsiteX92" fmla="*/ 6742552 w 6858001"/>
              <a:gd name="connsiteY92" fmla="*/ 548952 h 874716"/>
              <a:gd name="connsiteX93" fmla="*/ 6812063 w 6858001"/>
              <a:gd name="connsiteY93" fmla="*/ 568430 h 874716"/>
              <a:gd name="connsiteX94" fmla="*/ 6858001 w 6858001"/>
              <a:gd name="connsiteY94" fmla="*/ 562267 h 874716"/>
              <a:gd name="connsiteX95" fmla="*/ 6858001 w 6858001"/>
              <a:gd name="connsiteY95" fmla="*/ 734520 h 874716"/>
              <a:gd name="connsiteX96" fmla="*/ 6815516 w 6858001"/>
              <a:gd name="connsiteY96" fmla="*/ 744220 h 874716"/>
              <a:gd name="connsiteX97" fmla="*/ 6748458 w 6858001"/>
              <a:gd name="connsiteY97" fmla="*/ 763271 h 874716"/>
              <a:gd name="connsiteX98" fmla="*/ 6584812 w 6858001"/>
              <a:gd name="connsiteY98" fmla="*/ 784797 h 874716"/>
              <a:gd name="connsiteX99" fmla="*/ 6415833 w 6858001"/>
              <a:gd name="connsiteY99" fmla="*/ 805562 h 874716"/>
              <a:gd name="connsiteX100" fmla="*/ 6323058 w 6858001"/>
              <a:gd name="connsiteY100" fmla="*/ 812420 h 874716"/>
              <a:gd name="connsiteX101" fmla="*/ 6242093 w 6858001"/>
              <a:gd name="connsiteY101" fmla="*/ 823281 h 874716"/>
              <a:gd name="connsiteX102" fmla="*/ 6171605 w 6858001"/>
              <a:gd name="connsiteY102" fmla="*/ 830139 h 874716"/>
              <a:gd name="connsiteX103" fmla="*/ 6059397 w 6858001"/>
              <a:gd name="connsiteY103" fmla="*/ 844045 h 874716"/>
              <a:gd name="connsiteX104" fmla="*/ 6012723 w 6858001"/>
              <a:gd name="connsiteY104" fmla="*/ 847665 h 874716"/>
              <a:gd name="connsiteX105" fmla="*/ 5902610 w 6858001"/>
              <a:gd name="connsiteY105" fmla="*/ 847473 h 874716"/>
              <a:gd name="connsiteX106" fmla="*/ 5864318 w 6858001"/>
              <a:gd name="connsiteY106" fmla="*/ 845569 h 874716"/>
              <a:gd name="connsiteX107" fmla="*/ 5790592 w 6858001"/>
              <a:gd name="connsiteY107" fmla="*/ 821947 h 874716"/>
              <a:gd name="connsiteX108" fmla="*/ 5781830 w 6858001"/>
              <a:gd name="connsiteY108" fmla="*/ 820233 h 874716"/>
              <a:gd name="connsiteX109" fmla="*/ 5733440 w 6858001"/>
              <a:gd name="connsiteY109" fmla="*/ 810896 h 874716"/>
              <a:gd name="connsiteX110" fmla="*/ 5706959 w 6858001"/>
              <a:gd name="connsiteY110" fmla="*/ 807848 h 874716"/>
              <a:gd name="connsiteX111" fmla="*/ 5606372 w 6858001"/>
              <a:gd name="connsiteY111" fmla="*/ 788417 h 874716"/>
              <a:gd name="connsiteX112" fmla="*/ 5548460 w 6858001"/>
              <a:gd name="connsiteY112" fmla="*/ 779273 h 874716"/>
              <a:gd name="connsiteX113" fmla="*/ 5501594 w 6858001"/>
              <a:gd name="connsiteY113" fmla="*/ 780607 h 874716"/>
              <a:gd name="connsiteX114" fmla="*/ 5419295 w 6858001"/>
              <a:gd name="connsiteY114" fmla="*/ 782321 h 874716"/>
              <a:gd name="connsiteX115" fmla="*/ 5393005 w 6858001"/>
              <a:gd name="connsiteY115" fmla="*/ 786703 h 874716"/>
              <a:gd name="connsiteX116" fmla="*/ 5274129 w 6858001"/>
              <a:gd name="connsiteY116" fmla="*/ 774129 h 874716"/>
              <a:gd name="connsiteX117" fmla="*/ 5206308 w 6858001"/>
              <a:gd name="connsiteY117" fmla="*/ 773177 h 874716"/>
              <a:gd name="connsiteX118" fmla="*/ 5129916 w 6858001"/>
              <a:gd name="connsiteY118" fmla="*/ 757554 h 874716"/>
              <a:gd name="connsiteX119" fmla="*/ 5107627 w 6858001"/>
              <a:gd name="connsiteY119" fmla="*/ 758316 h 874716"/>
              <a:gd name="connsiteX120" fmla="*/ 5082670 w 6858001"/>
              <a:gd name="connsiteY120" fmla="*/ 759651 h 874716"/>
              <a:gd name="connsiteX121" fmla="*/ 5006086 w 6858001"/>
              <a:gd name="connsiteY121" fmla="*/ 760795 h 874716"/>
              <a:gd name="connsiteX122" fmla="*/ 4959602 w 6858001"/>
              <a:gd name="connsiteY122" fmla="*/ 766509 h 874716"/>
              <a:gd name="connsiteX123" fmla="*/ 4871019 w 6858001"/>
              <a:gd name="connsiteY123" fmla="*/ 763081 h 874716"/>
              <a:gd name="connsiteX124" fmla="*/ 4838250 w 6858001"/>
              <a:gd name="connsiteY124" fmla="*/ 768033 h 874716"/>
              <a:gd name="connsiteX125" fmla="*/ 4755381 w 6858001"/>
              <a:gd name="connsiteY125" fmla="*/ 768605 h 874716"/>
              <a:gd name="connsiteX126" fmla="*/ 4681083 w 6858001"/>
              <a:gd name="connsiteY126" fmla="*/ 765747 h 874716"/>
              <a:gd name="connsiteX127" fmla="*/ 4609452 w 6858001"/>
              <a:gd name="connsiteY127" fmla="*/ 767271 h 874716"/>
              <a:gd name="connsiteX128" fmla="*/ 4558207 w 6858001"/>
              <a:gd name="connsiteY128" fmla="*/ 773557 h 874716"/>
              <a:gd name="connsiteX129" fmla="*/ 4502579 w 6858001"/>
              <a:gd name="connsiteY129" fmla="*/ 777367 h 874716"/>
              <a:gd name="connsiteX130" fmla="*/ 4349222 w 6858001"/>
              <a:gd name="connsiteY130" fmla="*/ 800038 h 874716"/>
              <a:gd name="connsiteX131" fmla="*/ 4320837 w 6858001"/>
              <a:gd name="connsiteY131" fmla="*/ 794514 h 874716"/>
              <a:gd name="connsiteX132" fmla="*/ 4159667 w 6858001"/>
              <a:gd name="connsiteY132" fmla="*/ 789370 h 874716"/>
              <a:gd name="connsiteX133" fmla="*/ 4124614 w 6858001"/>
              <a:gd name="connsiteY133" fmla="*/ 789752 h 874716"/>
              <a:gd name="connsiteX134" fmla="*/ 4030503 w 6858001"/>
              <a:gd name="connsiteY134" fmla="*/ 767271 h 874716"/>
              <a:gd name="connsiteX135" fmla="*/ 3885338 w 6858001"/>
              <a:gd name="connsiteY135" fmla="*/ 802896 h 874716"/>
              <a:gd name="connsiteX136" fmla="*/ 3749506 w 6858001"/>
              <a:gd name="connsiteY136" fmla="*/ 847473 h 874716"/>
              <a:gd name="connsiteX137" fmla="*/ 3732361 w 6858001"/>
              <a:gd name="connsiteY137" fmla="*/ 853190 h 874716"/>
              <a:gd name="connsiteX138" fmla="*/ 3683591 w 6858001"/>
              <a:gd name="connsiteY138" fmla="*/ 862906 h 874716"/>
              <a:gd name="connsiteX139" fmla="*/ 3623201 w 6858001"/>
              <a:gd name="connsiteY139" fmla="*/ 866334 h 874716"/>
              <a:gd name="connsiteX140" fmla="*/ 3546617 w 6858001"/>
              <a:gd name="connsiteY140" fmla="*/ 874716 h 874716"/>
              <a:gd name="connsiteX141" fmla="*/ 3485275 w 6858001"/>
              <a:gd name="connsiteY141" fmla="*/ 864238 h 874716"/>
              <a:gd name="connsiteX142" fmla="*/ 3399546 w 6858001"/>
              <a:gd name="connsiteY142" fmla="*/ 848618 h 874716"/>
              <a:gd name="connsiteX143" fmla="*/ 3318771 w 6858001"/>
              <a:gd name="connsiteY143" fmla="*/ 833757 h 874716"/>
              <a:gd name="connsiteX144" fmla="*/ 3293244 w 6858001"/>
              <a:gd name="connsiteY144" fmla="*/ 851284 h 874716"/>
              <a:gd name="connsiteX145" fmla="*/ 3253809 w 6858001"/>
              <a:gd name="connsiteY145" fmla="*/ 866524 h 874716"/>
              <a:gd name="connsiteX146" fmla="*/ 3209993 w 6858001"/>
              <a:gd name="connsiteY146" fmla="*/ 848235 h 874716"/>
              <a:gd name="connsiteX147" fmla="*/ 3107500 w 6858001"/>
              <a:gd name="connsiteY147" fmla="*/ 810326 h 874716"/>
              <a:gd name="connsiteX148" fmla="*/ 3042728 w 6858001"/>
              <a:gd name="connsiteY148" fmla="*/ 808610 h 874716"/>
              <a:gd name="connsiteX149" fmla="*/ 2901943 w 6858001"/>
              <a:gd name="connsiteY149" fmla="*/ 792418 h 874716"/>
              <a:gd name="connsiteX150" fmla="*/ 2809930 w 6858001"/>
              <a:gd name="connsiteY150" fmla="*/ 769367 h 874716"/>
              <a:gd name="connsiteX151" fmla="*/ 2743826 w 6858001"/>
              <a:gd name="connsiteY151" fmla="*/ 743268 h 874716"/>
              <a:gd name="connsiteX152" fmla="*/ 2649143 w 6858001"/>
              <a:gd name="connsiteY152" fmla="*/ 709167 h 874716"/>
              <a:gd name="connsiteX153" fmla="*/ 2554079 w 6858001"/>
              <a:gd name="connsiteY153" fmla="*/ 691450 h 874716"/>
              <a:gd name="connsiteX154" fmla="*/ 2485307 w 6858001"/>
              <a:gd name="connsiteY154" fmla="*/ 669160 h 874716"/>
              <a:gd name="connsiteX155" fmla="*/ 2401292 w 6858001"/>
              <a:gd name="connsiteY155" fmla="*/ 653919 h 874716"/>
              <a:gd name="connsiteX156" fmla="*/ 2330806 w 6858001"/>
              <a:gd name="connsiteY156" fmla="*/ 653349 h 874716"/>
              <a:gd name="connsiteX157" fmla="*/ 2220312 w 6858001"/>
              <a:gd name="connsiteY157" fmla="*/ 656015 h 874716"/>
              <a:gd name="connsiteX158" fmla="*/ 2085054 w 6858001"/>
              <a:gd name="connsiteY158" fmla="*/ 609914 h 874716"/>
              <a:gd name="connsiteX159" fmla="*/ 2030378 w 6858001"/>
              <a:gd name="connsiteY159" fmla="*/ 599625 h 874716"/>
              <a:gd name="connsiteX160" fmla="*/ 1978940 w 6858001"/>
              <a:gd name="connsiteY160" fmla="*/ 594863 h 874716"/>
              <a:gd name="connsiteX161" fmla="*/ 1869780 w 6858001"/>
              <a:gd name="connsiteY161" fmla="*/ 564192 h 874716"/>
              <a:gd name="connsiteX162" fmla="*/ 1825393 w 6858001"/>
              <a:gd name="connsiteY162" fmla="*/ 554094 h 874716"/>
              <a:gd name="connsiteX163" fmla="*/ 1763287 w 6858001"/>
              <a:gd name="connsiteY163" fmla="*/ 554286 h 874716"/>
              <a:gd name="connsiteX164" fmla="*/ 1650317 w 6858001"/>
              <a:gd name="connsiteY164" fmla="*/ 540187 h 874716"/>
              <a:gd name="connsiteX165" fmla="*/ 1537537 w 6858001"/>
              <a:gd name="connsiteY165" fmla="*/ 499038 h 874716"/>
              <a:gd name="connsiteX166" fmla="*/ 1489720 w 6858001"/>
              <a:gd name="connsiteY166" fmla="*/ 503038 h 874716"/>
              <a:gd name="connsiteX167" fmla="*/ 1472575 w 6858001"/>
              <a:gd name="connsiteY167" fmla="*/ 502086 h 874716"/>
              <a:gd name="connsiteX168" fmla="*/ 1318456 w 6858001"/>
              <a:gd name="connsiteY168" fmla="*/ 479415 h 874716"/>
              <a:gd name="connsiteX169" fmla="*/ 1303024 w 6858001"/>
              <a:gd name="connsiteY169" fmla="*/ 476939 h 874716"/>
              <a:gd name="connsiteX170" fmla="*/ 1230633 w 6858001"/>
              <a:gd name="connsiteY170" fmla="*/ 456746 h 874716"/>
              <a:gd name="connsiteX171" fmla="*/ 1048125 w 6858001"/>
              <a:gd name="connsiteY171" fmla="*/ 444172 h 874716"/>
              <a:gd name="connsiteX172" fmla="*/ 1036887 w 6858001"/>
              <a:gd name="connsiteY172" fmla="*/ 442648 h 874716"/>
              <a:gd name="connsiteX173" fmla="*/ 975733 w 6858001"/>
              <a:gd name="connsiteY173" fmla="*/ 452744 h 874716"/>
              <a:gd name="connsiteX174" fmla="*/ 945444 w 6858001"/>
              <a:gd name="connsiteY174" fmla="*/ 467033 h 874716"/>
              <a:gd name="connsiteX175" fmla="*/ 898198 w 6858001"/>
              <a:gd name="connsiteY175" fmla="*/ 481893 h 874716"/>
              <a:gd name="connsiteX176" fmla="*/ 850189 w 6858001"/>
              <a:gd name="connsiteY176" fmla="*/ 487417 h 874716"/>
              <a:gd name="connsiteX177" fmla="*/ 769605 w 6858001"/>
              <a:gd name="connsiteY177" fmla="*/ 464937 h 874716"/>
              <a:gd name="connsiteX178" fmla="*/ 740268 w 6858001"/>
              <a:gd name="connsiteY178" fmla="*/ 462651 h 874716"/>
              <a:gd name="connsiteX179" fmla="*/ 674923 w 6858001"/>
              <a:gd name="connsiteY179" fmla="*/ 451792 h 874716"/>
              <a:gd name="connsiteX180" fmla="*/ 617772 w 6858001"/>
              <a:gd name="connsiteY180" fmla="*/ 452554 h 874716"/>
              <a:gd name="connsiteX181" fmla="*/ 571860 w 6858001"/>
              <a:gd name="connsiteY181" fmla="*/ 469891 h 874716"/>
              <a:gd name="connsiteX182" fmla="*/ 505182 w 6858001"/>
              <a:gd name="connsiteY182" fmla="*/ 473319 h 874716"/>
              <a:gd name="connsiteX183" fmla="*/ 462126 w 6858001"/>
              <a:gd name="connsiteY183" fmla="*/ 460747 h 874716"/>
              <a:gd name="connsiteX184" fmla="*/ 453364 w 6858001"/>
              <a:gd name="connsiteY184" fmla="*/ 459033 h 874716"/>
              <a:gd name="connsiteX185" fmla="*/ 340774 w 6858001"/>
              <a:gd name="connsiteY185" fmla="*/ 458268 h 874716"/>
              <a:gd name="connsiteX186" fmla="*/ 200182 w 6858001"/>
              <a:gd name="connsiteY186" fmla="*/ 496180 h 874716"/>
              <a:gd name="connsiteX187" fmla="*/ 176939 w 6858001"/>
              <a:gd name="connsiteY187" fmla="*/ 504182 h 874716"/>
              <a:gd name="connsiteX188" fmla="*/ 63587 w 6858001"/>
              <a:gd name="connsiteY188" fmla="*/ 518088 h 874716"/>
              <a:gd name="connsiteX189" fmla="*/ 2817 w 6858001"/>
              <a:gd name="connsiteY189" fmla="*/ 532187 h 874716"/>
              <a:gd name="connsiteX190" fmla="*/ 0 w 6858001"/>
              <a:gd name="connsiteY190" fmla="*/ 533314 h 874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</a:cxnLst>
            <a:rect l="l" t="t" r="r" b="b"/>
            <a:pathLst>
              <a:path w="6858001" h="874716">
                <a:moveTo>
                  <a:pt x="0" y="533314"/>
                </a:moveTo>
                <a:lnTo>
                  <a:pt x="0" y="69206"/>
                </a:lnTo>
                <a:lnTo>
                  <a:pt x="21486" y="71924"/>
                </a:lnTo>
                <a:cubicBezTo>
                  <a:pt x="92546" y="60493"/>
                  <a:pt x="159604" y="87354"/>
                  <a:pt x="228948" y="88116"/>
                </a:cubicBezTo>
                <a:cubicBezTo>
                  <a:pt x="260382" y="88496"/>
                  <a:pt x="291435" y="94592"/>
                  <a:pt x="313533" y="62779"/>
                </a:cubicBezTo>
                <a:cubicBezTo>
                  <a:pt x="316389" y="58587"/>
                  <a:pt x="330298" y="60873"/>
                  <a:pt x="338870" y="62207"/>
                </a:cubicBezTo>
                <a:cubicBezTo>
                  <a:pt x="357921" y="65066"/>
                  <a:pt x="376781" y="72304"/>
                  <a:pt x="395640" y="72114"/>
                </a:cubicBezTo>
                <a:cubicBezTo>
                  <a:pt x="434695" y="71924"/>
                  <a:pt x="473939" y="68876"/>
                  <a:pt x="512802" y="65446"/>
                </a:cubicBezTo>
                <a:cubicBezTo>
                  <a:pt x="527470" y="64112"/>
                  <a:pt x="541569" y="58969"/>
                  <a:pt x="556047" y="55349"/>
                </a:cubicBezTo>
                <a:cubicBezTo>
                  <a:pt x="564048" y="53253"/>
                  <a:pt x="572622" y="47729"/>
                  <a:pt x="580050" y="48871"/>
                </a:cubicBezTo>
                <a:cubicBezTo>
                  <a:pt x="623106" y="55539"/>
                  <a:pt x="662541" y="39157"/>
                  <a:pt x="703308" y="30964"/>
                </a:cubicBezTo>
                <a:cubicBezTo>
                  <a:pt x="722169" y="27154"/>
                  <a:pt x="739886" y="18010"/>
                  <a:pt x="758174" y="11724"/>
                </a:cubicBezTo>
                <a:cubicBezTo>
                  <a:pt x="762936" y="10008"/>
                  <a:pt x="768271" y="8484"/>
                  <a:pt x="773035" y="8866"/>
                </a:cubicBezTo>
                <a:cubicBezTo>
                  <a:pt x="800276" y="11152"/>
                  <a:pt x="827329" y="14390"/>
                  <a:pt x="854379" y="16866"/>
                </a:cubicBezTo>
                <a:cubicBezTo>
                  <a:pt x="878956" y="19152"/>
                  <a:pt x="903722" y="19914"/>
                  <a:pt x="915343" y="47919"/>
                </a:cubicBezTo>
                <a:cubicBezTo>
                  <a:pt x="917059" y="52301"/>
                  <a:pt x="922773" y="55539"/>
                  <a:pt x="927155" y="58397"/>
                </a:cubicBezTo>
                <a:cubicBezTo>
                  <a:pt x="994785" y="102405"/>
                  <a:pt x="1030980" y="101261"/>
                  <a:pt x="1097087" y="54777"/>
                </a:cubicBezTo>
                <a:cubicBezTo>
                  <a:pt x="1103945" y="50015"/>
                  <a:pt x="1118613" y="46585"/>
                  <a:pt x="1123185" y="50395"/>
                </a:cubicBezTo>
                <a:cubicBezTo>
                  <a:pt x="1162049" y="82020"/>
                  <a:pt x="1204532" y="78590"/>
                  <a:pt x="1249302" y="68684"/>
                </a:cubicBezTo>
                <a:cubicBezTo>
                  <a:pt x="1260922" y="66018"/>
                  <a:pt x="1277307" y="66018"/>
                  <a:pt x="1286069" y="72304"/>
                </a:cubicBezTo>
                <a:cubicBezTo>
                  <a:pt x="1327790" y="101451"/>
                  <a:pt x="1372560" y="97261"/>
                  <a:pt x="1417899" y="88688"/>
                </a:cubicBezTo>
                <a:cubicBezTo>
                  <a:pt x="1424948" y="87354"/>
                  <a:pt x="1433522" y="80114"/>
                  <a:pt x="1436568" y="73448"/>
                </a:cubicBezTo>
                <a:cubicBezTo>
                  <a:pt x="1447428" y="49825"/>
                  <a:pt x="1467813" y="41823"/>
                  <a:pt x="1490292" y="35154"/>
                </a:cubicBezTo>
                <a:cubicBezTo>
                  <a:pt x="1525727" y="24296"/>
                  <a:pt x="1560588" y="11532"/>
                  <a:pt x="1596213" y="1245"/>
                </a:cubicBezTo>
                <a:cubicBezTo>
                  <a:pt x="1604978" y="-1231"/>
                  <a:pt x="1615836" y="293"/>
                  <a:pt x="1624980" y="3150"/>
                </a:cubicBezTo>
                <a:cubicBezTo>
                  <a:pt x="1656223" y="12866"/>
                  <a:pt x="1676036" y="37251"/>
                  <a:pt x="1697753" y="59731"/>
                </a:cubicBezTo>
                <a:cubicBezTo>
                  <a:pt x="1707279" y="69638"/>
                  <a:pt x="1720423" y="76686"/>
                  <a:pt x="1733188" y="82400"/>
                </a:cubicBezTo>
                <a:cubicBezTo>
                  <a:pt x="1766335" y="97071"/>
                  <a:pt x="1800246" y="110215"/>
                  <a:pt x="1833775" y="124121"/>
                </a:cubicBezTo>
                <a:cubicBezTo>
                  <a:pt x="1837013" y="125455"/>
                  <a:pt x="1839679" y="128884"/>
                  <a:pt x="1842158" y="131742"/>
                </a:cubicBezTo>
                <a:cubicBezTo>
                  <a:pt x="1866922" y="161843"/>
                  <a:pt x="1891497" y="192132"/>
                  <a:pt x="1916454" y="222233"/>
                </a:cubicBezTo>
                <a:cubicBezTo>
                  <a:pt x="1921216" y="227947"/>
                  <a:pt x="1928076" y="232139"/>
                  <a:pt x="1933219" y="237663"/>
                </a:cubicBezTo>
                <a:cubicBezTo>
                  <a:pt x="1940459" y="245283"/>
                  <a:pt x="1949603" y="252524"/>
                  <a:pt x="1953413" y="261668"/>
                </a:cubicBezTo>
                <a:cubicBezTo>
                  <a:pt x="1965224" y="290433"/>
                  <a:pt x="1987894" y="302817"/>
                  <a:pt x="2016469" y="308151"/>
                </a:cubicBezTo>
                <a:cubicBezTo>
                  <a:pt x="2042570" y="313104"/>
                  <a:pt x="2068669" y="317296"/>
                  <a:pt x="2094578" y="323010"/>
                </a:cubicBezTo>
                <a:cubicBezTo>
                  <a:pt x="2126201" y="329868"/>
                  <a:pt x="2157636" y="337298"/>
                  <a:pt x="2188879" y="345681"/>
                </a:cubicBezTo>
                <a:cubicBezTo>
                  <a:pt x="2202404" y="349301"/>
                  <a:pt x="2216692" y="353491"/>
                  <a:pt x="2228314" y="360921"/>
                </a:cubicBezTo>
                <a:cubicBezTo>
                  <a:pt x="2260890" y="381496"/>
                  <a:pt x="2295753" y="395402"/>
                  <a:pt x="2334044" y="389878"/>
                </a:cubicBezTo>
                <a:cubicBezTo>
                  <a:pt x="2364715" y="385496"/>
                  <a:pt x="2390434" y="396736"/>
                  <a:pt x="2409485" y="414263"/>
                </a:cubicBezTo>
                <a:cubicBezTo>
                  <a:pt x="2444158" y="446078"/>
                  <a:pt x="2481305" y="438838"/>
                  <a:pt x="2518264" y="428552"/>
                </a:cubicBezTo>
                <a:cubicBezTo>
                  <a:pt x="2537315" y="423217"/>
                  <a:pt x="2552935" y="423979"/>
                  <a:pt x="2571034" y="429122"/>
                </a:cubicBezTo>
                <a:cubicBezTo>
                  <a:pt x="2612945" y="441124"/>
                  <a:pt x="2640950" y="473701"/>
                  <a:pt x="2668001" y="502276"/>
                </a:cubicBezTo>
                <a:cubicBezTo>
                  <a:pt x="2691054" y="526661"/>
                  <a:pt x="2716963" y="540377"/>
                  <a:pt x="2745348" y="550666"/>
                </a:cubicBezTo>
                <a:cubicBezTo>
                  <a:pt x="2781163" y="563810"/>
                  <a:pt x="2809548" y="558858"/>
                  <a:pt x="2826694" y="527233"/>
                </a:cubicBezTo>
                <a:cubicBezTo>
                  <a:pt x="2831457" y="518278"/>
                  <a:pt x="2839839" y="507800"/>
                  <a:pt x="2848793" y="505134"/>
                </a:cubicBezTo>
                <a:cubicBezTo>
                  <a:pt x="2892037" y="491800"/>
                  <a:pt x="2935854" y="472367"/>
                  <a:pt x="2982148" y="484179"/>
                </a:cubicBezTo>
                <a:cubicBezTo>
                  <a:pt x="3046158" y="500372"/>
                  <a:pt x="3108644" y="499420"/>
                  <a:pt x="3172654" y="483417"/>
                </a:cubicBezTo>
                <a:cubicBezTo>
                  <a:pt x="3276480" y="457508"/>
                  <a:pt x="3380305" y="430076"/>
                  <a:pt x="3489467" y="435790"/>
                </a:cubicBezTo>
                <a:cubicBezTo>
                  <a:pt x="3507563" y="436742"/>
                  <a:pt x="3529090" y="425121"/>
                  <a:pt x="3544713" y="413691"/>
                </a:cubicBezTo>
                <a:cubicBezTo>
                  <a:pt x="3574622" y="391974"/>
                  <a:pt x="3573288" y="390258"/>
                  <a:pt x="3606817" y="408167"/>
                </a:cubicBezTo>
                <a:cubicBezTo>
                  <a:pt x="3614819" y="412549"/>
                  <a:pt x="3624725" y="415215"/>
                  <a:pt x="3630632" y="421693"/>
                </a:cubicBezTo>
                <a:cubicBezTo>
                  <a:pt x="3660731" y="454650"/>
                  <a:pt x="3697880" y="446648"/>
                  <a:pt x="3734837" y="441886"/>
                </a:cubicBezTo>
                <a:cubicBezTo>
                  <a:pt x="3741315" y="440934"/>
                  <a:pt x="3749125" y="439600"/>
                  <a:pt x="3754652" y="442268"/>
                </a:cubicBezTo>
                <a:cubicBezTo>
                  <a:pt x="3779607" y="454268"/>
                  <a:pt x="3800753" y="450078"/>
                  <a:pt x="3822472" y="433694"/>
                </a:cubicBezTo>
                <a:cubicBezTo>
                  <a:pt x="3841331" y="419597"/>
                  <a:pt x="3863049" y="411215"/>
                  <a:pt x="3885338" y="428742"/>
                </a:cubicBezTo>
                <a:cubicBezTo>
                  <a:pt x="3934870" y="467605"/>
                  <a:pt x="3987829" y="469509"/>
                  <a:pt x="4043839" y="444934"/>
                </a:cubicBezTo>
                <a:cubicBezTo>
                  <a:pt x="4083845" y="427407"/>
                  <a:pt x="4123280" y="423407"/>
                  <a:pt x="4165383" y="441124"/>
                </a:cubicBezTo>
                <a:cubicBezTo>
                  <a:pt x="4181576" y="447982"/>
                  <a:pt x="4202531" y="443410"/>
                  <a:pt x="4221391" y="444934"/>
                </a:cubicBezTo>
                <a:cubicBezTo>
                  <a:pt x="4232060" y="445696"/>
                  <a:pt x="4243872" y="445886"/>
                  <a:pt x="4253014" y="450650"/>
                </a:cubicBezTo>
                <a:cubicBezTo>
                  <a:pt x="4277401" y="462843"/>
                  <a:pt x="4300070" y="478463"/>
                  <a:pt x="4324645" y="490466"/>
                </a:cubicBezTo>
                <a:cubicBezTo>
                  <a:pt x="4336457" y="496180"/>
                  <a:pt x="4350554" y="499228"/>
                  <a:pt x="4363890" y="499420"/>
                </a:cubicBezTo>
                <a:cubicBezTo>
                  <a:pt x="4403325" y="500372"/>
                  <a:pt x="4442761" y="500372"/>
                  <a:pt x="4482004" y="498658"/>
                </a:cubicBezTo>
                <a:cubicBezTo>
                  <a:pt x="4546776" y="495990"/>
                  <a:pt x="4612500" y="495418"/>
                  <a:pt x="4659174" y="438648"/>
                </a:cubicBezTo>
                <a:cubicBezTo>
                  <a:pt x="4662986" y="434076"/>
                  <a:pt x="4671176" y="431408"/>
                  <a:pt x="4677655" y="430646"/>
                </a:cubicBezTo>
                <a:cubicBezTo>
                  <a:pt x="4707564" y="427027"/>
                  <a:pt x="4738235" y="426645"/>
                  <a:pt x="4767764" y="420739"/>
                </a:cubicBezTo>
                <a:cubicBezTo>
                  <a:pt x="4791386" y="415977"/>
                  <a:pt x="4811009" y="417501"/>
                  <a:pt x="4828916" y="434266"/>
                </a:cubicBezTo>
                <a:cubicBezTo>
                  <a:pt x="4852348" y="456364"/>
                  <a:pt x="4880925" y="469319"/>
                  <a:pt x="4912168" y="462271"/>
                </a:cubicBezTo>
                <a:cubicBezTo>
                  <a:pt x="4943409" y="455412"/>
                  <a:pt x="4963984" y="470271"/>
                  <a:pt x="4987037" y="485703"/>
                </a:cubicBezTo>
                <a:cubicBezTo>
                  <a:pt x="5003801" y="496942"/>
                  <a:pt x="5022852" y="511040"/>
                  <a:pt x="5041521" y="512182"/>
                </a:cubicBezTo>
                <a:cubicBezTo>
                  <a:pt x="5083814" y="514658"/>
                  <a:pt x="5120201" y="553904"/>
                  <a:pt x="5166113" y="531615"/>
                </a:cubicBezTo>
                <a:cubicBezTo>
                  <a:pt x="5169161" y="530091"/>
                  <a:pt x="5174685" y="533901"/>
                  <a:pt x="5179067" y="534853"/>
                </a:cubicBezTo>
                <a:cubicBezTo>
                  <a:pt x="5214121" y="542093"/>
                  <a:pt x="5247078" y="535043"/>
                  <a:pt x="5272796" y="511230"/>
                </a:cubicBezTo>
                <a:cubicBezTo>
                  <a:pt x="5306516" y="480177"/>
                  <a:pt x="5343855" y="477129"/>
                  <a:pt x="5385384" y="487227"/>
                </a:cubicBezTo>
                <a:cubicBezTo>
                  <a:pt x="5398721" y="490466"/>
                  <a:pt x="5412057" y="492752"/>
                  <a:pt x="5425582" y="495418"/>
                </a:cubicBezTo>
                <a:cubicBezTo>
                  <a:pt x="5443870" y="499228"/>
                  <a:pt x="5462351" y="503230"/>
                  <a:pt x="5480637" y="507040"/>
                </a:cubicBezTo>
                <a:cubicBezTo>
                  <a:pt x="5498356" y="510850"/>
                  <a:pt x="5517979" y="517326"/>
                  <a:pt x="5531693" y="500944"/>
                </a:cubicBezTo>
                <a:cubicBezTo>
                  <a:pt x="5543506" y="486845"/>
                  <a:pt x="5551888" y="488179"/>
                  <a:pt x="5562746" y="500372"/>
                </a:cubicBezTo>
                <a:cubicBezTo>
                  <a:pt x="5600467" y="543045"/>
                  <a:pt x="5646189" y="569716"/>
                  <a:pt x="5704483" y="571620"/>
                </a:cubicBezTo>
                <a:cubicBezTo>
                  <a:pt x="5716485" y="572002"/>
                  <a:pt x="5728678" y="574668"/>
                  <a:pt x="5740488" y="577526"/>
                </a:cubicBezTo>
                <a:cubicBezTo>
                  <a:pt x="5747728" y="579241"/>
                  <a:pt x="5756493" y="581147"/>
                  <a:pt x="5760873" y="586291"/>
                </a:cubicBezTo>
                <a:cubicBezTo>
                  <a:pt x="5794974" y="625534"/>
                  <a:pt x="5837457" y="652777"/>
                  <a:pt x="5883751" y="674686"/>
                </a:cubicBezTo>
                <a:cubicBezTo>
                  <a:pt x="5900323" y="682496"/>
                  <a:pt x="5918042" y="690306"/>
                  <a:pt x="5935949" y="692592"/>
                </a:cubicBezTo>
                <a:cubicBezTo>
                  <a:pt x="5954617" y="694878"/>
                  <a:pt x="5974240" y="691068"/>
                  <a:pt x="5993291" y="688972"/>
                </a:cubicBezTo>
                <a:cubicBezTo>
                  <a:pt x="6004531" y="687830"/>
                  <a:pt x="6017485" y="688020"/>
                  <a:pt x="6026440" y="682496"/>
                </a:cubicBezTo>
                <a:cubicBezTo>
                  <a:pt x="6054825" y="665159"/>
                  <a:pt x="6082258" y="646491"/>
                  <a:pt x="6108738" y="626296"/>
                </a:cubicBezTo>
                <a:cubicBezTo>
                  <a:pt x="6131409" y="608960"/>
                  <a:pt x="6135981" y="606483"/>
                  <a:pt x="6155602" y="628202"/>
                </a:cubicBezTo>
                <a:cubicBezTo>
                  <a:pt x="6175797" y="650491"/>
                  <a:pt x="6200944" y="662111"/>
                  <a:pt x="6228756" y="666873"/>
                </a:cubicBezTo>
                <a:cubicBezTo>
                  <a:pt x="6272764" y="674304"/>
                  <a:pt x="6317151" y="680590"/>
                  <a:pt x="6361539" y="684210"/>
                </a:cubicBezTo>
                <a:cubicBezTo>
                  <a:pt x="6401736" y="687448"/>
                  <a:pt x="6420977" y="669922"/>
                  <a:pt x="6428979" y="630106"/>
                </a:cubicBezTo>
                <a:cubicBezTo>
                  <a:pt x="6433551" y="608007"/>
                  <a:pt x="6439458" y="584003"/>
                  <a:pt x="6463840" y="578098"/>
                </a:cubicBezTo>
                <a:cubicBezTo>
                  <a:pt x="6503658" y="568572"/>
                  <a:pt x="6544997" y="564382"/>
                  <a:pt x="6564620" y="517708"/>
                </a:cubicBezTo>
                <a:cubicBezTo>
                  <a:pt x="6575478" y="527995"/>
                  <a:pt x="6582146" y="534091"/>
                  <a:pt x="6588625" y="540187"/>
                </a:cubicBezTo>
                <a:cubicBezTo>
                  <a:pt x="6606531" y="557142"/>
                  <a:pt x="6643678" y="564382"/>
                  <a:pt x="6662541" y="549714"/>
                </a:cubicBezTo>
                <a:cubicBezTo>
                  <a:pt x="6690354" y="528377"/>
                  <a:pt x="6715883" y="532377"/>
                  <a:pt x="6742552" y="548952"/>
                </a:cubicBezTo>
                <a:cubicBezTo>
                  <a:pt x="6764841" y="562668"/>
                  <a:pt x="6788417" y="567954"/>
                  <a:pt x="6812063" y="568430"/>
                </a:cubicBezTo>
                <a:lnTo>
                  <a:pt x="6858001" y="562267"/>
                </a:lnTo>
                <a:lnTo>
                  <a:pt x="6858001" y="734520"/>
                </a:lnTo>
                <a:lnTo>
                  <a:pt x="6815516" y="744220"/>
                </a:lnTo>
                <a:cubicBezTo>
                  <a:pt x="6793035" y="749744"/>
                  <a:pt x="6771319" y="759651"/>
                  <a:pt x="6748458" y="763271"/>
                </a:cubicBezTo>
                <a:cubicBezTo>
                  <a:pt x="6694164" y="771843"/>
                  <a:pt x="6639488" y="777939"/>
                  <a:pt x="6584812" y="784797"/>
                </a:cubicBezTo>
                <a:cubicBezTo>
                  <a:pt x="6528424" y="791846"/>
                  <a:pt x="6472225" y="799276"/>
                  <a:pt x="6415833" y="805562"/>
                </a:cubicBezTo>
                <a:cubicBezTo>
                  <a:pt x="6384972" y="808802"/>
                  <a:pt x="6353919" y="809372"/>
                  <a:pt x="6323058" y="812420"/>
                </a:cubicBezTo>
                <a:cubicBezTo>
                  <a:pt x="6296005" y="815088"/>
                  <a:pt x="6269144" y="820041"/>
                  <a:pt x="6242093" y="823281"/>
                </a:cubicBezTo>
                <a:cubicBezTo>
                  <a:pt x="6218660" y="825947"/>
                  <a:pt x="6195037" y="827471"/>
                  <a:pt x="6171605" y="830139"/>
                </a:cubicBezTo>
                <a:cubicBezTo>
                  <a:pt x="6134075" y="834519"/>
                  <a:pt x="6096736" y="839473"/>
                  <a:pt x="6059397" y="844045"/>
                </a:cubicBezTo>
                <a:cubicBezTo>
                  <a:pt x="6043776" y="845759"/>
                  <a:pt x="6027392" y="850522"/>
                  <a:pt x="6012723" y="847665"/>
                </a:cubicBezTo>
                <a:cubicBezTo>
                  <a:pt x="5975764" y="840425"/>
                  <a:pt x="5939377" y="842521"/>
                  <a:pt x="5902610" y="847473"/>
                </a:cubicBezTo>
                <a:cubicBezTo>
                  <a:pt x="5890037" y="849190"/>
                  <a:pt x="5876511" y="848808"/>
                  <a:pt x="5864318" y="845569"/>
                </a:cubicBezTo>
                <a:cubicBezTo>
                  <a:pt x="5839361" y="839091"/>
                  <a:pt x="5815169" y="829947"/>
                  <a:pt x="5790592" y="821947"/>
                </a:cubicBezTo>
                <a:cubicBezTo>
                  <a:pt x="5787924" y="820995"/>
                  <a:pt x="5784686" y="820803"/>
                  <a:pt x="5781830" y="820233"/>
                </a:cubicBezTo>
                <a:cubicBezTo>
                  <a:pt x="5765635" y="816992"/>
                  <a:pt x="5749634" y="813754"/>
                  <a:pt x="5733440" y="810896"/>
                </a:cubicBezTo>
                <a:cubicBezTo>
                  <a:pt x="5724678" y="809372"/>
                  <a:pt x="5715723" y="809182"/>
                  <a:pt x="5706959" y="807848"/>
                </a:cubicBezTo>
                <a:cubicBezTo>
                  <a:pt x="5673050" y="802514"/>
                  <a:pt x="5635711" y="811468"/>
                  <a:pt x="5606372" y="788417"/>
                </a:cubicBezTo>
                <a:cubicBezTo>
                  <a:pt x="5587321" y="773557"/>
                  <a:pt x="5568842" y="776987"/>
                  <a:pt x="5548460" y="779273"/>
                </a:cubicBezTo>
                <a:cubicBezTo>
                  <a:pt x="5533027" y="780987"/>
                  <a:pt x="5517215" y="780415"/>
                  <a:pt x="5501594" y="780607"/>
                </a:cubicBezTo>
                <a:cubicBezTo>
                  <a:pt x="5474161" y="781177"/>
                  <a:pt x="5446728" y="781369"/>
                  <a:pt x="5419295" y="782321"/>
                </a:cubicBezTo>
                <a:cubicBezTo>
                  <a:pt x="5410531" y="782701"/>
                  <a:pt x="5401579" y="787465"/>
                  <a:pt x="5393005" y="786703"/>
                </a:cubicBezTo>
                <a:cubicBezTo>
                  <a:pt x="5353379" y="783083"/>
                  <a:pt x="5313754" y="777367"/>
                  <a:pt x="5274129" y="774129"/>
                </a:cubicBezTo>
                <a:cubicBezTo>
                  <a:pt x="5251650" y="772225"/>
                  <a:pt x="5228597" y="775843"/>
                  <a:pt x="5206308" y="773177"/>
                </a:cubicBezTo>
                <a:cubicBezTo>
                  <a:pt x="5180591" y="770129"/>
                  <a:pt x="5155445" y="762319"/>
                  <a:pt x="5129916" y="757554"/>
                </a:cubicBezTo>
                <a:cubicBezTo>
                  <a:pt x="5122867" y="756222"/>
                  <a:pt x="5115057" y="757936"/>
                  <a:pt x="5107627" y="758316"/>
                </a:cubicBezTo>
                <a:cubicBezTo>
                  <a:pt x="5099245" y="758699"/>
                  <a:pt x="5091052" y="759461"/>
                  <a:pt x="5082670" y="759651"/>
                </a:cubicBezTo>
                <a:cubicBezTo>
                  <a:pt x="5057141" y="760033"/>
                  <a:pt x="5031614" y="759461"/>
                  <a:pt x="5006086" y="760795"/>
                </a:cubicBezTo>
                <a:cubicBezTo>
                  <a:pt x="4990465" y="761557"/>
                  <a:pt x="4974082" y="769367"/>
                  <a:pt x="4959602" y="766509"/>
                </a:cubicBezTo>
                <a:cubicBezTo>
                  <a:pt x="4930075" y="760985"/>
                  <a:pt x="4900546" y="773367"/>
                  <a:pt x="4871019" y="763081"/>
                </a:cubicBezTo>
                <a:cubicBezTo>
                  <a:pt x="4861873" y="760033"/>
                  <a:pt x="4849300" y="767653"/>
                  <a:pt x="4838250" y="768033"/>
                </a:cubicBezTo>
                <a:cubicBezTo>
                  <a:pt x="4810627" y="768985"/>
                  <a:pt x="4783004" y="768795"/>
                  <a:pt x="4755381" y="768605"/>
                </a:cubicBezTo>
                <a:cubicBezTo>
                  <a:pt x="4730614" y="768415"/>
                  <a:pt x="4704895" y="771081"/>
                  <a:pt x="4681083" y="765747"/>
                </a:cubicBezTo>
                <a:cubicBezTo>
                  <a:pt x="4656126" y="760033"/>
                  <a:pt x="4633647" y="760795"/>
                  <a:pt x="4609452" y="767271"/>
                </a:cubicBezTo>
                <a:cubicBezTo>
                  <a:pt x="4592878" y="771653"/>
                  <a:pt x="4575351" y="772225"/>
                  <a:pt x="4558207" y="773557"/>
                </a:cubicBezTo>
                <a:cubicBezTo>
                  <a:pt x="4539728" y="775081"/>
                  <a:pt x="4519343" y="771081"/>
                  <a:pt x="4502579" y="777367"/>
                </a:cubicBezTo>
                <a:cubicBezTo>
                  <a:pt x="4452665" y="796038"/>
                  <a:pt x="4401419" y="800038"/>
                  <a:pt x="4349222" y="800038"/>
                </a:cubicBezTo>
                <a:cubicBezTo>
                  <a:pt x="4339695" y="800038"/>
                  <a:pt x="4329979" y="797372"/>
                  <a:pt x="4320837" y="794514"/>
                </a:cubicBezTo>
                <a:cubicBezTo>
                  <a:pt x="4267493" y="777367"/>
                  <a:pt x="4213961" y="778891"/>
                  <a:pt x="4159667" y="789370"/>
                </a:cubicBezTo>
                <a:cubicBezTo>
                  <a:pt x="4148427" y="791656"/>
                  <a:pt x="4135854" y="792038"/>
                  <a:pt x="4124614" y="789752"/>
                </a:cubicBezTo>
                <a:cubicBezTo>
                  <a:pt x="4092989" y="783083"/>
                  <a:pt x="4062318" y="772033"/>
                  <a:pt x="4030503" y="767271"/>
                </a:cubicBezTo>
                <a:cubicBezTo>
                  <a:pt x="3977925" y="759461"/>
                  <a:pt x="3932394" y="785749"/>
                  <a:pt x="3885338" y="802896"/>
                </a:cubicBezTo>
                <a:cubicBezTo>
                  <a:pt x="3840569" y="819089"/>
                  <a:pt x="3802467" y="855666"/>
                  <a:pt x="3749506" y="847473"/>
                </a:cubicBezTo>
                <a:cubicBezTo>
                  <a:pt x="3744173" y="846711"/>
                  <a:pt x="3738267" y="851856"/>
                  <a:pt x="3732361" y="853190"/>
                </a:cubicBezTo>
                <a:cubicBezTo>
                  <a:pt x="3716168" y="856810"/>
                  <a:pt x="3699976" y="861190"/>
                  <a:pt x="3683591" y="862906"/>
                </a:cubicBezTo>
                <a:cubicBezTo>
                  <a:pt x="3663589" y="865192"/>
                  <a:pt x="3643204" y="864430"/>
                  <a:pt x="3623201" y="866334"/>
                </a:cubicBezTo>
                <a:cubicBezTo>
                  <a:pt x="3597482" y="868620"/>
                  <a:pt x="3572146" y="874716"/>
                  <a:pt x="3546617" y="874716"/>
                </a:cubicBezTo>
                <a:cubicBezTo>
                  <a:pt x="3526042" y="874716"/>
                  <a:pt x="3505657" y="867668"/>
                  <a:pt x="3485275" y="864238"/>
                </a:cubicBezTo>
                <a:cubicBezTo>
                  <a:pt x="3456508" y="859476"/>
                  <a:pt x="3424883" y="860810"/>
                  <a:pt x="3399546" y="848618"/>
                </a:cubicBezTo>
                <a:cubicBezTo>
                  <a:pt x="3372495" y="835663"/>
                  <a:pt x="3346776" y="829757"/>
                  <a:pt x="3318771" y="833757"/>
                </a:cubicBezTo>
                <a:cubicBezTo>
                  <a:pt x="3309437" y="835091"/>
                  <a:pt x="3297434" y="843093"/>
                  <a:pt x="3293244" y="851284"/>
                </a:cubicBezTo>
                <a:cubicBezTo>
                  <a:pt x="3283908" y="869572"/>
                  <a:pt x="3271145" y="872812"/>
                  <a:pt x="3253809" y="866524"/>
                </a:cubicBezTo>
                <a:cubicBezTo>
                  <a:pt x="3238758" y="861190"/>
                  <a:pt x="3220280" y="858524"/>
                  <a:pt x="3209993" y="848235"/>
                </a:cubicBezTo>
                <a:cubicBezTo>
                  <a:pt x="3180844" y="819089"/>
                  <a:pt x="3143695" y="818136"/>
                  <a:pt x="3107500" y="810326"/>
                </a:cubicBezTo>
                <a:cubicBezTo>
                  <a:pt x="3085403" y="805562"/>
                  <a:pt x="3064827" y="805372"/>
                  <a:pt x="3042728" y="808610"/>
                </a:cubicBezTo>
                <a:cubicBezTo>
                  <a:pt x="2994722" y="815850"/>
                  <a:pt x="2948047" y="805562"/>
                  <a:pt x="2901943" y="792418"/>
                </a:cubicBezTo>
                <a:cubicBezTo>
                  <a:pt x="2871462" y="783655"/>
                  <a:pt x="2840219" y="778321"/>
                  <a:pt x="2809930" y="769367"/>
                </a:cubicBezTo>
                <a:cubicBezTo>
                  <a:pt x="2787259" y="762509"/>
                  <a:pt x="2764590" y="754316"/>
                  <a:pt x="2743826" y="743268"/>
                </a:cubicBezTo>
                <a:cubicBezTo>
                  <a:pt x="2713723" y="727073"/>
                  <a:pt x="2687436" y="702689"/>
                  <a:pt x="2649143" y="709167"/>
                </a:cubicBezTo>
                <a:cubicBezTo>
                  <a:pt x="2615421" y="714881"/>
                  <a:pt x="2584942" y="702881"/>
                  <a:pt x="2554079" y="691450"/>
                </a:cubicBezTo>
                <a:cubicBezTo>
                  <a:pt x="2531409" y="683068"/>
                  <a:pt x="2508742" y="674494"/>
                  <a:pt x="2485307" y="669160"/>
                </a:cubicBezTo>
                <a:cubicBezTo>
                  <a:pt x="2457492" y="662873"/>
                  <a:pt x="2426059" y="665541"/>
                  <a:pt x="2401292" y="653919"/>
                </a:cubicBezTo>
                <a:cubicBezTo>
                  <a:pt x="2375383" y="641727"/>
                  <a:pt x="2353859" y="649919"/>
                  <a:pt x="2330806" y="653349"/>
                </a:cubicBezTo>
                <a:cubicBezTo>
                  <a:pt x="2294039" y="658683"/>
                  <a:pt x="2257459" y="668590"/>
                  <a:pt x="2220312" y="656015"/>
                </a:cubicBezTo>
                <a:cubicBezTo>
                  <a:pt x="2175163" y="640775"/>
                  <a:pt x="2130393" y="624392"/>
                  <a:pt x="2085054" y="609914"/>
                </a:cubicBezTo>
                <a:cubicBezTo>
                  <a:pt x="2067525" y="604387"/>
                  <a:pt x="2048668" y="602101"/>
                  <a:pt x="2030378" y="599625"/>
                </a:cubicBezTo>
                <a:cubicBezTo>
                  <a:pt x="2013043" y="597529"/>
                  <a:pt x="1992279" y="602863"/>
                  <a:pt x="1978940" y="594863"/>
                </a:cubicBezTo>
                <a:cubicBezTo>
                  <a:pt x="1944649" y="574288"/>
                  <a:pt x="1909408" y="564192"/>
                  <a:pt x="1869780" y="564192"/>
                </a:cubicBezTo>
                <a:cubicBezTo>
                  <a:pt x="1854920" y="564192"/>
                  <a:pt x="1840441" y="555618"/>
                  <a:pt x="1825393" y="554094"/>
                </a:cubicBezTo>
                <a:cubicBezTo>
                  <a:pt x="1804816" y="552190"/>
                  <a:pt x="1781194" y="547045"/>
                  <a:pt x="1763287" y="554286"/>
                </a:cubicBezTo>
                <a:cubicBezTo>
                  <a:pt x="1721185" y="571430"/>
                  <a:pt x="1687086" y="557142"/>
                  <a:pt x="1650317" y="540187"/>
                </a:cubicBezTo>
                <a:cubicBezTo>
                  <a:pt x="1614120" y="523423"/>
                  <a:pt x="1576019" y="510088"/>
                  <a:pt x="1537537" y="499038"/>
                </a:cubicBezTo>
                <a:cubicBezTo>
                  <a:pt x="1523059" y="495038"/>
                  <a:pt x="1505724" y="501706"/>
                  <a:pt x="1489720" y="503038"/>
                </a:cubicBezTo>
                <a:cubicBezTo>
                  <a:pt x="1484004" y="503420"/>
                  <a:pt x="1477717" y="503992"/>
                  <a:pt x="1472575" y="502086"/>
                </a:cubicBezTo>
                <a:cubicBezTo>
                  <a:pt x="1422854" y="483797"/>
                  <a:pt x="1372368" y="469891"/>
                  <a:pt x="1318456" y="479415"/>
                </a:cubicBezTo>
                <a:cubicBezTo>
                  <a:pt x="1313504" y="480369"/>
                  <a:pt x="1307978" y="478273"/>
                  <a:pt x="1303024" y="476939"/>
                </a:cubicBezTo>
                <a:cubicBezTo>
                  <a:pt x="1278829" y="470081"/>
                  <a:pt x="1255206" y="459223"/>
                  <a:pt x="1230633" y="456746"/>
                </a:cubicBezTo>
                <a:cubicBezTo>
                  <a:pt x="1170051" y="450650"/>
                  <a:pt x="1109091" y="448172"/>
                  <a:pt x="1048125" y="444172"/>
                </a:cubicBezTo>
                <a:cubicBezTo>
                  <a:pt x="1044315" y="443982"/>
                  <a:pt x="1040315" y="443982"/>
                  <a:pt x="1036887" y="442648"/>
                </a:cubicBezTo>
                <a:cubicBezTo>
                  <a:pt x="1014406" y="434456"/>
                  <a:pt x="994785" y="437124"/>
                  <a:pt x="975733" y="452744"/>
                </a:cubicBezTo>
                <a:cubicBezTo>
                  <a:pt x="967350" y="459603"/>
                  <a:pt x="955920" y="463223"/>
                  <a:pt x="945444" y="467033"/>
                </a:cubicBezTo>
                <a:cubicBezTo>
                  <a:pt x="930011" y="472749"/>
                  <a:pt x="914200" y="478273"/>
                  <a:pt x="898198" y="481893"/>
                </a:cubicBezTo>
                <a:cubicBezTo>
                  <a:pt x="882384" y="485321"/>
                  <a:pt x="865430" y="490084"/>
                  <a:pt x="850189" y="487417"/>
                </a:cubicBezTo>
                <a:cubicBezTo>
                  <a:pt x="822756" y="482655"/>
                  <a:pt x="796655" y="471987"/>
                  <a:pt x="769605" y="464937"/>
                </a:cubicBezTo>
                <a:cubicBezTo>
                  <a:pt x="760270" y="462461"/>
                  <a:pt x="749982" y="462843"/>
                  <a:pt x="740268" y="462651"/>
                </a:cubicBezTo>
                <a:cubicBezTo>
                  <a:pt x="717977" y="462081"/>
                  <a:pt x="695116" y="467605"/>
                  <a:pt x="674923" y="451792"/>
                </a:cubicBezTo>
                <a:cubicBezTo>
                  <a:pt x="656255" y="436934"/>
                  <a:pt x="637392" y="441314"/>
                  <a:pt x="617772" y="452554"/>
                </a:cubicBezTo>
                <a:cubicBezTo>
                  <a:pt x="603673" y="460557"/>
                  <a:pt x="587672" y="466843"/>
                  <a:pt x="571860" y="469891"/>
                </a:cubicBezTo>
                <a:cubicBezTo>
                  <a:pt x="550141" y="474081"/>
                  <a:pt x="528615" y="475797"/>
                  <a:pt x="505182" y="473319"/>
                </a:cubicBezTo>
                <a:cubicBezTo>
                  <a:pt x="488607" y="471605"/>
                  <a:pt x="475081" y="470843"/>
                  <a:pt x="462126" y="460747"/>
                </a:cubicBezTo>
                <a:cubicBezTo>
                  <a:pt x="460032" y="459223"/>
                  <a:pt x="456222" y="458841"/>
                  <a:pt x="453364" y="459033"/>
                </a:cubicBezTo>
                <a:cubicBezTo>
                  <a:pt x="415835" y="462271"/>
                  <a:pt x="378686" y="460557"/>
                  <a:pt x="340774" y="458268"/>
                </a:cubicBezTo>
                <a:cubicBezTo>
                  <a:pt x="292579" y="455222"/>
                  <a:pt x="241901" y="464175"/>
                  <a:pt x="200182" y="496180"/>
                </a:cubicBezTo>
                <a:cubicBezTo>
                  <a:pt x="194085" y="500944"/>
                  <a:pt x="184941" y="503038"/>
                  <a:pt x="176939" y="504182"/>
                </a:cubicBezTo>
                <a:cubicBezTo>
                  <a:pt x="139219" y="509134"/>
                  <a:pt x="101308" y="512564"/>
                  <a:pt x="63587" y="518088"/>
                </a:cubicBezTo>
                <a:cubicBezTo>
                  <a:pt x="43012" y="521137"/>
                  <a:pt x="21486" y="523805"/>
                  <a:pt x="2817" y="532187"/>
                </a:cubicBezTo>
                <a:lnTo>
                  <a:pt x="0" y="533314"/>
                </a:lnTo>
                <a:close/>
              </a:path>
            </a:pathLst>
          </a:custGeom>
          <a:blipFill dpi="0" rotWithShape="1">
            <a:blip r:embed="rId3">
              <a:alphaModFix amt="57000"/>
            </a:blip>
            <a:srcRect/>
            <a:tile tx="0" ty="0" sx="100000" sy="100000" flip="none" algn="tl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C31774-83B7-A506-4C4A-4A6C1890D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1" y="3047999"/>
            <a:ext cx="6095999" cy="3048001"/>
          </a:xfrm>
        </p:spPr>
        <p:txBody>
          <a:bodyPr>
            <a:normAutofit/>
          </a:bodyPr>
          <a:lstStyle/>
          <a:p>
            <a:r>
              <a:rPr lang="it-IT" sz="2000"/>
              <a:t>Famiglia ebrea, padre professore di matematica.</a:t>
            </a:r>
          </a:p>
          <a:p>
            <a:r>
              <a:rPr lang="it-IT" sz="2000"/>
              <a:t>Studi universitari di filologia classica, nel 1914 si arruola volontario</a:t>
            </a:r>
          </a:p>
          <a:p>
            <a:r>
              <a:rPr lang="it-IT" sz="2000"/>
              <a:t>A Pietrogrado è tra i promotori dell’</a:t>
            </a:r>
            <a:r>
              <a:rPr lang="it-IT" sz="2000" err="1"/>
              <a:t>Opojaz</a:t>
            </a:r>
            <a:r>
              <a:rPr lang="it-IT" sz="2000"/>
              <a:t>, la società per lo studio del linguaggio poetico</a:t>
            </a:r>
          </a:p>
          <a:p>
            <a:r>
              <a:rPr lang="it-IT" sz="2000"/>
              <a:t>Partecipa alla rivoluzione del febbraio del 1917, si avvicina al Partito Socialista Rivoluzionario, torna al fronte. È in Persia quando apprende della Rivoluzione di Ottobre.</a:t>
            </a:r>
          </a:p>
        </p:txBody>
      </p:sp>
    </p:spTree>
    <p:extLst>
      <p:ext uri="{BB962C8B-B14F-4D97-AF65-F5344CB8AC3E}">
        <p14:creationId xmlns:p14="http://schemas.microsoft.com/office/powerpoint/2010/main" val="12225101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5F66EA-63C5-38FC-6EAD-770A37E71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7D6FAC-694B-455A-FC09-58F10348D2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Di posizioni antibolsceviche, è costretto a rifugiarsi in Ucraina. Continua i suoi studi occupandosi della trama.</a:t>
            </a:r>
          </a:p>
          <a:p>
            <a:r>
              <a:rPr lang="it-IT" dirty="0"/>
              <a:t>1920 – 22: periodo di relativa tranquillità. Nel marzo del 1922 scopre di essere ricercato dalla polizia politica e scappa attraversando con uno slittino le acque ghiacciate del Golfo di Finlandia. Si rifugia prima in Finlandia, poi a Berlino.</a:t>
            </a:r>
          </a:p>
        </p:txBody>
      </p:sp>
    </p:spTree>
    <p:extLst>
      <p:ext uri="{BB962C8B-B14F-4D97-AF65-F5344CB8AC3E}">
        <p14:creationId xmlns:p14="http://schemas.microsoft.com/office/powerpoint/2010/main" val="888866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8B97BF-A1EE-C896-33BF-B184565CB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C51E89-7689-9D44-8E6E-C0291355F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Nel settembre del 1923 torna in Russia. Lavora nel cinema come sceneggiatore</a:t>
            </a:r>
          </a:p>
        </p:txBody>
      </p:sp>
    </p:spTree>
    <p:extLst>
      <p:ext uri="{BB962C8B-B14F-4D97-AF65-F5344CB8AC3E}">
        <p14:creationId xmlns:p14="http://schemas.microsoft.com/office/powerpoint/2010/main" val="1211428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CDD7F3-BCAF-B498-D190-FFED685A9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Zoo </a:t>
            </a:r>
            <a:r>
              <a:rPr lang="it-IT"/>
              <a:t>o lettere </a:t>
            </a:r>
            <a:r>
              <a:rPr lang="it-IT" dirty="0"/>
              <a:t>non d’amore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A3654F-08CB-E04B-8E29-249985A95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29" y="2438401"/>
            <a:ext cx="11297265" cy="4178710"/>
          </a:xfrm>
        </p:spPr>
        <p:txBody>
          <a:bodyPr>
            <a:normAutofit lnSpcReduction="10000"/>
          </a:bodyPr>
          <a:lstStyle/>
          <a:p>
            <a:r>
              <a:rPr lang="it-IT" dirty="0" err="1"/>
              <a:t>Alja</a:t>
            </a:r>
            <a:r>
              <a:rPr lang="it-IT" dirty="0"/>
              <a:t> gli proibisce di parlare d’amore e lo prega di discutere invece la sua teoria letteraria.</a:t>
            </a:r>
          </a:p>
          <a:p>
            <a:r>
              <a:rPr lang="it-IT" dirty="0"/>
              <a:t>Il suo amore non corrisposto per </a:t>
            </a:r>
            <a:r>
              <a:rPr lang="it-IT" dirty="0" err="1"/>
              <a:t>Alja</a:t>
            </a:r>
            <a:r>
              <a:rPr lang="it-IT" dirty="0"/>
              <a:t> rispecchia le sue relazioni con Berlino.</a:t>
            </a:r>
          </a:p>
          <a:p>
            <a:r>
              <a:rPr lang="it-IT" dirty="0"/>
              <a:t>Teoria dello straniamento ed esilio reale</a:t>
            </a:r>
          </a:p>
          <a:p>
            <a:r>
              <a:rPr lang="it-IT" dirty="0"/>
              <a:t>Berlino russa paragonata al regno delle ombre.</a:t>
            </a:r>
          </a:p>
          <a:p>
            <a:pPr algn="just"/>
            <a:r>
              <a:rPr lang="it-IT" dirty="0"/>
              <a:t> Nell’ultima lettera di Zoo, indirizzata alla Commissione centrale del partito comunista dell’Unione sovietica, </a:t>
            </a:r>
            <a:r>
              <a:rPr lang="it-IT" dirty="0" err="1"/>
              <a:t>Šklovskij</a:t>
            </a:r>
            <a:r>
              <a:rPr lang="it-IT" dirty="0"/>
              <a:t> dichiara che il destinatario della sua corrispondenza precedente, </a:t>
            </a:r>
            <a:r>
              <a:rPr lang="it-IT" dirty="0" err="1"/>
              <a:t>Alja</a:t>
            </a:r>
            <a:r>
              <a:rPr lang="it-IT" dirty="0"/>
              <a:t>, non era una persona reale, ma solo</a:t>
            </a:r>
          </a:p>
          <a:p>
            <a:pPr marL="0" indent="0" algn="just">
              <a:buNone/>
            </a:pPr>
            <a:r>
              <a:rPr lang="it-IT" dirty="0"/>
              <a:t> la “realizzazione di una metafora.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93577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7D0733-99CD-1DD6-5EA6-94907A315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38403D-CDC3-E144-AF19-718237C7C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Si percepisce che è il romanzo di un teorico della letteratura???</a:t>
            </a:r>
          </a:p>
          <a:p>
            <a:r>
              <a:rPr lang="it-IT" dirty="0"/>
              <a:t>Un’opera che non distingue tra scienza e arte (cosa insolita)</a:t>
            </a:r>
          </a:p>
          <a:p>
            <a:r>
              <a:rPr lang="it-IT" dirty="0"/>
              <a:t>Genere epistolare – Terza Eloisa (romanzo di Rousseau): anagramma di Elsa </a:t>
            </a:r>
            <a:r>
              <a:rPr lang="it-IT" dirty="0" err="1"/>
              <a:t>Troilet</a:t>
            </a:r>
            <a:r>
              <a:rPr lang="it-IT" dirty="0"/>
              <a:t> alla quale il libro è dedicato</a:t>
            </a:r>
          </a:p>
          <a:p>
            <a:r>
              <a:rPr lang="it-IT" dirty="0"/>
              <a:t>Ci sono molte più lettere di lui che di lei</a:t>
            </a:r>
          </a:p>
          <a:p>
            <a:r>
              <a:rPr lang="it-IT" dirty="0"/>
              <a:t>Tono da confessione</a:t>
            </a:r>
          </a:p>
        </p:txBody>
      </p:sp>
    </p:spTree>
    <p:extLst>
      <p:ext uri="{BB962C8B-B14F-4D97-AF65-F5344CB8AC3E}">
        <p14:creationId xmlns:p14="http://schemas.microsoft.com/office/powerpoint/2010/main" val="1498618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03DD36-CCF9-5BDC-2083-7FE3677AC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D78912-573D-117F-C589-570F106F7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Considerato da molti il migliore romanzo russo d’amore del XX sec.</a:t>
            </a:r>
          </a:p>
          <a:p>
            <a:r>
              <a:rPr lang="it-IT" dirty="0"/>
              <a:t>L’autore persona per niente incline al romanticismo, piuttosto cinico.</a:t>
            </a:r>
          </a:p>
          <a:p>
            <a:r>
              <a:rPr lang="it-IT" dirty="0"/>
              <a:t>Nel 1923 ha 30 anni, è uno degli ideatori del metodo formalista e uno degli organizzatori dell’OPOJAZ</a:t>
            </a:r>
          </a:p>
        </p:txBody>
      </p:sp>
    </p:spTree>
    <p:extLst>
      <p:ext uri="{BB962C8B-B14F-4D97-AF65-F5344CB8AC3E}">
        <p14:creationId xmlns:p14="http://schemas.microsoft.com/office/powerpoint/2010/main" val="2872697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CFBC0C-6413-5C26-FCFA-5D30E4580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formalisti russi (1915 – 1930)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CA7C44-1792-C017-38E5-A14230BA6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Scuola di critica letteraria </a:t>
            </a:r>
          </a:p>
          <a:p>
            <a:r>
              <a:rPr lang="it-IT" dirty="0"/>
              <a:t>Concetti fondamentali: differenza tra fabula e intreccio</a:t>
            </a:r>
            <a:r>
              <a:rPr lang="it-IT"/>
              <a:t>; estraniamento;</a:t>
            </a:r>
          </a:p>
        </p:txBody>
      </p:sp>
    </p:spTree>
    <p:extLst>
      <p:ext uri="{BB962C8B-B14F-4D97-AF65-F5344CB8AC3E}">
        <p14:creationId xmlns:p14="http://schemas.microsoft.com/office/powerpoint/2010/main" val="1645861715"/>
      </p:ext>
    </p:extLst>
  </p:cSld>
  <p:clrMapOvr>
    <a:masterClrMapping/>
  </p:clrMapOvr>
</p:sld>
</file>

<file path=ppt/theme/theme1.xml><?xml version="1.0" encoding="utf-8"?>
<a:theme xmlns:a="http://schemas.openxmlformats.org/drawingml/2006/main" name="TornVTI">
  <a:themeElements>
    <a:clrScheme name="AnalogousFromRegularSeedRightStep">
      <a:dk1>
        <a:srgbClr val="000000"/>
      </a:dk1>
      <a:lt1>
        <a:srgbClr val="FFFFFF"/>
      </a:lt1>
      <a:dk2>
        <a:srgbClr val="393620"/>
      </a:dk2>
      <a:lt2>
        <a:srgbClr val="E2E6E8"/>
      </a:lt2>
      <a:accent1>
        <a:srgbClr val="C3744D"/>
      </a:accent1>
      <a:accent2>
        <a:srgbClr val="B1943B"/>
      </a:accent2>
      <a:accent3>
        <a:srgbClr val="9AAB43"/>
      </a:accent3>
      <a:accent4>
        <a:srgbClr val="6CB13B"/>
      </a:accent4>
      <a:accent5>
        <a:srgbClr val="48B848"/>
      </a:accent5>
      <a:accent6>
        <a:srgbClr val="3BB16C"/>
      </a:accent6>
      <a:hlink>
        <a:srgbClr val="3B8AB2"/>
      </a:hlink>
      <a:folHlink>
        <a:srgbClr val="7F7F7F"/>
      </a:folHlink>
    </a:clrScheme>
    <a:fontScheme name="Torn">
      <a:majorFont>
        <a:latin typeface="Impact"/>
        <a:ea typeface=""/>
        <a:cs typeface=""/>
      </a:majorFont>
      <a:minorFont>
        <a:latin typeface="Arial Nova C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ornVTI" id="{D93270A2-BAD7-4DCC-9D1D-3427EACCFA88}" vid="{1B17486C-9B79-43FC-98F9-5BF7AA5600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377</Words>
  <Application>Microsoft Office PowerPoint</Application>
  <PresentationFormat>Widescreen</PresentationFormat>
  <Paragraphs>28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Arial Nova Cond</vt:lpstr>
      <vt:lpstr>Impact</vt:lpstr>
      <vt:lpstr>TornVTI</vt:lpstr>
      <vt:lpstr>Zoo o lettere non d’amore</vt:lpstr>
      <vt:lpstr>Viktor Šklovskij (San Pietroburgo 1893 – Mosca 1984)</vt:lpstr>
      <vt:lpstr>Presentazione standard di PowerPoint</vt:lpstr>
      <vt:lpstr>Presentazione standard di PowerPoint</vt:lpstr>
      <vt:lpstr>Zoo o lettere non d’amore</vt:lpstr>
      <vt:lpstr>Presentazione standard di PowerPoint</vt:lpstr>
      <vt:lpstr>Presentazione standard di PowerPoint</vt:lpstr>
      <vt:lpstr>I formalisti russi (1915 – 1930)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FRANCESCA LEGITTIMO</dc:creator>
  <cp:lastModifiedBy>FRANCESCA LEGITTIMO</cp:lastModifiedBy>
  <cp:revision>1</cp:revision>
  <dcterms:created xsi:type="dcterms:W3CDTF">2025-01-26T12:51:12Z</dcterms:created>
  <dcterms:modified xsi:type="dcterms:W3CDTF">2025-01-26T20:13:38Z</dcterms:modified>
</cp:coreProperties>
</file>