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4" r:id="rId8"/>
    <p:sldId id="262" r:id="rId9"/>
    <p:sldId id="263" r:id="rId10"/>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25917A5-221B-4A75-858E-FC31836F5B80}" v="11" dt="2025-02-16T18:16:16.96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59" d="100"/>
          <a:sy n="59" d="100"/>
        </p:scale>
        <p:origin x="964"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ncredi Greco" userId="68f4d11238ebce53" providerId="LiveId" clId="{125917A5-221B-4A75-858E-FC31836F5B80}"/>
    <pc:docChg chg="undo custSel addSld modSld sldOrd">
      <pc:chgData name="Tancredi Greco" userId="68f4d11238ebce53" providerId="LiveId" clId="{125917A5-221B-4A75-858E-FC31836F5B80}" dt="2025-02-16T18:24:22.239" v="2502"/>
      <pc:docMkLst>
        <pc:docMk/>
      </pc:docMkLst>
      <pc:sldChg chg="addSp modSp mod setBg addAnim">
        <pc:chgData name="Tancredi Greco" userId="68f4d11238ebce53" providerId="LiveId" clId="{125917A5-221B-4A75-858E-FC31836F5B80}" dt="2025-02-16T17:49:41.213" v="1271" actId="962"/>
        <pc:sldMkLst>
          <pc:docMk/>
          <pc:sldMk cId="3727325617" sldId="256"/>
        </pc:sldMkLst>
        <pc:spChg chg="mod">
          <ac:chgData name="Tancredi Greco" userId="68f4d11238ebce53" providerId="LiveId" clId="{125917A5-221B-4A75-858E-FC31836F5B80}" dt="2025-02-16T17:49:15.090" v="1267" actId="26606"/>
          <ac:spMkLst>
            <pc:docMk/>
            <pc:sldMk cId="3727325617" sldId="256"/>
            <ac:spMk id="2" creationId="{C6063B28-DADF-25CD-A7C4-F94B77FF47F8}"/>
          </ac:spMkLst>
        </pc:spChg>
        <pc:spChg chg="mod">
          <ac:chgData name="Tancredi Greco" userId="68f4d11238ebce53" providerId="LiveId" clId="{125917A5-221B-4A75-858E-FC31836F5B80}" dt="2025-02-16T17:49:15.090" v="1267" actId="26606"/>
          <ac:spMkLst>
            <pc:docMk/>
            <pc:sldMk cId="3727325617" sldId="256"/>
            <ac:spMk id="3" creationId="{2D5FC147-0F3E-E0B9-738C-7AAE6A4403EF}"/>
          </ac:spMkLst>
        </pc:spChg>
        <pc:spChg chg="add">
          <ac:chgData name="Tancredi Greco" userId="68f4d11238ebce53" providerId="LiveId" clId="{125917A5-221B-4A75-858E-FC31836F5B80}" dt="2025-02-16T17:49:15.090" v="1267" actId="26606"/>
          <ac:spMkLst>
            <pc:docMk/>
            <pc:sldMk cId="3727325617" sldId="256"/>
            <ac:spMk id="9" creationId="{031EA4A4-5D79-4817-B146-24029A2F3CC7}"/>
          </ac:spMkLst>
        </pc:spChg>
        <pc:spChg chg="add">
          <ac:chgData name="Tancredi Greco" userId="68f4d11238ebce53" providerId="LiveId" clId="{125917A5-221B-4A75-858E-FC31836F5B80}" dt="2025-02-16T17:49:15.090" v="1267" actId="26606"/>
          <ac:spMkLst>
            <pc:docMk/>
            <pc:sldMk cId="3727325617" sldId="256"/>
            <ac:spMk id="11" creationId="{AF2F604E-43BE-4DC3-B983-E071523364F8}"/>
          </ac:spMkLst>
        </pc:spChg>
        <pc:spChg chg="add">
          <ac:chgData name="Tancredi Greco" userId="68f4d11238ebce53" providerId="LiveId" clId="{125917A5-221B-4A75-858E-FC31836F5B80}" dt="2025-02-16T17:49:15.090" v="1267" actId="26606"/>
          <ac:spMkLst>
            <pc:docMk/>
            <pc:sldMk cId="3727325617" sldId="256"/>
            <ac:spMk id="13" creationId="{08C9B587-E65E-4B52-B37C-ABEBB6E87928}"/>
          </ac:spMkLst>
        </pc:spChg>
        <pc:picChg chg="add mod">
          <ac:chgData name="Tancredi Greco" userId="68f4d11238ebce53" providerId="LiveId" clId="{125917A5-221B-4A75-858E-FC31836F5B80}" dt="2025-02-16T17:49:41.213" v="1271" actId="962"/>
          <ac:picMkLst>
            <pc:docMk/>
            <pc:sldMk cId="3727325617" sldId="256"/>
            <ac:picMk id="4" creationId="{F28CFAFB-B4B7-2E32-66B3-6FCCACDD8610}"/>
          </ac:picMkLst>
        </pc:picChg>
      </pc:sldChg>
      <pc:sldChg chg="modSp mod">
        <pc:chgData name="Tancredi Greco" userId="68f4d11238ebce53" providerId="LiveId" clId="{125917A5-221B-4A75-858E-FC31836F5B80}" dt="2025-02-16T17:11:19.581" v="236" actId="20577"/>
        <pc:sldMkLst>
          <pc:docMk/>
          <pc:sldMk cId="3381474507" sldId="257"/>
        </pc:sldMkLst>
        <pc:spChg chg="mod">
          <ac:chgData name="Tancredi Greco" userId="68f4d11238ebce53" providerId="LiveId" clId="{125917A5-221B-4A75-858E-FC31836F5B80}" dt="2025-02-16T17:11:19.581" v="236" actId="20577"/>
          <ac:spMkLst>
            <pc:docMk/>
            <pc:sldMk cId="3381474507" sldId="257"/>
            <ac:spMk id="3" creationId="{B4CDFCB9-7E46-A3C7-D7D5-FDC1B22B0320}"/>
          </ac:spMkLst>
        </pc:spChg>
      </pc:sldChg>
      <pc:sldChg chg="addSp delSp modSp new mod modClrScheme chgLayout">
        <pc:chgData name="Tancredi Greco" userId="68f4d11238ebce53" providerId="LiveId" clId="{125917A5-221B-4A75-858E-FC31836F5B80}" dt="2025-02-16T17:27:03.758" v="471" actId="113"/>
        <pc:sldMkLst>
          <pc:docMk/>
          <pc:sldMk cId="1480563457" sldId="258"/>
        </pc:sldMkLst>
        <pc:spChg chg="add mod">
          <ac:chgData name="Tancredi Greco" userId="68f4d11238ebce53" providerId="LiveId" clId="{125917A5-221B-4A75-858E-FC31836F5B80}" dt="2025-02-16T17:26:07.867" v="440" actId="14100"/>
          <ac:spMkLst>
            <pc:docMk/>
            <pc:sldMk cId="1480563457" sldId="258"/>
            <ac:spMk id="2" creationId="{955A7A2B-7DFF-8C8F-985D-9686396C9F3D}"/>
          </ac:spMkLst>
        </pc:spChg>
        <pc:spChg chg="add del mod ord">
          <ac:chgData name="Tancredi Greco" userId="68f4d11238ebce53" providerId="LiveId" clId="{125917A5-221B-4A75-858E-FC31836F5B80}" dt="2025-02-16T17:26:01.321" v="439" actId="700"/>
          <ac:spMkLst>
            <pc:docMk/>
            <pc:sldMk cId="1480563457" sldId="258"/>
            <ac:spMk id="3" creationId="{BB49351E-0C25-97A9-8B2A-70B56DA1D4A6}"/>
          </ac:spMkLst>
        </pc:spChg>
        <pc:spChg chg="add del mod ord">
          <ac:chgData name="Tancredi Greco" userId="68f4d11238ebce53" providerId="LiveId" clId="{125917A5-221B-4A75-858E-FC31836F5B80}" dt="2025-02-16T17:26:01.321" v="439" actId="700"/>
          <ac:spMkLst>
            <pc:docMk/>
            <pc:sldMk cId="1480563457" sldId="258"/>
            <ac:spMk id="4" creationId="{288E978E-AD9E-C4A2-142B-C0F4E2FCF811}"/>
          </ac:spMkLst>
        </pc:spChg>
        <pc:spChg chg="add mod">
          <ac:chgData name="Tancredi Greco" userId="68f4d11238ebce53" providerId="LiveId" clId="{125917A5-221B-4A75-858E-FC31836F5B80}" dt="2025-02-16T17:27:03.758" v="471" actId="113"/>
          <ac:spMkLst>
            <pc:docMk/>
            <pc:sldMk cId="1480563457" sldId="258"/>
            <ac:spMk id="5" creationId="{4DF48651-1CEB-C134-68DA-F0EE84A304A3}"/>
          </ac:spMkLst>
        </pc:spChg>
      </pc:sldChg>
      <pc:sldChg chg="addSp delSp modSp mod">
        <pc:chgData name="Tancredi Greco" userId="68f4d11238ebce53" providerId="LiveId" clId="{125917A5-221B-4A75-858E-FC31836F5B80}" dt="2025-02-16T17:31:52.772" v="991" actId="20577"/>
        <pc:sldMkLst>
          <pc:docMk/>
          <pc:sldMk cId="2525143524" sldId="259"/>
        </pc:sldMkLst>
        <pc:spChg chg="add del mod">
          <ac:chgData name="Tancredi Greco" userId="68f4d11238ebce53" providerId="LiveId" clId="{125917A5-221B-4A75-858E-FC31836F5B80}" dt="2025-02-16T17:31:52.772" v="991" actId="20577"/>
          <ac:spMkLst>
            <pc:docMk/>
            <pc:sldMk cId="2525143524" sldId="259"/>
            <ac:spMk id="2" creationId="{5D291C83-F23C-AC57-65F2-591895AC5CD1}"/>
          </ac:spMkLst>
        </pc:spChg>
        <pc:spChg chg="mod">
          <ac:chgData name="Tancredi Greco" userId="68f4d11238ebce53" providerId="LiveId" clId="{125917A5-221B-4A75-858E-FC31836F5B80}" dt="2025-02-16T17:27:31.479" v="513" actId="20577"/>
          <ac:spMkLst>
            <pc:docMk/>
            <pc:sldMk cId="2525143524" sldId="259"/>
            <ac:spMk id="5" creationId="{4F8BA507-E2AE-5A7D-3B92-500C9AFE2ADD}"/>
          </ac:spMkLst>
        </pc:spChg>
      </pc:sldChg>
      <pc:sldChg chg="modSp mod">
        <pc:chgData name="Tancredi Greco" userId="68f4d11238ebce53" providerId="LiveId" clId="{125917A5-221B-4A75-858E-FC31836F5B80}" dt="2025-02-16T17:50:46.903" v="1287" actId="20577"/>
        <pc:sldMkLst>
          <pc:docMk/>
          <pc:sldMk cId="2855182336" sldId="260"/>
        </pc:sldMkLst>
        <pc:spChg chg="mod">
          <ac:chgData name="Tancredi Greco" userId="68f4d11238ebce53" providerId="LiveId" clId="{125917A5-221B-4A75-858E-FC31836F5B80}" dt="2025-02-16T17:50:46.903" v="1287" actId="20577"/>
          <ac:spMkLst>
            <pc:docMk/>
            <pc:sldMk cId="2855182336" sldId="260"/>
            <ac:spMk id="2" creationId="{C66DC928-9311-A2A0-A132-5D950F8F3A20}"/>
          </ac:spMkLst>
        </pc:spChg>
      </pc:sldChg>
      <pc:sldChg chg="modSp mod">
        <pc:chgData name="Tancredi Greco" userId="68f4d11238ebce53" providerId="LiveId" clId="{125917A5-221B-4A75-858E-FC31836F5B80}" dt="2025-02-16T17:57:38.021" v="1865" actId="20577"/>
        <pc:sldMkLst>
          <pc:docMk/>
          <pc:sldMk cId="2689260493" sldId="261"/>
        </pc:sldMkLst>
        <pc:spChg chg="mod">
          <ac:chgData name="Tancredi Greco" userId="68f4d11238ebce53" providerId="LiveId" clId="{125917A5-221B-4A75-858E-FC31836F5B80}" dt="2025-02-16T17:57:38.021" v="1865" actId="20577"/>
          <ac:spMkLst>
            <pc:docMk/>
            <pc:sldMk cId="2689260493" sldId="261"/>
            <ac:spMk id="2" creationId="{66EACE75-6667-E428-0848-E3FE5FB09DBB}"/>
          </ac:spMkLst>
        </pc:spChg>
        <pc:spChg chg="mod">
          <ac:chgData name="Tancredi Greco" userId="68f4d11238ebce53" providerId="LiveId" clId="{125917A5-221B-4A75-858E-FC31836F5B80}" dt="2025-02-16T17:54:30.239" v="1336" actId="20577"/>
          <ac:spMkLst>
            <pc:docMk/>
            <pc:sldMk cId="2689260493" sldId="261"/>
            <ac:spMk id="5" creationId="{FA0589C5-C157-A258-AE33-9835BC081F51}"/>
          </ac:spMkLst>
        </pc:spChg>
      </pc:sldChg>
      <pc:sldChg chg="modSp new mod">
        <pc:chgData name="Tancredi Greco" userId="68f4d11238ebce53" providerId="LiveId" clId="{125917A5-221B-4A75-858E-FC31836F5B80}" dt="2025-02-16T18:07:09.223" v="2164" actId="13926"/>
        <pc:sldMkLst>
          <pc:docMk/>
          <pc:sldMk cId="478423299" sldId="262"/>
        </pc:sldMkLst>
        <pc:spChg chg="mod">
          <ac:chgData name="Tancredi Greco" userId="68f4d11238ebce53" providerId="LiveId" clId="{125917A5-221B-4A75-858E-FC31836F5B80}" dt="2025-02-16T18:00:41.138" v="1895" actId="20577"/>
          <ac:spMkLst>
            <pc:docMk/>
            <pc:sldMk cId="478423299" sldId="262"/>
            <ac:spMk id="2" creationId="{DC55E8FB-0FA6-A581-AE45-EAED0633132C}"/>
          </ac:spMkLst>
        </pc:spChg>
        <pc:spChg chg="mod">
          <ac:chgData name="Tancredi Greco" userId="68f4d11238ebce53" providerId="LiveId" clId="{125917A5-221B-4A75-858E-FC31836F5B80}" dt="2025-02-16T18:07:09.223" v="2164" actId="13926"/>
          <ac:spMkLst>
            <pc:docMk/>
            <pc:sldMk cId="478423299" sldId="262"/>
            <ac:spMk id="3" creationId="{E97C614D-916D-D946-4BDB-4C8B917DA3DF}"/>
          </ac:spMkLst>
        </pc:spChg>
      </pc:sldChg>
      <pc:sldChg chg="addSp delSp modSp new mod setBg">
        <pc:chgData name="Tancredi Greco" userId="68f4d11238ebce53" providerId="LiveId" clId="{125917A5-221B-4A75-858E-FC31836F5B80}" dt="2025-02-16T18:16:24.023" v="2284" actId="962"/>
        <pc:sldMkLst>
          <pc:docMk/>
          <pc:sldMk cId="1921939736" sldId="263"/>
        </pc:sldMkLst>
        <pc:spChg chg="mod">
          <ac:chgData name="Tancredi Greco" userId="68f4d11238ebce53" providerId="LiveId" clId="{125917A5-221B-4A75-858E-FC31836F5B80}" dt="2025-02-16T18:14:32.710" v="2278" actId="20577"/>
          <ac:spMkLst>
            <pc:docMk/>
            <pc:sldMk cId="1921939736" sldId="263"/>
            <ac:spMk id="2" creationId="{05393DC7-0E9F-EDFC-AA2C-68E7F30BA86F}"/>
          </ac:spMkLst>
        </pc:spChg>
        <pc:spChg chg="mod">
          <ac:chgData name="Tancredi Greco" userId="68f4d11238ebce53" providerId="LiveId" clId="{125917A5-221B-4A75-858E-FC31836F5B80}" dt="2025-02-16T18:13:23.713" v="2277" actId="26606"/>
          <ac:spMkLst>
            <pc:docMk/>
            <pc:sldMk cId="1921939736" sldId="263"/>
            <ac:spMk id="3" creationId="{1E7CD29D-F18B-1F0D-4064-15D1EAA246E9}"/>
          </ac:spMkLst>
        </pc:spChg>
        <pc:spChg chg="add del">
          <ac:chgData name="Tancredi Greco" userId="68f4d11238ebce53" providerId="LiveId" clId="{125917A5-221B-4A75-858E-FC31836F5B80}" dt="2025-02-16T18:14:36.171" v="2279" actId="26606"/>
          <ac:spMkLst>
            <pc:docMk/>
            <pc:sldMk cId="1921939736" sldId="263"/>
            <ac:spMk id="9" creationId="{9F7D5CDA-D291-4307-BF55-1381FED29634}"/>
          </ac:spMkLst>
        </pc:spChg>
        <pc:spChg chg="add del">
          <ac:chgData name="Tancredi Greco" userId="68f4d11238ebce53" providerId="LiveId" clId="{125917A5-221B-4A75-858E-FC31836F5B80}" dt="2025-02-16T18:16:19.846" v="2282" actId="26606"/>
          <ac:spMkLst>
            <pc:docMk/>
            <pc:sldMk cId="1921939736" sldId="263"/>
            <ac:spMk id="14" creationId="{9F7D5CDA-D291-4307-BF55-1381FED29634}"/>
          </ac:spMkLst>
        </pc:spChg>
        <pc:spChg chg="add">
          <ac:chgData name="Tancredi Greco" userId="68f4d11238ebce53" providerId="LiveId" clId="{125917A5-221B-4A75-858E-FC31836F5B80}" dt="2025-02-16T18:16:19.846" v="2282" actId="26606"/>
          <ac:spMkLst>
            <pc:docMk/>
            <pc:sldMk cId="1921939736" sldId="263"/>
            <ac:spMk id="19" creationId="{9F7D5CDA-D291-4307-BF55-1381FED29634}"/>
          </ac:spMkLst>
        </pc:spChg>
        <pc:picChg chg="add del mod">
          <ac:chgData name="Tancredi Greco" userId="68f4d11238ebce53" providerId="LiveId" clId="{125917A5-221B-4A75-858E-FC31836F5B80}" dt="2025-02-16T18:16:14.692" v="2280" actId="478"/>
          <ac:picMkLst>
            <pc:docMk/>
            <pc:sldMk cId="1921939736" sldId="263"/>
            <ac:picMk id="4" creationId="{C945851C-5B07-48CA-92A9-085639ECDE9F}"/>
          </ac:picMkLst>
        </pc:picChg>
        <pc:picChg chg="add mod">
          <ac:chgData name="Tancredi Greco" userId="68f4d11238ebce53" providerId="LiveId" clId="{125917A5-221B-4A75-858E-FC31836F5B80}" dt="2025-02-16T18:16:24.023" v="2284" actId="962"/>
          <ac:picMkLst>
            <pc:docMk/>
            <pc:sldMk cId="1921939736" sldId="263"/>
            <ac:picMk id="5" creationId="{9F92C660-F42B-53A1-2362-9781907B0977}"/>
          </ac:picMkLst>
        </pc:picChg>
      </pc:sldChg>
      <pc:sldChg chg="modSp new mod ord">
        <pc:chgData name="Tancredi Greco" userId="68f4d11238ebce53" providerId="LiveId" clId="{125917A5-221B-4A75-858E-FC31836F5B80}" dt="2025-02-16T18:24:22.239" v="2502"/>
        <pc:sldMkLst>
          <pc:docMk/>
          <pc:sldMk cId="4190455408" sldId="264"/>
        </pc:sldMkLst>
        <pc:spChg chg="mod">
          <ac:chgData name="Tancredi Greco" userId="68f4d11238ebce53" providerId="LiveId" clId="{125917A5-221B-4A75-858E-FC31836F5B80}" dt="2025-02-16T18:22:13.315" v="2314" actId="20577"/>
          <ac:spMkLst>
            <pc:docMk/>
            <pc:sldMk cId="4190455408" sldId="264"/>
            <ac:spMk id="2" creationId="{B4F9B5E4-2F1D-454B-9582-7C0C6C34A3F8}"/>
          </ac:spMkLst>
        </pc:spChg>
        <pc:spChg chg="mod">
          <ac:chgData name="Tancredi Greco" userId="68f4d11238ebce53" providerId="LiveId" clId="{125917A5-221B-4A75-858E-FC31836F5B80}" dt="2025-02-16T18:24:16.126" v="2500" actId="20577"/>
          <ac:spMkLst>
            <pc:docMk/>
            <pc:sldMk cId="4190455408" sldId="264"/>
            <ac:spMk id="3" creationId="{FD9BA58E-053A-03A6-E12C-FD4627EEB381}"/>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2DC98C0-F7F6-B625-B43E-4D5E6B8D19AA}"/>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C38ECCA7-CD88-D24D-0B70-7052FBBC47C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4D61269B-B924-C8A6-7E28-AD3E506577C0}"/>
              </a:ext>
            </a:extLst>
          </p:cNvPr>
          <p:cNvSpPr>
            <a:spLocks noGrp="1"/>
          </p:cNvSpPr>
          <p:nvPr>
            <p:ph type="dt" sz="half" idx="10"/>
          </p:nvPr>
        </p:nvSpPr>
        <p:spPr/>
        <p:txBody>
          <a:bodyPr/>
          <a:lstStyle/>
          <a:p>
            <a:fld id="{AF9D503E-26EC-49F5-A054-B8F0505D38D5}" type="datetimeFigureOut">
              <a:rPr lang="it-IT" smtClean="0"/>
              <a:t>16/02/2025</a:t>
            </a:fld>
            <a:endParaRPr lang="it-IT"/>
          </a:p>
        </p:txBody>
      </p:sp>
      <p:sp>
        <p:nvSpPr>
          <p:cNvPr id="5" name="Segnaposto piè di pagina 4">
            <a:extLst>
              <a:ext uri="{FF2B5EF4-FFF2-40B4-BE49-F238E27FC236}">
                <a16:creationId xmlns:a16="http://schemas.microsoft.com/office/drawing/2014/main" id="{D30ACBE9-A625-23DF-3AC9-F711956A4D22}"/>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08D14CDA-7FDE-E4AA-96E6-0607796A6D86}"/>
              </a:ext>
            </a:extLst>
          </p:cNvPr>
          <p:cNvSpPr>
            <a:spLocks noGrp="1"/>
          </p:cNvSpPr>
          <p:nvPr>
            <p:ph type="sldNum" sz="quarter" idx="12"/>
          </p:nvPr>
        </p:nvSpPr>
        <p:spPr/>
        <p:txBody>
          <a:bodyPr/>
          <a:lstStyle/>
          <a:p>
            <a:fld id="{47956980-39C8-4DBE-854B-1B202C7EDBCF}" type="slidenum">
              <a:rPr lang="it-IT" smtClean="0"/>
              <a:t>‹N›</a:t>
            </a:fld>
            <a:endParaRPr lang="it-IT"/>
          </a:p>
        </p:txBody>
      </p:sp>
    </p:spTree>
    <p:extLst>
      <p:ext uri="{BB962C8B-B14F-4D97-AF65-F5344CB8AC3E}">
        <p14:creationId xmlns:p14="http://schemas.microsoft.com/office/powerpoint/2010/main" val="28013067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09A7AAE-0D7B-FCC3-771F-D4955966A323}"/>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12A4BEFA-2D37-A8C7-7EF4-A8CC8C5E9194}"/>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7FB57461-03D2-F5C9-B63F-003EE97EC0C5}"/>
              </a:ext>
            </a:extLst>
          </p:cNvPr>
          <p:cNvSpPr>
            <a:spLocks noGrp="1"/>
          </p:cNvSpPr>
          <p:nvPr>
            <p:ph type="dt" sz="half" idx="10"/>
          </p:nvPr>
        </p:nvSpPr>
        <p:spPr/>
        <p:txBody>
          <a:bodyPr/>
          <a:lstStyle/>
          <a:p>
            <a:fld id="{AF9D503E-26EC-49F5-A054-B8F0505D38D5}" type="datetimeFigureOut">
              <a:rPr lang="it-IT" smtClean="0"/>
              <a:t>16/02/2025</a:t>
            </a:fld>
            <a:endParaRPr lang="it-IT"/>
          </a:p>
        </p:txBody>
      </p:sp>
      <p:sp>
        <p:nvSpPr>
          <p:cNvPr id="5" name="Segnaposto piè di pagina 4">
            <a:extLst>
              <a:ext uri="{FF2B5EF4-FFF2-40B4-BE49-F238E27FC236}">
                <a16:creationId xmlns:a16="http://schemas.microsoft.com/office/drawing/2014/main" id="{89D03D00-F0B2-7990-7567-D09847716052}"/>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973B89A5-54CA-A3C3-14B7-4768DCA0C060}"/>
              </a:ext>
            </a:extLst>
          </p:cNvPr>
          <p:cNvSpPr>
            <a:spLocks noGrp="1"/>
          </p:cNvSpPr>
          <p:nvPr>
            <p:ph type="sldNum" sz="quarter" idx="12"/>
          </p:nvPr>
        </p:nvSpPr>
        <p:spPr/>
        <p:txBody>
          <a:bodyPr/>
          <a:lstStyle/>
          <a:p>
            <a:fld id="{47956980-39C8-4DBE-854B-1B202C7EDBCF}" type="slidenum">
              <a:rPr lang="it-IT" smtClean="0"/>
              <a:t>‹N›</a:t>
            </a:fld>
            <a:endParaRPr lang="it-IT"/>
          </a:p>
        </p:txBody>
      </p:sp>
    </p:spTree>
    <p:extLst>
      <p:ext uri="{BB962C8B-B14F-4D97-AF65-F5344CB8AC3E}">
        <p14:creationId xmlns:p14="http://schemas.microsoft.com/office/powerpoint/2010/main" val="31422255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2B69A151-24CD-14C6-493F-1525A1112F79}"/>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AD891ABE-80BD-9886-D421-301B2B32D731}"/>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6F8D25D8-5118-C7AB-AFDB-B93C7F0B5509}"/>
              </a:ext>
            </a:extLst>
          </p:cNvPr>
          <p:cNvSpPr>
            <a:spLocks noGrp="1"/>
          </p:cNvSpPr>
          <p:nvPr>
            <p:ph type="dt" sz="half" idx="10"/>
          </p:nvPr>
        </p:nvSpPr>
        <p:spPr/>
        <p:txBody>
          <a:bodyPr/>
          <a:lstStyle/>
          <a:p>
            <a:fld id="{AF9D503E-26EC-49F5-A054-B8F0505D38D5}" type="datetimeFigureOut">
              <a:rPr lang="it-IT" smtClean="0"/>
              <a:t>16/02/2025</a:t>
            </a:fld>
            <a:endParaRPr lang="it-IT"/>
          </a:p>
        </p:txBody>
      </p:sp>
      <p:sp>
        <p:nvSpPr>
          <p:cNvPr id="5" name="Segnaposto piè di pagina 4">
            <a:extLst>
              <a:ext uri="{FF2B5EF4-FFF2-40B4-BE49-F238E27FC236}">
                <a16:creationId xmlns:a16="http://schemas.microsoft.com/office/drawing/2014/main" id="{0FC5BEE8-8560-51F7-9348-8B536F5571F5}"/>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A9C30873-A76A-739E-7947-2EDD5EAA9224}"/>
              </a:ext>
            </a:extLst>
          </p:cNvPr>
          <p:cNvSpPr>
            <a:spLocks noGrp="1"/>
          </p:cNvSpPr>
          <p:nvPr>
            <p:ph type="sldNum" sz="quarter" idx="12"/>
          </p:nvPr>
        </p:nvSpPr>
        <p:spPr/>
        <p:txBody>
          <a:bodyPr/>
          <a:lstStyle/>
          <a:p>
            <a:fld id="{47956980-39C8-4DBE-854B-1B202C7EDBCF}" type="slidenum">
              <a:rPr lang="it-IT" smtClean="0"/>
              <a:t>‹N›</a:t>
            </a:fld>
            <a:endParaRPr lang="it-IT"/>
          </a:p>
        </p:txBody>
      </p:sp>
    </p:spTree>
    <p:extLst>
      <p:ext uri="{BB962C8B-B14F-4D97-AF65-F5344CB8AC3E}">
        <p14:creationId xmlns:p14="http://schemas.microsoft.com/office/powerpoint/2010/main" val="39147748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3733D73-76CC-0B36-5CDE-D79423F863CC}"/>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C5E18AF9-006A-CE16-879A-FD92D657D05E}"/>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0B552123-300F-C0B2-7B99-F50189FC9DF2}"/>
              </a:ext>
            </a:extLst>
          </p:cNvPr>
          <p:cNvSpPr>
            <a:spLocks noGrp="1"/>
          </p:cNvSpPr>
          <p:nvPr>
            <p:ph type="dt" sz="half" idx="10"/>
          </p:nvPr>
        </p:nvSpPr>
        <p:spPr/>
        <p:txBody>
          <a:bodyPr/>
          <a:lstStyle/>
          <a:p>
            <a:fld id="{AF9D503E-26EC-49F5-A054-B8F0505D38D5}" type="datetimeFigureOut">
              <a:rPr lang="it-IT" smtClean="0"/>
              <a:t>16/02/2025</a:t>
            </a:fld>
            <a:endParaRPr lang="it-IT"/>
          </a:p>
        </p:txBody>
      </p:sp>
      <p:sp>
        <p:nvSpPr>
          <p:cNvPr id="5" name="Segnaposto piè di pagina 4">
            <a:extLst>
              <a:ext uri="{FF2B5EF4-FFF2-40B4-BE49-F238E27FC236}">
                <a16:creationId xmlns:a16="http://schemas.microsoft.com/office/drawing/2014/main" id="{E4C0347F-BF5F-9C4C-A9CE-405020B935D0}"/>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1EC4E870-42BE-F249-12AD-E0F45059C714}"/>
              </a:ext>
            </a:extLst>
          </p:cNvPr>
          <p:cNvSpPr>
            <a:spLocks noGrp="1"/>
          </p:cNvSpPr>
          <p:nvPr>
            <p:ph type="sldNum" sz="quarter" idx="12"/>
          </p:nvPr>
        </p:nvSpPr>
        <p:spPr/>
        <p:txBody>
          <a:bodyPr/>
          <a:lstStyle/>
          <a:p>
            <a:fld id="{47956980-39C8-4DBE-854B-1B202C7EDBCF}" type="slidenum">
              <a:rPr lang="it-IT" smtClean="0"/>
              <a:t>‹N›</a:t>
            </a:fld>
            <a:endParaRPr lang="it-IT"/>
          </a:p>
        </p:txBody>
      </p:sp>
    </p:spTree>
    <p:extLst>
      <p:ext uri="{BB962C8B-B14F-4D97-AF65-F5344CB8AC3E}">
        <p14:creationId xmlns:p14="http://schemas.microsoft.com/office/powerpoint/2010/main" val="30834415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39B6037-09F0-09D1-9886-9D73DA559318}"/>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A953C032-F3DA-A53F-94AE-DC277FB3FFB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40BA8599-6209-30DC-909E-F6DC48C8D755}"/>
              </a:ext>
            </a:extLst>
          </p:cNvPr>
          <p:cNvSpPr>
            <a:spLocks noGrp="1"/>
          </p:cNvSpPr>
          <p:nvPr>
            <p:ph type="dt" sz="half" idx="10"/>
          </p:nvPr>
        </p:nvSpPr>
        <p:spPr/>
        <p:txBody>
          <a:bodyPr/>
          <a:lstStyle/>
          <a:p>
            <a:fld id="{AF9D503E-26EC-49F5-A054-B8F0505D38D5}" type="datetimeFigureOut">
              <a:rPr lang="it-IT" smtClean="0"/>
              <a:t>16/02/2025</a:t>
            </a:fld>
            <a:endParaRPr lang="it-IT"/>
          </a:p>
        </p:txBody>
      </p:sp>
      <p:sp>
        <p:nvSpPr>
          <p:cNvPr id="5" name="Segnaposto piè di pagina 4">
            <a:extLst>
              <a:ext uri="{FF2B5EF4-FFF2-40B4-BE49-F238E27FC236}">
                <a16:creationId xmlns:a16="http://schemas.microsoft.com/office/drawing/2014/main" id="{153E5F4E-AD2F-9732-86DE-47B14F64138C}"/>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E37D67EF-9A93-1408-2440-4B212BEF71FD}"/>
              </a:ext>
            </a:extLst>
          </p:cNvPr>
          <p:cNvSpPr>
            <a:spLocks noGrp="1"/>
          </p:cNvSpPr>
          <p:nvPr>
            <p:ph type="sldNum" sz="quarter" idx="12"/>
          </p:nvPr>
        </p:nvSpPr>
        <p:spPr/>
        <p:txBody>
          <a:bodyPr/>
          <a:lstStyle/>
          <a:p>
            <a:fld id="{47956980-39C8-4DBE-854B-1B202C7EDBCF}" type="slidenum">
              <a:rPr lang="it-IT" smtClean="0"/>
              <a:t>‹N›</a:t>
            </a:fld>
            <a:endParaRPr lang="it-IT"/>
          </a:p>
        </p:txBody>
      </p:sp>
    </p:spTree>
    <p:extLst>
      <p:ext uri="{BB962C8B-B14F-4D97-AF65-F5344CB8AC3E}">
        <p14:creationId xmlns:p14="http://schemas.microsoft.com/office/powerpoint/2010/main" val="8396707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6100661-5230-CBF8-50F5-33FDC5304607}"/>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A6D306C8-68D9-EA96-4603-322A2B904E83}"/>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1BE24973-A6A7-C1AF-44A4-F2DBB146A178}"/>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FD3E47ED-2648-440C-21E9-6E33D6A7BC18}"/>
              </a:ext>
            </a:extLst>
          </p:cNvPr>
          <p:cNvSpPr>
            <a:spLocks noGrp="1"/>
          </p:cNvSpPr>
          <p:nvPr>
            <p:ph type="dt" sz="half" idx="10"/>
          </p:nvPr>
        </p:nvSpPr>
        <p:spPr/>
        <p:txBody>
          <a:bodyPr/>
          <a:lstStyle/>
          <a:p>
            <a:fld id="{AF9D503E-26EC-49F5-A054-B8F0505D38D5}" type="datetimeFigureOut">
              <a:rPr lang="it-IT" smtClean="0"/>
              <a:t>16/02/2025</a:t>
            </a:fld>
            <a:endParaRPr lang="it-IT"/>
          </a:p>
        </p:txBody>
      </p:sp>
      <p:sp>
        <p:nvSpPr>
          <p:cNvPr id="6" name="Segnaposto piè di pagina 5">
            <a:extLst>
              <a:ext uri="{FF2B5EF4-FFF2-40B4-BE49-F238E27FC236}">
                <a16:creationId xmlns:a16="http://schemas.microsoft.com/office/drawing/2014/main" id="{B70E2DC0-54E4-E3E1-7663-0E99FB4BB3E8}"/>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365FF6A2-0504-3F21-359B-395271471003}"/>
              </a:ext>
            </a:extLst>
          </p:cNvPr>
          <p:cNvSpPr>
            <a:spLocks noGrp="1"/>
          </p:cNvSpPr>
          <p:nvPr>
            <p:ph type="sldNum" sz="quarter" idx="12"/>
          </p:nvPr>
        </p:nvSpPr>
        <p:spPr/>
        <p:txBody>
          <a:bodyPr/>
          <a:lstStyle/>
          <a:p>
            <a:fld id="{47956980-39C8-4DBE-854B-1B202C7EDBCF}" type="slidenum">
              <a:rPr lang="it-IT" smtClean="0"/>
              <a:t>‹N›</a:t>
            </a:fld>
            <a:endParaRPr lang="it-IT"/>
          </a:p>
        </p:txBody>
      </p:sp>
    </p:spTree>
    <p:extLst>
      <p:ext uri="{BB962C8B-B14F-4D97-AF65-F5344CB8AC3E}">
        <p14:creationId xmlns:p14="http://schemas.microsoft.com/office/powerpoint/2010/main" val="6810292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BE00ABA-2B82-256F-8C4F-2166A3FABC8E}"/>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20E4A897-212D-2684-9E3A-3F8A259C157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95BEFD27-A5C6-B090-CEE8-035335D3B1EA}"/>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86FFFEFE-5AAF-A7CF-EBFC-0DD64EC5126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5132CBC3-0215-B0F8-396D-914253737F95}"/>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13FA9469-7453-B4DD-CEFD-EA6DA4B19DC3}"/>
              </a:ext>
            </a:extLst>
          </p:cNvPr>
          <p:cNvSpPr>
            <a:spLocks noGrp="1"/>
          </p:cNvSpPr>
          <p:nvPr>
            <p:ph type="dt" sz="half" idx="10"/>
          </p:nvPr>
        </p:nvSpPr>
        <p:spPr/>
        <p:txBody>
          <a:bodyPr/>
          <a:lstStyle/>
          <a:p>
            <a:fld id="{AF9D503E-26EC-49F5-A054-B8F0505D38D5}" type="datetimeFigureOut">
              <a:rPr lang="it-IT" smtClean="0"/>
              <a:t>16/02/2025</a:t>
            </a:fld>
            <a:endParaRPr lang="it-IT"/>
          </a:p>
        </p:txBody>
      </p:sp>
      <p:sp>
        <p:nvSpPr>
          <p:cNvPr id="8" name="Segnaposto piè di pagina 7">
            <a:extLst>
              <a:ext uri="{FF2B5EF4-FFF2-40B4-BE49-F238E27FC236}">
                <a16:creationId xmlns:a16="http://schemas.microsoft.com/office/drawing/2014/main" id="{8771B24B-02B3-1F06-E15D-F688476E9EED}"/>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01FAD94B-3CDF-5FDA-CCC8-8672EC229E80}"/>
              </a:ext>
            </a:extLst>
          </p:cNvPr>
          <p:cNvSpPr>
            <a:spLocks noGrp="1"/>
          </p:cNvSpPr>
          <p:nvPr>
            <p:ph type="sldNum" sz="quarter" idx="12"/>
          </p:nvPr>
        </p:nvSpPr>
        <p:spPr/>
        <p:txBody>
          <a:bodyPr/>
          <a:lstStyle/>
          <a:p>
            <a:fld id="{47956980-39C8-4DBE-854B-1B202C7EDBCF}" type="slidenum">
              <a:rPr lang="it-IT" smtClean="0"/>
              <a:t>‹N›</a:t>
            </a:fld>
            <a:endParaRPr lang="it-IT"/>
          </a:p>
        </p:txBody>
      </p:sp>
    </p:spTree>
    <p:extLst>
      <p:ext uri="{BB962C8B-B14F-4D97-AF65-F5344CB8AC3E}">
        <p14:creationId xmlns:p14="http://schemas.microsoft.com/office/powerpoint/2010/main" val="6520604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783584C-C950-8D73-681C-A65EC3410FB8}"/>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E3F0067E-A0AB-2811-FBF2-681C69175CBF}"/>
              </a:ext>
            </a:extLst>
          </p:cNvPr>
          <p:cNvSpPr>
            <a:spLocks noGrp="1"/>
          </p:cNvSpPr>
          <p:nvPr>
            <p:ph type="dt" sz="half" idx="10"/>
          </p:nvPr>
        </p:nvSpPr>
        <p:spPr/>
        <p:txBody>
          <a:bodyPr/>
          <a:lstStyle/>
          <a:p>
            <a:fld id="{AF9D503E-26EC-49F5-A054-B8F0505D38D5}" type="datetimeFigureOut">
              <a:rPr lang="it-IT" smtClean="0"/>
              <a:t>16/02/2025</a:t>
            </a:fld>
            <a:endParaRPr lang="it-IT"/>
          </a:p>
        </p:txBody>
      </p:sp>
      <p:sp>
        <p:nvSpPr>
          <p:cNvPr id="4" name="Segnaposto piè di pagina 3">
            <a:extLst>
              <a:ext uri="{FF2B5EF4-FFF2-40B4-BE49-F238E27FC236}">
                <a16:creationId xmlns:a16="http://schemas.microsoft.com/office/drawing/2014/main" id="{8B23F15C-5AF8-E2E7-1C7E-582ACC459A5B}"/>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0BC201A6-0E87-65FC-B8DC-78903D1712A6}"/>
              </a:ext>
            </a:extLst>
          </p:cNvPr>
          <p:cNvSpPr>
            <a:spLocks noGrp="1"/>
          </p:cNvSpPr>
          <p:nvPr>
            <p:ph type="sldNum" sz="quarter" idx="12"/>
          </p:nvPr>
        </p:nvSpPr>
        <p:spPr/>
        <p:txBody>
          <a:bodyPr/>
          <a:lstStyle/>
          <a:p>
            <a:fld id="{47956980-39C8-4DBE-854B-1B202C7EDBCF}" type="slidenum">
              <a:rPr lang="it-IT" smtClean="0"/>
              <a:t>‹N›</a:t>
            </a:fld>
            <a:endParaRPr lang="it-IT"/>
          </a:p>
        </p:txBody>
      </p:sp>
    </p:spTree>
    <p:extLst>
      <p:ext uri="{BB962C8B-B14F-4D97-AF65-F5344CB8AC3E}">
        <p14:creationId xmlns:p14="http://schemas.microsoft.com/office/powerpoint/2010/main" val="5413026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83FC0332-5211-37E1-4FFB-CBC0AD2D1C20}"/>
              </a:ext>
            </a:extLst>
          </p:cNvPr>
          <p:cNvSpPr>
            <a:spLocks noGrp="1"/>
          </p:cNvSpPr>
          <p:nvPr>
            <p:ph type="dt" sz="half" idx="10"/>
          </p:nvPr>
        </p:nvSpPr>
        <p:spPr/>
        <p:txBody>
          <a:bodyPr/>
          <a:lstStyle/>
          <a:p>
            <a:fld id="{AF9D503E-26EC-49F5-A054-B8F0505D38D5}" type="datetimeFigureOut">
              <a:rPr lang="it-IT" smtClean="0"/>
              <a:t>16/02/2025</a:t>
            </a:fld>
            <a:endParaRPr lang="it-IT"/>
          </a:p>
        </p:txBody>
      </p:sp>
      <p:sp>
        <p:nvSpPr>
          <p:cNvPr id="3" name="Segnaposto piè di pagina 2">
            <a:extLst>
              <a:ext uri="{FF2B5EF4-FFF2-40B4-BE49-F238E27FC236}">
                <a16:creationId xmlns:a16="http://schemas.microsoft.com/office/drawing/2014/main" id="{539D0937-7537-1ACD-242D-ABFAE1EC0889}"/>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E935DAD2-67DF-BE41-AE19-7AA298208A3B}"/>
              </a:ext>
            </a:extLst>
          </p:cNvPr>
          <p:cNvSpPr>
            <a:spLocks noGrp="1"/>
          </p:cNvSpPr>
          <p:nvPr>
            <p:ph type="sldNum" sz="quarter" idx="12"/>
          </p:nvPr>
        </p:nvSpPr>
        <p:spPr/>
        <p:txBody>
          <a:bodyPr/>
          <a:lstStyle/>
          <a:p>
            <a:fld id="{47956980-39C8-4DBE-854B-1B202C7EDBCF}" type="slidenum">
              <a:rPr lang="it-IT" smtClean="0"/>
              <a:t>‹N›</a:t>
            </a:fld>
            <a:endParaRPr lang="it-IT"/>
          </a:p>
        </p:txBody>
      </p:sp>
    </p:spTree>
    <p:extLst>
      <p:ext uri="{BB962C8B-B14F-4D97-AF65-F5344CB8AC3E}">
        <p14:creationId xmlns:p14="http://schemas.microsoft.com/office/powerpoint/2010/main" val="34367766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81BA5F1-C29B-2A1A-B1C7-B137F157869B}"/>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AAA68B9B-DFD0-9C55-6A22-C1FED738173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A2496897-2C72-7D2F-6BA4-FDEE4A9B8A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FF808077-502A-1AA6-3FBE-5B38502C9B2D}"/>
              </a:ext>
            </a:extLst>
          </p:cNvPr>
          <p:cNvSpPr>
            <a:spLocks noGrp="1"/>
          </p:cNvSpPr>
          <p:nvPr>
            <p:ph type="dt" sz="half" idx="10"/>
          </p:nvPr>
        </p:nvSpPr>
        <p:spPr/>
        <p:txBody>
          <a:bodyPr/>
          <a:lstStyle/>
          <a:p>
            <a:fld id="{AF9D503E-26EC-49F5-A054-B8F0505D38D5}" type="datetimeFigureOut">
              <a:rPr lang="it-IT" smtClean="0"/>
              <a:t>16/02/2025</a:t>
            </a:fld>
            <a:endParaRPr lang="it-IT"/>
          </a:p>
        </p:txBody>
      </p:sp>
      <p:sp>
        <p:nvSpPr>
          <p:cNvPr id="6" name="Segnaposto piè di pagina 5">
            <a:extLst>
              <a:ext uri="{FF2B5EF4-FFF2-40B4-BE49-F238E27FC236}">
                <a16:creationId xmlns:a16="http://schemas.microsoft.com/office/drawing/2014/main" id="{6F29B441-1599-D9D4-C7B7-6D77297BF819}"/>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5C851488-1132-49F7-BDFD-94840545759F}"/>
              </a:ext>
            </a:extLst>
          </p:cNvPr>
          <p:cNvSpPr>
            <a:spLocks noGrp="1"/>
          </p:cNvSpPr>
          <p:nvPr>
            <p:ph type="sldNum" sz="quarter" idx="12"/>
          </p:nvPr>
        </p:nvSpPr>
        <p:spPr/>
        <p:txBody>
          <a:bodyPr/>
          <a:lstStyle/>
          <a:p>
            <a:fld id="{47956980-39C8-4DBE-854B-1B202C7EDBCF}" type="slidenum">
              <a:rPr lang="it-IT" smtClean="0"/>
              <a:t>‹N›</a:t>
            </a:fld>
            <a:endParaRPr lang="it-IT"/>
          </a:p>
        </p:txBody>
      </p:sp>
    </p:spTree>
    <p:extLst>
      <p:ext uri="{BB962C8B-B14F-4D97-AF65-F5344CB8AC3E}">
        <p14:creationId xmlns:p14="http://schemas.microsoft.com/office/powerpoint/2010/main" val="20409094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290D2CA-F1A2-6AC0-D5CC-9CD50AC60D16}"/>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9A196735-9101-6291-052C-48F457B16C4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46EA0147-C505-3B01-A956-B29B44BEDA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457F842A-5751-98C7-5D3D-9D161C36FA10}"/>
              </a:ext>
            </a:extLst>
          </p:cNvPr>
          <p:cNvSpPr>
            <a:spLocks noGrp="1"/>
          </p:cNvSpPr>
          <p:nvPr>
            <p:ph type="dt" sz="half" idx="10"/>
          </p:nvPr>
        </p:nvSpPr>
        <p:spPr/>
        <p:txBody>
          <a:bodyPr/>
          <a:lstStyle/>
          <a:p>
            <a:fld id="{AF9D503E-26EC-49F5-A054-B8F0505D38D5}" type="datetimeFigureOut">
              <a:rPr lang="it-IT" smtClean="0"/>
              <a:t>16/02/2025</a:t>
            </a:fld>
            <a:endParaRPr lang="it-IT"/>
          </a:p>
        </p:txBody>
      </p:sp>
      <p:sp>
        <p:nvSpPr>
          <p:cNvPr id="6" name="Segnaposto piè di pagina 5">
            <a:extLst>
              <a:ext uri="{FF2B5EF4-FFF2-40B4-BE49-F238E27FC236}">
                <a16:creationId xmlns:a16="http://schemas.microsoft.com/office/drawing/2014/main" id="{38A1D08C-5290-5796-B638-6A9F475DDC81}"/>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0B75AC34-F7D3-2695-DC9D-CC65671943F2}"/>
              </a:ext>
            </a:extLst>
          </p:cNvPr>
          <p:cNvSpPr>
            <a:spLocks noGrp="1"/>
          </p:cNvSpPr>
          <p:nvPr>
            <p:ph type="sldNum" sz="quarter" idx="12"/>
          </p:nvPr>
        </p:nvSpPr>
        <p:spPr/>
        <p:txBody>
          <a:bodyPr/>
          <a:lstStyle/>
          <a:p>
            <a:fld id="{47956980-39C8-4DBE-854B-1B202C7EDBCF}" type="slidenum">
              <a:rPr lang="it-IT" smtClean="0"/>
              <a:t>‹N›</a:t>
            </a:fld>
            <a:endParaRPr lang="it-IT"/>
          </a:p>
        </p:txBody>
      </p:sp>
    </p:spTree>
    <p:extLst>
      <p:ext uri="{BB962C8B-B14F-4D97-AF65-F5344CB8AC3E}">
        <p14:creationId xmlns:p14="http://schemas.microsoft.com/office/powerpoint/2010/main" val="2523524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40EBF1CB-3CDF-96CD-F6E3-8420296E21A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CCC94E04-AA00-E057-AA68-77E854A728E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55995AAB-E8A3-0C7C-6E15-458D6B2BE01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F9D503E-26EC-49F5-A054-B8F0505D38D5}" type="datetimeFigureOut">
              <a:rPr lang="it-IT" smtClean="0"/>
              <a:t>16/02/2025</a:t>
            </a:fld>
            <a:endParaRPr lang="it-IT"/>
          </a:p>
        </p:txBody>
      </p:sp>
      <p:sp>
        <p:nvSpPr>
          <p:cNvPr id="5" name="Segnaposto piè di pagina 4">
            <a:extLst>
              <a:ext uri="{FF2B5EF4-FFF2-40B4-BE49-F238E27FC236}">
                <a16:creationId xmlns:a16="http://schemas.microsoft.com/office/drawing/2014/main" id="{25D9F9B3-0FF8-8463-7CA1-1642121B5DB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it-IT"/>
          </a:p>
        </p:txBody>
      </p:sp>
      <p:sp>
        <p:nvSpPr>
          <p:cNvPr id="6" name="Segnaposto numero diapositiva 5">
            <a:extLst>
              <a:ext uri="{FF2B5EF4-FFF2-40B4-BE49-F238E27FC236}">
                <a16:creationId xmlns:a16="http://schemas.microsoft.com/office/drawing/2014/main" id="{967C8443-14C8-B885-C513-AF0E2095101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7956980-39C8-4DBE-854B-1B202C7EDBCF}" type="slidenum">
              <a:rPr lang="it-IT" smtClean="0"/>
              <a:t>‹N›</a:t>
            </a:fld>
            <a:endParaRPr lang="it-IT"/>
          </a:p>
        </p:txBody>
      </p:sp>
    </p:spTree>
    <p:extLst>
      <p:ext uri="{BB962C8B-B14F-4D97-AF65-F5344CB8AC3E}">
        <p14:creationId xmlns:p14="http://schemas.microsoft.com/office/powerpoint/2010/main" val="35398298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31EA4A4-5D79-4817-B146-24029A2F3C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C6063B28-DADF-25CD-A7C4-F94B77FF47F8}"/>
              </a:ext>
            </a:extLst>
          </p:cNvPr>
          <p:cNvSpPr>
            <a:spLocks noGrp="1"/>
          </p:cNvSpPr>
          <p:nvPr>
            <p:ph type="ctrTitle"/>
          </p:nvPr>
        </p:nvSpPr>
        <p:spPr>
          <a:xfrm>
            <a:off x="7848600" y="1122363"/>
            <a:ext cx="3977640" cy="3204134"/>
          </a:xfrm>
        </p:spPr>
        <p:txBody>
          <a:bodyPr anchor="b">
            <a:normAutofit/>
          </a:bodyPr>
          <a:lstStyle/>
          <a:p>
            <a:pPr algn="l"/>
            <a:r>
              <a:rPr lang="it-IT" sz="4800" i="1"/>
              <a:t>Elegie</a:t>
            </a:r>
          </a:p>
        </p:txBody>
      </p:sp>
      <p:sp>
        <p:nvSpPr>
          <p:cNvPr id="3" name="Sottotitolo 2">
            <a:extLst>
              <a:ext uri="{FF2B5EF4-FFF2-40B4-BE49-F238E27FC236}">
                <a16:creationId xmlns:a16="http://schemas.microsoft.com/office/drawing/2014/main" id="{2D5FC147-0F3E-E0B9-738C-7AAE6A4403EF}"/>
              </a:ext>
            </a:extLst>
          </p:cNvPr>
          <p:cNvSpPr>
            <a:spLocks noGrp="1"/>
          </p:cNvSpPr>
          <p:nvPr>
            <p:ph type="subTitle" idx="1"/>
          </p:nvPr>
        </p:nvSpPr>
        <p:spPr>
          <a:xfrm>
            <a:off x="7848600" y="4872922"/>
            <a:ext cx="3977640" cy="1208141"/>
          </a:xfrm>
        </p:spPr>
        <p:txBody>
          <a:bodyPr>
            <a:normAutofit/>
          </a:bodyPr>
          <a:lstStyle/>
          <a:p>
            <a:pPr algn="l"/>
            <a:r>
              <a:rPr lang="it-IT" sz="2000"/>
              <a:t>III, 20</a:t>
            </a:r>
          </a:p>
        </p:txBody>
      </p:sp>
      <p:pic>
        <p:nvPicPr>
          <p:cNvPr id="4" name="Immagine 3" descr="Immagine che contiene disegno, schizzo, illustrazione, Line art&#10;&#10;Il contenuto generato dall'IA potrebbe non essere corretto.">
            <a:extLst>
              <a:ext uri="{FF2B5EF4-FFF2-40B4-BE49-F238E27FC236}">
                <a16:creationId xmlns:a16="http://schemas.microsoft.com/office/drawing/2014/main" id="{F28CFAFB-B4B7-2E32-66B3-6FCCACDD8610}"/>
              </a:ext>
            </a:extLst>
          </p:cNvPr>
          <p:cNvPicPr>
            <a:picLocks noChangeAspect="1"/>
          </p:cNvPicPr>
          <p:nvPr/>
        </p:nvPicPr>
        <p:blipFill>
          <a:blip r:embed="rId2"/>
          <a:srcRect l="4354" r="6918" b="-2"/>
          <a:stretch/>
        </p:blipFill>
        <p:spPr>
          <a:xfrm>
            <a:off x="20" y="10"/>
            <a:ext cx="7443196" cy="6857990"/>
          </a:xfrm>
          <a:prstGeom prst="rect">
            <a:avLst/>
          </a:prstGeom>
        </p:spPr>
      </p:pic>
      <p:sp>
        <p:nvSpPr>
          <p:cNvPr id="11" name="Rectangle 10">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1305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3" name="Rectangle 12">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1648"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Tree>
    <p:extLst>
      <p:ext uri="{BB962C8B-B14F-4D97-AF65-F5344CB8AC3E}">
        <p14:creationId xmlns:p14="http://schemas.microsoft.com/office/powerpoint/2010/main" val="3727325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5A8018C-183D-738C-1097-748D659CF8F0}"/>
              </a:ext>
            </a:extLst>
          </p:cNvPr>
          <p:cNvSpPr>
            <a:spLocks noGrp="1"/>
          </p:cNvSpPr>
          <p:nvPr>
            <p:ph type="title"/>
          </p:nvPr>
        </p:nvSpPr>
        <p:spPr/>
        <p:txBody>
          <a:bodyPr/>
          <a:lstStyle/>
          <a:p>
            <a:r>
              <a:rPr lang="it-IT" dirty="0"/>
              <a:t>Properzio, </a:t>
            </a:r>
            <a:r>
              <a:rPr lang="it-IT" i="1" dirty="0"/>
              <a:t>Elegie</a:t>
            </a:r>
            <a:r>
              <a:rPr lang="it-IT" dirty="0"/>
              <a:t> III, 20</a:t>
            </a:r>
          </a:p>
        </p:txBody>
      </p:sp>
      <p:sp>
        <p:nvSpPr>
          <p:cNvPr id="3" name="Segnaposto contenuto 2">
            <a:extLst>
              <a:ext uri="{FF2B5EF4-FFF2-40B4-BE49-F238E27FC236}">
                <a16:creationId xmlns:a16="http://schemas.microsoft.com/office/drawing/2014/main" id="{B4CDFCB9-7E46-A3C7-D7D5-FDC1B22B0320}"/>
              </a:ext>
            </a:extLst>
          </p:cNvPr>
          <p:cNvSpPr>
            <a:spLocks noGrp="1"/>
          </p:cNvSpPr>
          <p:nvPr>
            <p:ph idx="1"/>
          </p:nvPr>
        </p:nvSpPr>
        <p:spPr/>
        <p:txBody>
          <a:bodyPr>
            <a:normAutofit/>
          </a:bodyPr>
          <a:lstStyle/>
          <a:p>
            <a:pPr marL="0" indent="0" algn="just">
              <a:buNone/>
            </a:pPr>
            <a:r>
              <a:rPr lang="it-IT" sz="3000" dirty="0"/>
              <a:t>Credi proprio che possa ricordarsi ancora della tua bellezza,</a:t>
            </a:r>
          </a:p>
          <a:p>
            <a:pPr marL="0" indent="0" algn="just">
              <a:buNone/>
            </a:pPr>
            <a:r>
              <a:rPr lang="it-IT" sz="3000" dirty="0"/>
              <a:t>lui che, davanti ai tuoi occhi, ha preso il largo </a:t>
            </a:r>
            <a:r>
              <a:rPr lang="it-IT" sz="3000" i="1" dirty="0"/>
              <a:t>(dare vela)</a:t>
            </a:r>
            <a:r>
              <a:rPr lang="it-IT" sz="3000" dirty="0"/>
              <a:t> dal letto? </a:t>
            </a:r>
          </a:p>
          <a:p>
            <a:pPr marL="0" indent="0" algn="just">
              <a:buNone/>
            </a:pPr>
            <a:r>
              <a:rPr lang="it-IT" sz="3000" dirty="0"/>
              <a:t>Duro di cuore, lui che per denaro è stato capace di cambiar donna!</a:t>
            </a:r>
          </a:p>
          <a:p>
            <a:pPr marL="0" indent="0" algn="just">
              <a:buNone/>
            </a:pPr>
            <a:r>
              <a:rPr lang="it-IT" sz="3000" dirty="0"/>
              <a:t>L’Africa intera valeva forse il tuo pianto? </a:t>
            </a:r>
          </a:p>
          <a:p>
            <a:pPr marL="0" indent="0" algn="just">
              <a:buNone/>
            </a:pPr>
            <a:r>
              <a:rPr lang="it-IT" sz="3000" dirty="0"/>
              <a:t>Ma tu, stolta, t’inventi gli dei, t’inventi parole che non valgono nulla (</a:t>
            </a:r>
            <a:r>
              <a:rPr lang="it-IT" sz="3000" i="1" dirty="0" err="1"/>
              <a:t>deos</a:t>
            </a:r>
            <a:r>
              <a:rPr lang="it-IT" sz="3000" i="1" dirty="0"/>
              <a:t>, tu </a:t>
            </a:r>
            <a:r>
              <a:rPr lang="it-IT" sz="3000" i="1" dirty="0" err="1"/>
              <a:t>fingis</a:t>
            </a:r>
            <a:r>
              <a:rPr lang="it-IT" sz="3000" i="1" dirty="0"/>
              <a:t> </a:t>
            </a:r>
            <a:r>
              <a:rPr lang="it-IT" sz="3000" i="1" dirty="0" err="1"/>
              <a:t>inania</a:t>
            </a:r>
            <a:r>
              <a:rPr lang="it-IT" sz="3000" i="1" dirty="0"/>
              <a:t> </a:t>
            </a:r>
            <a:r>
              <a:rPr lang="it-IT" sz="3000" i="1" dirty="0" err="1"/>
              <a:t>verba</a:t>
            </a:r>
            <a:r>
              <a:rPr lang="it-IT" sz="3000" dirty="0"/>
              <a:t>): e lui, forse, si stringe forte al petto un amore diverso.</a:t>
            </a:r>
          </a:p>
        </p:txBody>
      </p:sp>
    </p:spTree>
    <p:extLst>
      <p:ext uri="{BB962C8B-B14F-4D97-AF65-F5344CB8AC3E}">
        <p14:creationId xmlns:p14="http://schemas.microsoft.com/office/powerpoint/2010/main" val="33814745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955A7A2B-7DFF-8C8F-985D-9686396C9F3D}"/>
              </a:ext>
            </a:extLst>
          </p:cNvPr>
          <p:cNvSpPr txBox="1"/>
          <p:nvPr/>
        </p:nvSpPr>
        <p:spPr>
          <a:xfrm>
            <a:off x="642257" y="1687286"/>
            <a:ext cx="10678887" cy="4524315"/>
          </a:xfrm>
          <a:prstGeom prst="rect">
            <a:avLst/>
          </a:prstGeom>
          <a:noFill/>
        </p:spPr>
        <p:txBody>
          <a:bodyPr wrap="square" rtlCol="0">
            <a:spAutoFit/>
          </a:bodyPr>
          <a:lstStyle/>
          <a:p>
            <a:pPr algn="just"/>
            <a:r>
              <a:rPr lang="it-IT" sz="3200" dirty="0"/>
              <a:t>Tu possiedi una bellezza sovrana (</a:t>
            </a:r>
            <a:r>
              <a:rPr lang="it-IT" sz="3200" i="1" dirty="0"/>
              <a:t>forma </a:t>
            </a:r>
            <a:r>
              <a:rPr lang="it-IT" sz="3200" i="1" dirty="0" err="1"/>
              <a:t>potens</a:t>
            </a:r>
            <a:r>
              <a:rPr lang="it-IT" sz="3200" dirty="0"/>
              <a:t>), di Pallade casta possiedi le arti</a:t>
            </a:r>
          </a:p>
          <a:p>
            <a:pPr algn="just"/>
            <a:r>
              <a:rPr lang="it-IT" sz="3200" dirty="0"/>
              <a:t> e splendida rifulge la fama che ti viene dal dotto antenato </a:t>
            </a:r>
            <a:r>
              <a:rPr lang="it-IT" sz="3200" i="1" dirty="0"/>
              <a:t>(</a:t>
            </a:r>
            <a:r>
              <a:rPr lang="it-IT" sz="3200" i="1" dirty="0" err="1"/>
              <a:t>docto</a:t>
            </a:r>
            <a:r>
              <a:rPr lang="it-IT" sz="3200" i="1" dirty="0"/>
              <a:t> avo).</a:t>
            </a:r>
          </a:p>
          <a:p>
            <a:pPr algn="just"/>
            <a:r>
              <a:rPr lang="it-IT" sz="3200" dirty="0"/>
              <a:t>Fortunata la tua casa, purché tu abbia un amico fedele!</a:t>
            </a:r>
          </a:p>
          <a:p>
            <a:pPr algn="just"/>
            <a:r>
              <a:rPr lang="it-IT" sz="3200" dirty="0"/>
              <a:t>Io ti sarò fedele: vieni di corsa nel mio letto, ragazza!</a:t>
            </a:r>
          </a:p>
          <a:p>
            <a:pPr algn="just"/>
            <a:r>
              <a:rPr lang="it-IT" sz="3200" dirty="0"/>
              <a:t>Tu pure, Febo, che d’estate prolunghi il percorso del carro del fuoco,</a:t>
            </a:r>
          </a:p>
          <a:p>
            <a:pPr algn="just"/>
            <a:r>
              <a:rPr lang="it-IT" sz="3200" dirty="0"/>
              <a:t>abbrevia la via della luce che dovrebbe indugiare!</a:t>
            </a:r>
          </a:p>
        </p:txBody>
      </p:sp>
      <p:sp>
        <p:nvSpPr>
          <p:cNvPr id="5" name="CasellaDiTesto 4">
            <a:extLst>
              <a:ext uri="{FF2B5EF4-FFF2-40B4-BE49-F238E27FC236}">
                <a16:creationId xmlns:a16="http://schemas.microsoft.com/office/drawing/2014/main" id="{4DF48651-1CEB-C134-68DA-F0EE84A304A3}"/>
              </a:ext>
            </a:extLst>
          </p:cNvPr>
          <p:cNvSpPr txBox="1"/>
          <p:nvPr/>
        </p:nvSpPr>
        <p:spPr>
          <a:xfrm>
            <a:off x="870856" y="461733"/>
            <a:ext cx="10820401" cy="461665"/>
          </a:xfrm>
          <a:prstGeom prst="rect">
            <a:avLst/>
          </a:prstGeom>
          <a:noFill/>
        </p:spPr>
        <p:txBody>
          <a:bodyPr wrap="square" rtlCol="0">
            <a:spAutoFit/>
          </a:bodyPr>
          <a:lstStyle/>
          <a:p>
            <a:r>
              <a:rPr lang="it-IT" sz="2400" b="1" dirty="0"/>
              <a:t>L’elogio della donna amata</a:t>
            </a:r>
          </a:p>
        </p:txBody>
      </p:sp>
    </p:spTree>
    <p:extLst>
      <p:ext uri="{BB962C8B-B14F-4D97-AF65-F5344CB8AC3E}">
        <p14:creationId xmlns:p14="http://schemas.microsoft.com/office/powerpoint/2010/main" val="14805634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6742DC-3861-688D-FFFA-EAAB6ADEC563}"/>
            </a:ext>
          </a:extLst>
        </p:cNvPr>
        <p:cNvGrpSpPr/>
        <p:nvPr/>
      </p:nvGrpSpPr>
      <p:grpSpPr>
        <a:xfrm>
          <a:off x="0" y="0"/>
          <a:ext cx="0" cy="0"/>
          <a:chOff x="0" y="0"/>
          <a:chExt cx="0" cy="0"/>
        </a:xfrm>
      </p:grpSpPr>
      <p:sp>
        <p:nvSpPr>
          <p:cNvPr id="2" name="CasellaDiTesto 1">
            <a:extLst>
              <a:ext uri="{FF2B5EF4-FFF2-40B4-BE49-F238E27FC236}">
                <a16:creationId xmlns:a16="http://schemas.microsoft.com/office/drawing/2014/main" id="{5D291C83-F23C-AC57-65F2-591895AC5CD1}"/>
              </a:ext>
            </a:extLst>
          </p:cNvPr>
          <p:cNvSpPr txBox="1"/>
          <p:nvPr/>
        </p:nvSpPr>
        <p:spPr>
          <a:xfrm>
            <a:off x="642257" y="1687286"/>
            <a:ext cx="10678887" cy="5016758"/>
          </a:xfrm>
          <a:prstGeom prst="rect">
            <a:avLst/>
          </a:prstGeom>
          <a:noFill/>
        </p:spPr>
        <p:txBody>
          <a:bodyPr wrap="square" rtlCol="0">
            <a:spAutoFit/>
          </a:bodyPr>
          <a:lstStyle/>
          <a:p>
            <a:pPr algn="just"/>
            <a:r>
              <a:rPr lang="it-IT" sz="3200" dirty="0"/>
              <a:t>Luna, indugia più a lungo nel primo amplesso!</a:t>
            </a:r>
          </a:p>
          <a:p>
            <a:pPr algn="just"/>
            <a:r>
              <a:rPr lang="it-IT" sz="3200" dirty="0"/>
              <a:t>Quante ore si faranno da parte di fronte alle mie parole,</a:t>
            </a:r>
          </a:p>
          <a:p>
            <a:pPr algn="just"/>
            <a:r>
              <a:rPr lang="it-IT" sz="3200" dirty="0"/>
              <a:t>prima che Venere possa attivare le sue dolci armi!</a:t>
            </a:r>
          </a:p>
          <a:p>
            <a:pPr algn="just"/>
            <a:r>
              <a:rPr lang="it-IT" sz="3200" dirty="0"/>
              <a:t>Per prima cosa bisogna fissare i patti </a:t>
            </a:r>
            <a:r>
              <a:rPr lang="it-IT" sz="3200" i="1" dirty="0"/>
              <a:t>(</a:t>
            </a:r>
            <a:r>
              <a:rPr lang="it-IT" sz="3200" i="1" dirty="0" err="1"/>
              <a:t>foedera</a:t>
            </a:r>
            <a:r>
              <a:rPr lang="it-IT" sz="3200" i="1" dirty="0"/>
              <a:t>),</a:t>
            </a:r>
            <a:r>
              <a:rPr lang="it-IT" sz="3200" dirty="0"/>
              <a:t> firmare le clausole </a:t>
            </a:r>
            <a:r>
              <a:rPr lang="it-IT" sz="3200" i="1" dirty="0"/>
              <a:t>(iura)</a:t>
            </a:r>
            <a:endParaRPr lang="it-IT" sz="3200" dirty="0"/>
          </a:p>
          <a:p>
            <a:pPr algn="just"/>
            <a:r>
              <a:rPr lang="it-IT" sz="3200" dirty="0"/>
              <a:t>E debbo redigere la legge </a:t>
            </a:r>
            <a:r>
              <a:rPr lang="it-IT" sz="3200" i="1" dirty="0"/>
              <a:t>(</a:t>
            </a:r>
            <a:r>
              <a:rPr lang="it-IT" sz="3200" i="1" dirty="0" err="1"/>
              <a:t>lex</a:t>
            </a:r>
            <a:r>
              <a:rPr lang="it-IT" sz="3200" i="1" dirty="0"/>
              <a:t>)</a:t>
            </a:r>
            <a:r>
              <a:rPr lang="it-IT" sz="3200" dirty="0"/>
              <a:t> per questo mio nuovo amore (</a:t>
            </a:r>
            <a:r>
              <a:rPr lang="it-IT" sz="3200" i="1" dirty="0"/>
              <a:t>amore novo).</a:t>
            </a:r>
          </a:p>
          <a:p>
            <a:pPr algn="just"/>
            <a:r>
              <a:rPr lang="it-IT" sz="3200" dirty="0"/>
              <a:t>Di tale impegno il dio in persona si farà garante col suo sigillo:</a:t>
            </a:r>
          </a:p>
          <a:p>
            <a:pPr algn="just"/>
            <a:r>
              <a:rPr lang="it-IT" sz="3200" dirty="0"/>
              <a:t>ne è testimone il ritorto diadema stellata;</a:t>
            </a:r>
          </a:p>
        </p:txBody>
      </p:sp>
      <p:sp>
        <p:nvSpPr>
          <p:cNvPr id="5" name="CasellaDiTesto 4">
            <a:extLst>
              <a:ext uri="{FF2B5EF4-FFF2-40B4-BE49-F238E27FC236}">
                <a16:creationId xmlns:a16="http://schemas.microsoft.com/office/drawing/2014/main" id="{4F8BA507-E2AE-5A7D-3B92-500C9AFE2ADD}"/>
              </a:ext>
            </a:extLst>
          </p:cNvPr>
          <p:cNvSpPr txBox="1"/>
          <p:nvPr/>
        </p:nvSpPr>
        <p:spPr>
          <a:xfrm>
            <a:off x="870856" y="461733"/>
            <a:ext cx="10820401" cy="461665"/>
          </a:xfrm>
          <a:prstGeom prst="rect">
            <a:avLst/>
          </a:prstGeom>
          <a:noFill/>
        </p:spPr>
        <p:txBody>
          <a:bodyPr wrap="square" rtlCol="0">
            <a:spAutoFit/>
          </a:bodyPr>
          <a:lstStyle/>
          <a:p>
            <a:r>
              <a:rPr lang="it-IT" sz="2400" b="1" dirty="0"/>
              <a:t>Il </a:t>
            </a:r>
            <a:r>
              <a:rPr lang="it-IT" sz="2400" b="1" i="1" dirty="0" err="1"/>
              <a:t>foedus</a:t>
            </a:r>
            <a:r>
              <a:rPr lang="it-IT" sz="2400" b="1" i="1" dirty="0"/>
              <a:t> </a:t>
            </a:r>
            <a:r>
              <a:rPr lang="it-IT" sz="2400" b="1" i="1" dirty="0" err="1"/>
              <a:t>amoris</a:t>
            </a:r>
            <a:endParaRPr lang="it-IT" sz="2400" b="1" dirty="0"/>
          </a:p>
        </p:txBody>
      </p:sp>
    </p:spTree>
    <p:extLst>
      <p:ext uri="{BB962C8B-B14F-4D97-AF65-F5344CB8AC3E}">
        <p14:creationId xmlns:p14="http://schemas.microsoft.com/office/powerpoint/2010/main" val="25251435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1A2128-8147-3AB4-E8DB-C62C4A7FEFEA}"/>
            </a:ext>
          </a:extLst>
        </p:cNvPr>
        <p:cNvGrpSpPr/>
        <p:nvPr/>
      </p:nvGrpSpPr>
      <p:grpSpPr>
        <a:xfrm>
          <a:off x="0" y="0"/>
          <a:ext cx="0" cy="0"/>
          <a:chOff x="0" y="0"/>
          <a:chExt cx="0" cy="0"/>
        </a:xfrm>
      </p:grpSpPr>
      <p:sp>
        <p:nvSpPr>
          <p:cNvPr id="2" name="CasellaDiTesto 1">
            <a:extLst>
              <a:ext uri="{FF2B5EF4-FFF2-40B4-BE49-F238E27FC236}">
                <a16:creationId xmlns:a16="http://schemas.microsoft.com/office/drawing/2014/main" id="{C66DC928-9311-A2A0-A132-5D950F8F3A20}"/>
              </a:ext>
            </a:extLst>
          </p:cNvPr>
          <p:cNvSpPr txBox="1"/>
          <p:nvPr/>
        </p:nvSpPr>
        <p:spPr>
          <a:xfrm>
            <a:off x="642257" y="1687286"/>
            <a:ext cx="10678887" cy="4031873"/>
          </a:xfrm>
          <a:prstGeom prst="rect">
            <a:avLst/>
          </a:prstGeom>
          <a:noFill/>
        </p:spPr>
        <p:txBody>
          <a:bodyPr wrap="square" rtlCol="0">
            <a:spAutoFit/>
          </a:bodyPr>
          <a:lstStyle/>
          <a:p>
            <a:pPr algn="just"/>
            <a:r>
              <a:rPr lang="it-IT" sz="3200" dirty="0"/>
              <a:t>perché se il letto comune non è vincolato da un patto preciso,</a:t>
            </a:r>
          </a:p>
          <a:p>
            <a:pPr algn="just"/>
            <a:r>
              <a:rPr lang="it-IT" sz="3200" dirty="0"/>
              <a:t>non conosce dei vendicatori una notte trascorsa in veglia (</a:t>
            </a:r>
            <a:r>
              <a:rPr lang="it-IT" sz="3200" i="1" dirty="0" err="1"/>
              <a:t>nox</a:t>
            </a:r>
            <a:r>
              <a:rPr lang="it-IT" sz="3200" i="1" dirty="0"/>
              <a:t> vigilata</a:t>
            </a:r>
            <a:r>
              <a:rPr lang="it-IT" sz="3200" dirty="0"/>
              <a:t>) </a:t>
            </a:r>
          </a:p>
          <a:p>
            <a:pPr algn="just"/>
            <a:r>
              <a:rPr lang="it-IT" sz="3200" dirty="0"/>
              <a:t>e l’eccitazione scioglie ben presto i lacci a chi li ha imposti.</a:t>
            </a:r>
          </a:p>
          <a:p>
            <a:pPr algn="just"/>
            <a:r>
              <a:rPr lang="it-IT" sz="3200" dirty="0"/>
              <a:t>I primi auspici siano per noi garanzia solida di felicità!</a:t>
            </a:r>
          </a:p>
          <a:p>
            <a:pPr algn="just"/>
            <a:endParaRPr lang="it-IT" sz="3200" dirty="0"/>
          </a:p>
          <a:p>
            <a:pPr algn="just"/>
            <a:endParaRPr lang="it-IT" sz="3200" dirty="0"/>
          </a:p>
        </p:txBody>
      </p:sp>
      <p:sp>
        <p:nvSpPr>
          <p:cNvPr id="5" name="CasellaDiTesto 4">
            <a:extLst>
              <a:ext uri="{FF2B5EF4-FFF2-40B4-BE49-F238E27FC236}">
                <a16:creationId xmlns:a16="http://schemas.microsoft.com/office/drawing/2014/main" id="{F0149773-5E9F-4EBB-C105-921DF0983EA4}"/>
              </a:ext>
            </a:extLst>
          </p:cNvPr>
          <p:cNvSpPr txBox="1"/>
          <p:nvPr/>
        </p:nvSpPr>
        <p:spPr>
          <a:xfrm>
            <a:off x="870856" y="461733"/>
            <a:ext cx="10820401" cy="461665"/>
          </a:xfrm>
          <a:prstGeom prst="rect">
            <a:avLst/>
          </a:prstGeom>
          <a:noFill/>
        </p:spPr>
        <p:txBody>
          <a:bodyPr wrap="square" rtlCol="0">
            <a:spAutoFit/>
          </a:bodyPr>
          <a:lstStyle/>
          <a:p>
            <a:r>
              <a:rPr lang="it-IT" sz="2400" b="1" dirty="0"/>
              <a:t>Il </a:t>
            </a:r>
            <a:r>
              <a:rPr lang="it-IT" sz="2400" b="1" i="1" dirty="0" err="1"/>
              <a:t>foedus</a:t>
            </a:r>
            <a:r>
              <a:rPr lang="it-IT" sz="2400" b="1" i="1" dirty="0"/>
              <a:t> </a:t>
            </a:r>
            <a:r>
              <a:rPr lang="it-IT" sz="2400" b="1" i="1" dirty="0" err="1"/>
              <a:t>amoris</a:t>
            </a:r>
            <a:endParaRPr lang="it-IT" sz="2400" b="1" dirty="0"/>
          </a:p>
        </p:txBody>
      </p:sp>
    </p:spTree>
    <p:extLst>
      <p:ext uri="{BB962C8B-B14F-4D97-AF65-F5344CB8AC3E}">
        <p14:creationId xmlns:p14="http://schemas.microsoft.com/office/powerpoint/2010/main" val="28551823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E34021-876D-DDCA-45F8-47D51E060DEA}"/>
            </a:ext>
          </a:extLst>
        </p:cNvPr>
        <p:cNvGrpSpPr/>
        <p:nvPr/>
      </p:nvGrpSpPr>
      <p:grpSpPr>
        <a:xfrm>
          <a:off x="0" y="0"/>
          <a:ext cx="0" cy="0"/>
          <a:chOff x="0" y="0"/>
          <a:chExt cx="0" cy="0"/>
        </a:xfrm>
      </p:grpSpPr>
      <p:sp>
        <p:nvSpPr>
          <p:cNvPr id="2" name="CasellaDiTesto 1">
            <a:extLst>
              <a:ext uri="{FF2B5EF4-FFF2-40B4-BE49-F238E27FC236}">
                <a16:creationId xmlns:a16="http://schemas.microsoft.com/office/drawing/2014/main" id="{66EACE75-6667-E428-0848-E3FE5FB09DBB}"/>
              </a:ext>
            </a:extLst>
          </p:cNvPr>
          <p:cNvSpPr txBox="1"/>
          <p:nvPr/>
        </p:nvSpPr>
        <p:spPr>
          <a:xfrm>
            <a:off x="642257" y="1687286"/>
            <a:ext cx="10678887" cy="5016758"/>
          </a:xfrm>
          <a:prstGeom prst="rect">
            <a:avLst/>
          </a:prstGeom>
          <a:noFill/>
        </p:spPr>
        <p:txBody>
          <a:bodyPr wrap="square" rtlCol="0">
            <a:spAutoFit/>
          </a:bodyPr>
          <a:lstStyle/>
          <a:p>
            <a:pPr algn="just"/>
            <a:r>
              <a:rPr lang="it-IT" sz="3200" dirty="0"/>
              <a:t>Di conseguenza chi, dopo aver toccato gli altari, infrangerà tali patti (</a:t>
            </a:r>
            <a:r>
              <a:rPr lang="it-IT" sz="3200" i="1" dirty="0" err="1"/>
              <a:t>haec</a:t>
            </a:r>
            <a:r>
              <a:rPr lang="it-IT" sz="3200" i="1" dirty="0"/>
              <a:t> </a:t>
            </a:r>
            <a:r>
              <a:rPr lang="it-IT" sz="3200" i="1" dirty="0" err="1"/>
              <a:t>foedera</a:t>
            </a:r>
            <a:r>
              <a:rPr lang="it-IT" sz="3200" i="1" dirty="0"/>
              <a:t> </a:t>
            </a:r>
            <a:r>
              <a:rPr lang="it-IT" sz="3200" i="1" dirty="0" err="1"/>
              <a:t>ruperit</a:t>
            </a:r>
            <a:r>
              <a:rPr lang="it-IT" sz="3200" dirty="0"/>
              <a:t>)</a:t>
            </a:r>
          </a:p>
          <a:p>
            <a:pPr algn="just"/>
            <a:r>
              <a:rPr lang="it-IT" sz="3200" dirty="0"/>
              <a:t>e insozzerà i riti nuziali con un nuovo rapporto d’amore,</a:t>
            </a:r>
          </a:p>
          <a:p>
            <a:pPr algn="just"/>
            <a:r>
              <a:rPr lang="it-IT" sz="3200" dirty="0"/>
              <a:t>costui patisca tutte le pene che ben conosce chi ama</a:t>
            </a:r>
          </a:p>
          <a:p>
            <a:pPr algn="just"/>
            <a:r>
              <a:rPr lang="it-IT" sz="3200" dirty="0"/>
              <a:t>e si offra a bersaglio di pettegolezzi salaci.</a:t>
            </a:r>
          </a:p>
          <a:p>
            <a:pPr algn="just"/>
            <a:r>
              <a:rPr lang="it-IT" sz="3200" dirty="0"/>
              <a:t>Al suo pianto, non si plachino di notte le finestre della sua donna:</a:t>
            </a:r>
          </a:p>
          <a:p>
            <a:pPr algn="just"/>
            <a:r>
              <a:rPr lang="it-IT" sz="3200" dirty="0"/>
              <a:t>sia sempre innamorato, ma privo per sempre dei frutti d’amore (</a:t>
            </a:r>
            <a:r>
              <a:rPr lang="it-IT" sz="3200" i="1" dirty="0" err="1"/>
              <a:t>semper</a:t>
            </a:r>
            <a:r>
              <a:rPr lang="it-IT" sz="3200" i="1" dirty="0"/>
              <a:t> </a:t>
            </a:r>
            <a:r>
              <a:rPr lang="it-IT" sz="3200" i="1" dirty="0" err="1"/>
              <a:t>amet</a:t>
            </a:r>
            <a:r>
              <a:rPr lang="it-IT" sz="3200" i="1" dirty="0"/>
              <a:t>, </a:t>
            </a:r>
            <a:r>
              <a:rPr lang="it-IT" sz="3200" i="1" dirty="0" err="1"/>
              <a:t>fructu</a:t>
            </a:r>
            <a:r>
              <a:rPr lang="it-IT" sz="3200" i="1" dirty="0"/>
              <a:t> </a:t>
            </a:r>
            <a:r>
              <a:rPr lang="it-IT" sz="3200" i="1" dirty="0" err="1"/>
              <a:t>semper</a:t>
            </a:r>
            <a:r>
              <a:rPr lang="it-IT" sz="3200" i="1" dirty="0"/>
              <a:t> </a:t>
            </a:r>
            <a:r>
              <a:rPr lang="it-IT" sz="3200" i="1" dirty="0" err="1"/>
              <a:t>amoris</a:t>
            </a:r>
            <a:r>
              <a:rPr lang="it-IT" sz="3200" i="1" dirty="0"/>
              <a:t> </a:t>
            </a:r>
            <a:r>
              <a:rPr lang="it-IT" sz="3200" i="1" dirty="0" err="1"/>
              <a:t>egens</a:t>
            </a:r>
            <a:r>
              <a:rPr lang="it-IT" sz="3200" dirty="0"/>
              <a:t>). </a:t>
            </a:r>
          </a:p>
          <a:p>
            <a:pPr algn="just"/>
            <a:endParaRPr lang="it-IT" sz="3200" dirty="0"/>
          </a:p>
        </p:txBody>
      </p:sp>
      <p:sp>
        <p:nvSpPr>
          <p:cNvPr id="5" name="CasellaDiTesto 4">
            <a:extLst>
              <a:ext uri="{FF2B5EF4-FFF2-40B4-BE49-F238E27FC236}">
                <a16:creationId xmlns:a16="http://schemas.microsoft.com/office/drawing/2014/main" id="{FA0589C5-C157-A258-AE33-9835BC081F51}"/>
              </a:ext>
            </a:extLst>
          </p:cNvPr>
          <p:cNvSpPr txBox="1"/>
          <p:nvPr/>
        </p:nvSpPr>
        <p:spPr>
          <a:xfrm>
            <a:off x="870856" y="461733"/>
            <a:ext cx="10820401" cy="461665"/>
          </a:xfrm>
          <a:prstGeom prst="rect">
            <a:avLst/>
          </a:prstGeom>
          <a:noFill/>
        </p:spPr>
        <p:txBody>
          <a:bodyPr wrap="square" rtlCol="0">
            <a:spAutoFit/>
          </a:bodyPr>
          <a:lstStyle/>
          <a:p>
            <a:r>
              <a:rPr lang="it-IT" sz="2400" b="1" dirty="0"/>
              <a:t>Le pene per chi viola il </a:t>
            </a:r>
            <a:r>
              <a:rPr lang="it-IT" sz="2400" b="1" i="1" dirty="0" err="1"/>
              <a:t>foedus</a:t>
            </a:r>
            <a:endParaRPr lang="it-IT" sz="2400" b="1" dirty="0"/>
          </a:p>
        </p:txBody>
      </p:sp>
    </p:spTree>
    <p:extLst>
      <p:ext uri="{BB962C8B-B14F-4D97-AF65-F5344CB8AC3E}">
        <p14:creationId xmlns:p14="http://schemas.microsoft.com/office/powerpoint/2010/main" val="26892604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4F9B5E4-2F1D-454B-9582-7C0C6C34A3F8}"/>
              </a:ext>
            </a:extLst>
          </p:cNvPr>
          <p:cNvSpPr>
            <a:spLocks noGrp="1"/>
          </p:cNvSpPr>
          <p:nvPr>
            <p:ph type="title"/>
          </p:nvPr>
        </p:nvSpPr>
        <p:spPr/>
        <p:txBody>
          <a:bodyPr/>
          <a:lstStyle/>
          <a:p>
            <a:r>
              <a:rPr lang="it-IT" dirty="0"/>
              <a:t>Catullo, </a:t>
            </a:r>
            <a:r>
              <a:rPr lang="it-IT" i="1" dirty="0"/>
              <a:t>Liber </a:t>
            </a:r>
            <a:r>
              <a:rPr lang="it-IT" dirty="0"/>
              <a:t>87</a:t>
            </a:r>
          </a:p>
        </p:txBody>
      </p:sp>
      <p:sp>
        <p:nvSpPr>
          <p:cNvPr id="3" name="Segnaposto contenuto 2">
            <a:extLst>
              <a:ext uri="{FF2B5EF4-FFF2-40B4-BE49-F238E27FC236}">
                <a16:creationId xmlns:a16="http://schemas.microsoft.com/office/drawing/2014/main" id="{FD9BA58E-053A-03A6-E12C-FD4627EEB381}"/>
              </a:ext>
            </a:extLst>
          </p:cNvPr>
          <p:cNvSpPr>
            <a:spLocks noGrp="1"/>
          </p:cNvSpPr>
          <p:nvPr>
            <p:ph idx="1"/>
          </p:nvPr>
        </p:nvSpPr>
        <p:spPr/>
        <p:txBody>
          <a:bodyPr/>
          <a:lstStyle/>
          <a:p>
            <a:pPr marL="0" indent="0">
              <a:buNone/>
            </a:pPr>
            <a:r>
              <a:rPr lang="it-IT" i="1" dirty="0"/>
              <a:t>Nulla </a:t>
            </a:r>
            <a:r>
              <a:rPr lang="it-IT" i="1" dirty="0" err="1"/>
              <a:t>potest</a:t>
            </a:r>
            <a:r>
              <a:rPr lang="it-IT" i="1" dirty="0"/>
              <a:t> </a:t>
            </a:r>
            <a:r>
              <a:rPr lang="it-IT" i="1" dirty="0" err="1"/>
              <a:t>mulier</a:t>
            </a:r>
            <a:r>
              <a:rPr lang="it-IT" i="1" dirty="0"/>
              <a:t> tantum se </a:t>
            </a:r>
            <a:r>
              <a:rPr lang="it-IT" i="1" dirty="0" err="1"/>
              <a:t>dicere</a:t>
            </a:r>
            <a:r>
              <a:rPr lang="it-IT" i="1" dirty="0"/>
              <a:t> </a:t>
            </a:r>
            <a:r>
              <a:rPr lang="it-IT" i="1" dirty="0" err="1"/>
              <a:t>amatam</a:t>
            </a:r>
            <a:endParaRPr lang="it-IT" i="1" dirty="0"/>
          </a:p>
          <a:p>
            <a:pPr marL="0" indent="0">
              <a:buNone/>
            </a:pPr>
            <a:r>
              <a:rPr lang="it-IT" i="1" dirty="0"/>
              <a:t>vere, quantum a me Lesbia amata mea es</a:t>
            </a:r>
          </a:p>
          <a:p>
            <a:pPr marL="0" indent="0">
              <a:buNone/>
            </a:pPr>
            <a:r>
              <a:rPr lang="it-IT" i="1" dirty="0">
                <a:highlight>
                  <a:srgbClr val="FFFF00"/>
                </a:highlight>
              </a:rPr>
              <a:t>nulla </a:t>
            </a:r>
            <a:r>
              <a:rPr lang="it-IT" i="1" dirty="0" err="1">
                <a:highlight>
                  <a:srgbClr val="FFFF00"/>
                </a:highlight>
              </a:rPr>
              <a:t>fides</a:t>
            </a:r>
            <a:r>
              <a:rPr lang="it-IT" i="1" dirty="0"/>
              <a:t> </a:t>
            </a:r>
            <a:r>
              <a:rPr lang="it-IT" i="1" dirty="0" err="1"/>
              <a:t>ullo</a:t>
            </a:r>
            <a:r>
              <a:rPr lang="it-IT" i="1" dirty="0"/>
              <a:t> </a:t>
            </a:r>
            <a:r>
              <a:rPr lang="it-IT" i="1" dirty="0" err="1"/>
              <a:t>fuit</a:t>
            </a:r>
            <a:r>
              <a:rPr lang="it-IT" i="1" dirty="0"/>
              <a:t> </a:t>
            </a:r>
            <a:r>
              <a:rPr lang="it-IT" i="1" dirty="0" err="1"/>
              <a:t>unquam</a:t>
            </a:r>
            <a:r>
              <a:rPr lang="it-IT" i="1" dirty="0"/>
              <a:t> in </a:t>
            </a:r>
            <a:r>
              <a:rPr lang="it-IT" i="1" dirty="0" err="1"/>
              <a:t>foedere</a:t>
            </a:r>
            <a:r>
              <a:rPr lang="it-IT" i="1" dirty="0"/>
              <a:t> tanta</a:t>
            </a:r>
          </a:p>
          <a:p>
            <a:pPr marL="0" indent="0">
              <a:buNone/>
            </a:pPr>
            <a:r>
              <a:rPr lang="it-IT" i="1" dirty="0"/>
              <a:t>quanta in amore tuo ex parte reperta mea est.</a:t>
            </a:r>
          </a:p>
          <a:p>
            <a:pPr marL="0" indent="0">
              <a:buNone/>
            </a:pPr>
            <a:endParaRPr lang="it-IT" dirty="0"/>
          </a:p>
          <a:p>
            <a:pPr marL="0" indent="0" algn="just">
              <a:buNone/>
            </a:pPr>
            <a:r>
              <a:rPr lang="it-IT" dirty="0"/>
              <a:t>Nessuna donna può dire d’essere stata amata davvero, come tu. Lesbia, sei stata amata. In nessun patto umano ci fu la purezza di cuore che questo amore mio ti ha rivelato.</a:t>
            </a:r>
          </a:p>
        </p:txBody>
      </p:sp>
    </p:spTree>
    <p:extLst>
      <p:ext uri="{BB962C8B-B14F-4D97-AF65-F5344CB8AC3E}">
        <p14:creationId xmlns:p14="http://schemas.microsoft.com/office/powerpoint/2010/main" val="41904554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C55E8FB-0FA6-A581-AE45-EAED0633132C}"/>
              </a:ext>
            </a:extLst>
          </p:cNvPr>
          <p:cNvSpPr>
            <a:spLocks noGrp="1"/>
          </p:cNvSpPr>
          <p:nvPr>
            <p:ph type="title"/>
          </p:nvPr>
        </p:nvSpPr>
        <p:spPr/>
        <p:txBody>
          <a:bodyPr/>
          <a:lstStyle/>
          <a:p>
            <a:r>
              <a:rPr lang="it-IT" dirty="0"/>
              <a:t>Catullo, </a:t>
            </a:r>
            <a:r>
              <a:rPr lang="it-IT" i="1" dirty="0"/>
              <a:t>Liber</a:t>
            </a:r>
            <a:r>
              <a:rPr lang="it-IT" dirty="0"/>
              <a:t> 109</a:t>
            </a:r>
          </a:p>
        </p:txBody>
      </p:sp>
      <p:sp>
        <p:nvSpPr>
          <p:cNvPr id="3" name="Segnaposto contenuto 2">
            <a:extLst>
              <a:ext uri="{FF2B5EF4-FFF2-40B4-BE49-F238E27FC236}">
                <a16:creationId xmlns:a16="http://schemas.microsoft.com/office/drawing/2014/main" id="{E97C614D-916D-D946-4BDB-4C8B917DA3DF}"/>
              </a:ext>
            </a:extLst>
          </p:cNvPr>
          <p:cNvSpPr>
            <a:spLocks noGrp="1"/>
          </p:cNvSpPr>
          <p:nvPr>
            <p:ph idx="1"/>
          </p:nvPr>
        </p:nvSpPr>
        <p:spPr>
          <a:xfrm>
            <a:off x="838200" y="1825625"/>
            <a:ext cx="10515600" cy="4749346"/>
          </a:xfrm>
        </p:spPr>
        <p:txBody>
          <a:bodyPr/>
          <a:lstStyle/>
          <a:p>
            <a:pPr marL="0" indent="0">
              <a:buNone/>
            </a:pPr>
            <a:r>
              <a:rPr lang="it-IT" i="1" dirty="0" err="1"/>
              <a:t>Iucundum</a:t>
            </a:r>
            <a:r>
              <a:rPr lang="it-IT" i="1" dirty="0"/>
              <a:t>, mea vita, </a:t>
            </a:r>
            <a:r>
              <a:rPr lang="it-IT" i="1" dirty="0" err="1"/>
              <a:t>mihi</a:t>
            </a:r>
            <a:r>
              <a:rPr lang="it-IT" i="1" dirty="0"/>
              <a:t> </a:t>
            </a:r>
            <a:r>
              <a:rPr lang="it-IT" i="1" dirty="0" err="1"/>
              <a:t>proponis</a:t>
            </a:r>
            <a:r>
              <a:rPr lang="it-IT" i="1" dirty="0"/>
              <a:t> </a:t>
            </a:r>
            <a:r>
              <a:rPr lang="it-IT" i="1" dirty="0" err="1"/>
              <a:t>amorem</a:t>
            </a:r>
            <a:endParaRPr lang="it-IT" i="1" dirty="0"/>
          </a:p>
          <a:p>
            <a:pPr marL="0" indent="0">
              <a:buNone/>
            </a:pPr>
            <a:r>
              <a:rPr lang="it-IT" i="1" dirty="0" err="1"/>
              <a:t>hunc</a:t>
            </a:r>
            <a:r>
              <a:rPr lang="it-IT" i="1" dirty="0"/>
              <a:t> </a:t>
            </a:r>
            <a:r>
              <a:rPr lang="it-IT" i="1" u="sng" dirty="0"/>
              <a:t>nostrum inter nos </a:t>
            </a:r>
            <a:r>
              <a:rPr lang="it-IT" i="1" dirty="0"/>
              <a:t>perpetuumque fore.</a:t>
            </a:r>
          </a:p>
          <a:p>
            <a:pPr marL="0" indent="0">
              <a:buNone/>
            </a:pPr>
            <a:r>
              <a:rPr lang="it-IT" i="1" dirty="0"/>
              <a:t>di magni, </a:t>
            </a:r>
            <a:r>
              <a:rPr lang="it-IT" i="1" dirty="0" err="1"/>
              <a:t>facite</a:t>
            </a:r>
            <a:r>
              <a:rPr lang="it-IT" i="1" dirty="0"/>
              <a:t> ut vere </a:t>
            </a:r>
            <a:r>
              <a:rPr lang="it-IT" i="1" dirty="0" err="1"/>
              <a:t>promittere</a:t>
            </a:r>
            <a:r>
              <a:rPr lang="it-IT" i="1" dirty="0"/>
              <a:t> </a:t>
            </a:r>
            <a:r>
              <a:rPr lang="it-IT" i="1" dirty="0" err="1"/>
              <a:t>possit</a:t>
            </a:r>
            <a:endParaRPr lang="it-IT" i="1" dirty="0"/>
          </a:p>
          <a:p>
            <a:pPr marL="0" indent="0">
              <a:buNone/>
            </a:pPr>
            <a:r>
              <a:rPr lang="it-IT" i="1" dirty="0" err="1"/>
              <a:t>atque</a:t>
            </a:r>
            <a:r>
              <a:rPr lang="it-IT" i="1" dirty="0"/>
              <a:t> id sincere </a:t>
            </a:r>
            <a:r>
              <a:rPr lang="it-IT" i="1" dirty="0" err="1"/>
              <a:t>dicat</a:t>
            </a:r>
            <a:r>
              <a:rPr lang="it-IT" i="1" dirty="0"/>
              <a:t> et ex animo,</a:t>
            </a:r>
          </a:p>
          <a:p>
            <a:pPr marL="0" indent="0">
              <a:buNone/>
            </a:pPr>
            <a:r>
              <a:rPr lang="it-IT" i="1" dirty="0"/>
              <a:t>ut </a:t>
            </a:r>
            <a:r>
              <a:rPr lang="it-IT" i="1" dirty="0" err="1"/>
              <a:t>liceat</a:t>
            </a:r>
            <a:r>
              <a:rPr lang="it-IT" i="1" dirty="0"/>
              <a:t> </a:t>
            </a:r>
            <a:r>
              <a:rPr lang="it-IT" i="1" dirty="0" err="1"/>
              <a:t>nobis</a:t>
            </a:r>
            <a:r>
              <a:rPr lang="it-IT" i="1" dirty="0"/>
              <a:t> tota </a:t>
            </a:r>
            <a:r>
              <a:rPr lang="it-IT" i="1" dirty="0" err="1"/>
              <a:t>perducere</a:t>
            </a:r>
            <a:r>
              <a:rPr lang="it-IT" i="1" dirty="0"/>
              <a:t> vita</a:t>
            </a:r>
          </a:p>
          <a:p>
            <a:pPr marL="0" indent="0">
              <a:buNone/>
            </a:pPr>
            <a:r>
              <a:rPr lang="it-IT" i="1" dirty="0" err="1"/>
              <a:t>aeternum</a:t>
            </a:r>
            <a:r>
              <a:rPr lang="it-IT" i="1" dirty="0"/>
              <a:t> hoc </a:t>
            </a:r>
            <a:r>
              <a:rPr lang="it-IT" i="1" dirty="0" err="1"/>
              <a:t>sanctae</a:t>
            </a:r>
            <a:r>
              <a:rPr lang="it-IT" i="1" dirty="0"/>
              <a:t> </a:t>
            </a:r>
            <a:r>
              <a:rPr lang="it-IT" i="1" dirty="0" err="1">
                <a:highlight>
                  <a:srgbClr val="FFFF00"/>
                </a:highlight>
              </a:rPr>
              <a:t>foedus</a:t>
            </a:r>
            <a:r>
              <a:rPr lang="it-IT" i="1" dirty="0">
                <a:highlight>
                  <a:srgbClr val="FFFF00"/>
                </a:highlight>
              </a:rPr>
              <a:t> </a:t>
            </a:r>
            <a:r>
              <a:rPr lang="it-IT" i="1" dirty="0" err="1">
                <a:highlight>
                  <a:srgbClr val="FFFF00"/>
                </a:highlight>
              </a:rPr>
              <a:t>amicitiae</a:t>
            </a:r>
            <a:r>
              <a:rPr lang="it-IT" i="1" dirty="0"/>
              <a:t>.</a:t>
            </a:r>
          </a:p>
          <a:p>
            <a:pPr marL="0" indent="0" algn="just">
              <a:buNone/>
            </a:pPr>
            <a:r>
              <a:rPr lang="it-IT" dirty="0"/>
              <a:t>Vita mia, mi prometti che questo nostro amore, tra noi due, sarà felice ed eterno. Dei grandi, fate che possa promettere il vero, che lo dica col cuore, con purezza, e ci sia dato continuarlo per tutta la vita questo patto d’amore, senza fine.</a:t>
            </a:r>
          </a:p>
        </p:txBody>
      </p:sp>
    </p:spTree>
    <p:extLst>
      <p:ext uri="{BB962C8B-B14F-4D97-AF65-F5344CB8AC3E}">
        <p14:creationId xmlns:p14="http://schemas.microsoft.com/office/powerpoint/2010/main" val="4784232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05393DC7-0E9F-EDFC-AA2C-68E7F30BA86F}"/>
              </a:ext>
            </a:extLst>
          </p:cNvPr>
          <p:cNvSpPr>
            <a:spLocks noGrp="1"/>
          </p:cNvSpPr>
          <p:nvPr>
            <p:ph type="title"/>
          </p:nvPr>
        </p:nvSpPr>
        <p:spPr>
          <a:xfrm>
            <a:off x="761800" y="762001"/>
            <a:ext cx="5334197" cy="1708242"/>
          </a:xfrm>
        </p:spPr>
        <p:txBody>
          <a:bodyPr anchor="ctr">
            <a:normAutofit/>
          </a:bodyPr>
          <a:lstStyle/>
          <a:p>
            <a:r>
              <a:rPr lang="it-IT" sz="3700" dirty="0"/>
              <a:t>Da Catullo a Taylor Swift: la speranza che l’amore sia eterno</a:t>
            </a:r>
          </a:p>
        </p:txBody>
      </p:sp>
      <p:sp>
        <p:nvSpPr>
          <p:cNvPr id="3" name="Segnaposto contenuto 2">
            <a:extLst>
              <a:ext uri="{FF2B5EF4-FFF2-40B4-BE49-F238E27FC236}">
                <a16:creationId xmlns:a16="http://schemas.microsoft.com/office/drawing/2014/main" id="{1E7CD29D-F18B-1F0D-4064-15D1EAA246E9}"/>
              </a:ext>
            </a:extLst>
          </p:cNvPr>
          <p:cNvSpPr>
            <a:spLocks noGrp="1"/>
          </p:cNvSpPr>
          <p:nvPr>
            <p:ph idx="1"/>
          </p:nvPr>
        </p:nvSpPr>
        <p:spPr>
          <a:xfrm>
            <a:off x="761800" y="2470244"/>
            <a:ext cx="5334197" cy="3769835"/>
          </a:xfrm>
        </p:spPr>
        <p:txBody>
          <a:bodyPr anchor="ctr">
            <a:normAutofit/>
          </a:bodyPr>
          <a:lstStyle/>
          <a:p>
            <a:pPr marL="0" indent="0">
              <a:buNone/>
            </a:pPr>
            <a:r>
              <a:rPr lang="en-US" sz="2000" i="1"/>
              <a:t>And I hope I never lose you</a:t>
            </a:r>
          </a:p>
          <a:p>
            <a:pPr marL="0" indent="0">
              <a:buNone/>
            </a:pPr>
            <a:r>
              <a:rPr lang="en-US" sz="2000" i="1"/>
              <a:t>Hope it never ends</a:t>
            </a:r>
          </a:p>
          <a:p>
            <a:pPr marL="0" indent="0">
              <a:buNone/>
            </a:pPr>
            <a:r>
              <a:rPr lang="en-US" sz="2000" i="1"/>
              <a:t>I'd never walk Cornelia Street again</a:t>
            </a:r>
          </a:p>
          <a:p>
            <a:pPr marL="0" indent="0">
              <a:buNone/>
            </a:pPr>
            <a:r>
              <a:rPr lang="en-US" sz="2000" i="1"/>
              <a:t>That's the kind of heartbreak time could never mend</a:t>
            </a:r>
          </a:p>
          <a:p>
            <a:pPr marL="0" indent="0">
              <a:buNone/>
            </a:pPr>
            <a:r>
              <a:rPr lang="en-US" sz="2000" i="1"/>
              <a:t>I'd never walk Cornelia Street again</a:t>
            </a:r>
            <a:endParaRPr lang="it-IT" sz="2000" i="1"/>
          </a:p>
        </p:txBody>
      </p:sp>
      <p:pic>
        <p:nvPicPr>
          <p:cNvPr id="5" name="Immagine 4" descr="Immagine che contiene concerto, persona, vestiti, Cantare&#10;&#10;Il contenuto generato dall'IA potrebbe non essere corretto.">
            <a:extLst>
              <a:ext uri="{FF2B5EF4-FFF2-40B4-BE49-F238E27FC236}">
                <a16:creationId xmlns:a16="http://schemas.microsoft.com/office/drawing/2014/main" id="{9F92C660-F42B-53A1-2362-9781907B0977}"/>
              </a:ext>
            </a:extLst>
          </p:cNvPr>
          <p:cNvPicPr>
            <a:picLocks noChangeAspect="1"/>
          </p:cNvPicPr>
          <p:nvPr/>
        </p:nvPicPr>
        <p:blipFill>
          <a:blip r:embed="rId2"/>
          <a:srcRect l="9752" r="40936" b="1"/>
          <a:stretch/>
        </p:blipFill>
        <p:spPr>
          <a:xfrm>
            <a:off x="6857797" y="-10886"/>
            <a:ext cx="5334204" cy="6868886"/>
          </a:xfrm>
          <a:prstGeom prst="rect">
            <a:avLst/>
          </a:prstGeom>
          <a:effectLst>
            <a:outerShdw blurRad="127000" dist="50800" dir="10800000" sx="99000" sy="99000" algn="r" rotWithShape="0">
              <a:prstClr val="black">
                <a:alpha val="40000"/>
              </a:prstClr>
            </a:outerShdw>
          </a:effectLst>
        </p:spPr>
      </p:pic>
    </p:spTree>
    <p:extLst>
      <p:ext uri="{BB962C8B-B14F-4D97-AF65-F5344CB8AC3E}">
        <p14:creationId xmlns:p14="http://schemas.microsoft.com/office/powerpoint/2010/main" val="1921939736"/>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157</TotalTime>
  <Words>636</Words>
  <Application>Microsoft Office PowerPoint</Application>
  <PresentationFormat>Widescreen</PresentationFormat>
  <Paragraphs>56</Paragraphs>
  <Slides>9</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9</vt:i4>
      </vt:variant>
    </vt:vector>
  </HeadingPairs>
  <TitlesOfParts>
    <vt:vector size="14" baseType="lpstr">
      <vt:lpstr>Aptos</vt:lpstr>
      <vt:lpstr>Aptos Display</vt:lpstr>
      <vt:lpstr>Arial</vt:lpstr>
      <vt:lpstr>Calibri</vt:lpstr>
      <vt:lpstr>Tema di Office</vt:lpstr>
      <vt:lpstr>Elegie</vt:lpstr>
      <vt:lpstr>Properzio, Elegie III, 20</vt:lpstr>
      <vt:lpstr>Presentazione standard di PowerPoint</vt:lpstr>
      <vt:lpstr>Presentazione standard di PowerPoint</vt:lpstr>
      <vt:lpstr>Presentazione standard di PowerPoint</vt:lpstr>
      <vt:lpstr>Presentazione standard di PowerPoint</vt:lpstr>
      <vt:lpstr>Catullo, Liber 87</vt:lpstr>
      <vt:lpstr>Catullo, Liber 109</vt:lpstr>
      <vt:lpstr>Da Catullo a Taylor Swift: la speranza che l’amore sia eterno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Tancredi Greco</dc:creator>
  <cp:lastModifiedBy>Tancredi Greco</cp:lastModifiedBy>
  <cp:revision>1</cp:revision>
  <dcterms:created xsi:type="dcterms:W3CDTF">2025-02-16T15:47:14Z</dcterms:created>
  <dcterms:modified xsi:type="dcterms:W3CDTF">2025-02-16T18:24:30Z</dcterms:modified>
</cp:coreProperties>
</file>