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8D3BA-EEC2-4615-9D97-CABD4019A47C}" v="10" dt="2025-02-23T12:16:53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 Greco" userId="68f4d11238ebce53" providerId="LiveId" clId="{D1D4BE7E-D966-4323-9541-698A6B8ABBA9}"/>
    <pc:docChg chg="custSel addSld modSld">
      <pc:chgData name="Tancredi Greco" userId="68f4d11238ebce53" providerId="LiveId" clId="{D1D4BE7E-D966-4323-9541-698A6B8ABBA9}" dt="2025-02-23T15:49:20.558" v="287" actId="255"/>
      <pc:docMkLst>
        <pc:docMk/>
      </pc:docMkLst>
      <pc:sldChg chg="modSp mod">
        <pc:chgData name="Tancredi Greco" userId="68f4d11238ebce53" providerId="LiveId" clId="{D1D4BE7E-D966-4323-9541-698A6B8ABBA9}" dt="2025-02-23T15:48:03.996" v="265" actId="20577"/>
        <pc:sldMkLst>
          <pc:docMk/>
          <pc:sldMk cId="2921181107" sldId="258"/>
        </pc:sldMkLst>
        <pc:spChg chg="mod">
          <ac:chgData name="Tancredi Greco" userId="68f4d11238ebce53" providerId="LiveId" clId="{D1D4BE7E-D966-4323-9541-698A6B8ABBA9}" dt="2025-02-23T15:48:03.996" v="265" actId="20577"/>
          <ac:spMkLst>
            <pc:docMk/>
            <pc:sldMk cId="2921181107" sldId="258"/>
            <ac:spMk id="2" creationId="{0B90B508-26A3-15E9-01A1-887E28139AD9}"/>
          </ac:spMkLst>
        </pc:spChg>
      </pc:sldChg>
      <pc:sldChg chg="modSp mod">
        <pc:chgData name="Tancredi Greco" userId="68f4d11238ebce53" providerId="LiveId" clId="{D1D4BE7E-D966-4323-9541-698A6B8ABBA9}" dt="2025-02-23T15:31:03.140" v="207" actId="114"/>
        <pc:sldMkLst>
          <pc:docMk/>
          <pc:sldMk cId="1038341798" sldId="264"/>
        </pc:sldMkLst>
        <pc:spChg chg="mod">
          <ac:chgData name="Tancredi Greco" userId="68f4d11238ebce53" providerId="LiveId" clId="{D1D4BE7E-D966-4323-9541-698A6B8ABBA9}" dt="2025-02-23T15:31:03.140" v="207" actId="114"/>
          <ac:spMkLst>
            <pc:docMk/>
            <pc:sldMk cId="1038341798" sldId="264"/>
            <ac:spMk id="2" creationId="{214EEA80-F94B-A9FF-0282-BDCFBB065B5D}"/>
          </ac:spMkLst>
        </pc:spChg>
      </pc:sldChg>
      <pc:sldChg chg="modSp new mod">
        <pc:chgData name="Tancredi Greco" userId="68f4d11238ebce53" providerId="LiveId" clId="{D1D4BE7E-D966-4323-9541-698A6B8ABBA9}" dt="2025-02-23T15:49:20.558" v="287" actId="255"/>
        <pc:sldMkLst>
          <pc:docMk/>
          <pc:sldMk cId="2215630638" sldId="265"/>
        </pc:sldMkLst>
        <pc:spChg chg="mod">
          <ac:chgData name="Tancredi Greco" userId="68f4d11238ebce53" providerId="LiveId" clId="{D1D4BE7E-D966-4323-9541-698A6B8ABBA9}" dt="2025-02-23T15:46:35.625" v="246" actId="20577"/>
          <ac:spMkLst>
            <pc:docMk/>
            <pc:sldMk cId="2215630638" sldId="265"/>
            <ac:spMk id="2" creationId="{F44C9B84-123C-7276-FA73-592E7A73A964}"/>
          </ac:spMkLst>
        </pc:spChg>
        <pc:spChg chg="mod">
          <ac:chgData name="Tancredi Greco" userId="68f4d11238ebce53" providerId="LiveId" clId="{D1D4BE7E-D966-4323-9541-698A6B8ABBA9}" dt="2025-02-23T15:49:20.558" v="287" actId="255"/>
          <ac:spMkLst>
            <pc:docMk/>
            <pc:sldMk cId="2215630638" sldId="265"/>
            <ac:spMk id="3" creationId="{6F9458E0-B447-B9B1-3B22-8463A4B5847D}"/>
          </ac:spMkLst>
        </pc:spChg>
      </pc:sldChg>
    </pc:docChg>
  </pc:docChgLst>
  <pc:docChgLst>
    <pc:chgData name="Tancredi Greco" userId="68f4d11238ebce53" providerId="LiveId" clId="{7A28D3BA-EEC2-4615-9D97-CABD4019A47C}"/>
    <pc:docChg chg="undo custSel addSld modSld">
      <pc:chgData name="Tancredi Greco" userId="68f4d11238ebce53" providerId="LiveId" clId="{7A28D3BA-EEC2-4615-9D97-CABD4019A47C}" dt="2025-02-23T15:04:52.090" v="2243" actId="20577"/>
      <pc:docMkLst>
        <pc:docMk/>
      </pc:docMkLst>
      <pc:sldChg chg="modSp mod">
        <pc:chgData name="Tancredi Greco" userId="68f4d11238ebce53" providerId="LiveId" clId="{7A28D3BA-EEC2-4615-9D97-CABD4019A47C}" dt="2025-02-23T11:31:51.709" v="278" actId="20577"/>
        <pc:sldMkLst>
          <pc:docMk/>
          <pc:sldMk cId="1524742562" sldId="257"/>
        </pc:sldMkLst>
        <pc:spChg chg="mod">
          <ac:chgData name="Tancredi Greco" userId="68f4d11238ebce53" providerId="LiveId" clId="{7A28D3BA-EEC2-4615-9D97-CABD4019A47C}" dt="2025-02-23T11:31:51.709" v="278" actId="20577"/>
          <ac:spMkLst>
            <pc:docMk/>
            <pc:sldMk cId="1524742562" sldId="257"/>
            <ac:spMk id="3" creationId="{2A694D6B-4894-4E3C-FEF7-B72D84DE4576}"/>
          </ac:spMkLst>
        </pc:spChg>
      </pc:sldChg>
      <pc:sldChg chg="addSp modSp new mod">
        <pc:chgData name="Tancredi Greco" userId="68f4d11238ebce53" providerId="LiveId" clId="{7A28D3BA-EEC2-4615-9D97-CABD4019A47C}" dt="2025-02-23T11:35:57.889" v="708" actId="20577"/>
        <pc:sldMkLst>
          <pc:docMk/>
          <pc:sldMk cId="2921181107" sldId="258"/>
        </pc:sldMkLst>
        <pc:spChg chg="add mod">
          <ac:chgData name="Tancredi Greco" userId="68f4d11238ebce53" providerId="LiveId" clId="{7A28D3BA-EEC2-4615-9D97-CABD4019A47C}" dt="2025-02-23T11:35:57.889" v="708" actId="20577"/>
          <ac:spMkLst>
            <pc:docMk/>
            <pc:sldMk cId="2921181107" sldId="258"/>
            <ac:spMk id="2" creationId="{0B90B508-26A3-15E9-01A1-887E28139AD9}"/>
          </ac:spMkLst>
        </pc:spChg>
      </pc:sldChg>
      <pc:sldChg chg="modSp new mod">
        <pc:chgData name="Tancredi Greco" userId="68f4d11238ebce53" providerId="LiveId" clId="{7A28D3BA-EEC2-4615-9D97-CABD4019A47C}" dt="2025-02-23T11:42:44.773" v="785" actId="255"/>
        <pc:sldMkLst>
          <pc:docMk/>
          <pc:sldMk cId="249591524" sldId="259"/>
        </pc:sldMkLst>
        <pc:spChg chg="mod">
          <ac:chgData name="Tancredi Greco" userId="68f4d11238ebce53" providerId="LiveId" clId="{7A28D3BA-EEC2-4615-9D97-CABD4019A47C}" dt="2025-02-23T11:40:49.940" v="765" actId="20577"/>
          <ac:spMkLst>
            <pc:docMk/>
            <pc:sldMk cId="249591524" sldId="259"/>
            <ac:spMk id="2" creationId="{4A4C81CD-2362-2DBE-6255-5B09F7C9EE61}"/>
          </ac:spMkLst>
        </pc:spChg>
        <pc:spChg chg="mod">
          <ac:chgData name="Tancredi Greco" userId="68f4d11238ebce53" providerId="LiveId" clId="{7A28D3BA-EEC2-4615-9D97-CABD4019A47C}" dt="2025-02-23T11:42:44.773" v="785" actId="255"/>
          <ac:spMkLst>
            <pc:docMk/>
            <pc:sldMk cId="249591524" sldId="259"/>
            <ac:spMk id="3" creationId="{695CAA05-CF15-F837-81C9-4B7DA080D844}"/>
          </ac:spMkLst>
        </pc:spChg>
      </pc:sldChg>
      <pc:sldChg chg="delSp modSp new mod">
        <pc:chgData name="Tancredi Greco" userId="68f4d11238ebce53" providerId="LiveId" clId="{7A28D3BA-EEC2-4615-9D97-CABD4019A47C}" dt="2025-02-23T11:43:31.866" v="798" actId="255"/>
        <pc:sldMkLst>
          <pc:docMk/>
          <pc:sldMk cId="2145140672" sldId="260"/>
        </pc:sldMkLst>
        <pc:spChg chg="del">
          <ac:chgData name="Tancredi Greco" userId="68f4d11238ebce53" providerId="LiveId" clId="{7A28D3BA-EEC2-4615-9D97-CABD4019A47C}" dt="2025-02-23T11:43:02.179" v="789" actId="21"/>
          <ac:spMkLst>
            <pc:docMk/>
            <pc:sldMk cId="2145140672" sldId="260"/>
            <ac:spMk id="2" creationId="{22373132-E898-34B7-0279-DDEBF5EE69D0}"/>
          </ac:spMkLst>
        </pc:spChg>
        <pc:spChg chg="mod">
          <ac:chgData name="Tancredi Greco" userId="68f4d11238ebce53" providerId="LiveId" clId="{7A28D3BA-EEC2-4615-9D97-CABD4019A47C}" dt="2025-02-23T11:43:31.866" v="798" actId="255"/>
          <ac:spMkLst>
            <pc:docMk/>
            <pc:sldMk cId="2145140672" sldId="260"/>
            <ac:spMk id="3" creationId="{5059C5EE-8B4C-113B-E133-92B2AD2185E0}"/>
          </ac:spMkLst>
        </pc:spChg>
      </pc:sldChg>
      <pc:sldChg chg="modSp mod">
        <pc:chgData name="Tancredi Greco" userId="68f4d11238ebce53" providerId="LiveId" clId="{7A28D3BA-EEC2-4615-9D97-CABD4019A47C}" dt="2025-02-23T12:02:57.957" v="1597" actId="14100"/>
        <pc:sldMkLst>
          <pc:docMk/>
          <pc:sldMk cId="3171802557" sldId="261"/>
        </pc:sldMkLst>
        <pc:spChg chg="mod">
          <ac:chgData name="Tancredi Greco" userId="68f4d11238ebce53" providerId="LiveId" clId="{7A28D3BA-EEC2-4615-9D97-CABD4019A47C}" dt="2025-02-23T12:02:57.957" v="1597" actId="14100"/>
          <ac:spMkLst>
            <pc:docMk/>
            <pc:sldMk cId="3171802557" sldId="261"/>
            <ac:spMk id="2" creationId="{D267E45E-BA94-B2C9-0650-7F75A1FD21D2}"/>
          </ac:spMkLst>
        </pc:spChg>
      </pc:sldChg>
      <pc:sldChg chg="addSp modSp new mod setBg">
        <pc:chgData name="Tancredi Greco" userId="68f4d11238ebce53" providerId="LiveId" clId="{7A28D3BA-EEC2-4615-9D97-CABD4019A47C}" dt="2025-02-23T12:09:46.430" v="1601" actId="26606"/>
        <pc:sldMkLst>
          <pc:docMk/>
          <pc:sldMk cId="389357262" sldId="262"/>
        </pc:sldMkLst>
        <pc:picChg chg="add mod">
          <ac:chgData name="Tancredi Greco" userId="68f4d11238ebce53" providerId="LiveId" clId="{7A28D3BA-EEC2-4615-9D97-CABD4019A47C}" dt="2025-02-23T12:09:46.430" v="1601" actId="26606"/>
          <ac:picMkLst>
            <pc:docMk/>
            <pc:sldMk cId="389357262" sldId="262"/>
            <ac:picMk id="2" creationId="{B34D50BF-8E32-52B5-93D3-C39BF667CC17}"/>
          </ac:picMkLst>
        </pc:picChg>
      </pc:sldChg>
      <pc:sldChg chg="modSp mod">
        <pc:chgData name="Tancredi Greco" userId="68f4d11238ebce53" providerId="LiveId" clId="{7A28D3BA-EEC2-4615-9D97-CABD4019A47C}" dt="2025-02-23T12:30:31.624" v="2002" actId="20577"/>
        <pc:sldMkLst>
          <pc:docMk/>
          <pc:sldMk cId="463244743" sldId="263"/>
        </pc:sldMkLst>
        <pc:spChg chg="mod">
          <ac:chgData name="Tancredi Greco" userId="68f4d11238ebce53" providerId="LiveId" clId="{7A28D3BA-EEC2-4615-9D97-CABD4019A47C}" dt="2025-02-23T12:30:31.624" v="2002" actId="20577"/>
          <ac:spMkLst>
            <pc:docMk/>
            <pc:sldMk cId="463244743" sldId="263"/>
            <ac:spMk id="2" creationId="{BB9ED0B5-C1FB-A7EF-BB6F-82641DD18B3F}"/>
          </ac:spMkLst>
        </pc:spChg>
      </pc:sldChg>
      <pc:sldChg chg="modSp mod">
        <pc:chgData name="Tancredi Greco" userId="68f4d11238ebce53" providerId="LiveId" clId="{7A28D3BA-EEC2-4615-9D97-CABD4019A47C}" dt="2025-02-23T15:04:52.090" v="2243" actId="20577"/>
        <pc:sldMkLst>
          <pc:docMk/>
          <pc:sldMk cId="1038341798" sldId="264"/>
        </pc:sldMkLst>
        <pc:spChg chg="mod">
          <ac:chgData name="Tancredi Greco" userId="68f4d11238ebce53" providerId="LiveId" clId="{7A28D3BA-EEC2-4615-9D97-CABD4019A47C}" dt="2025-02-23T15:04:52.090" v="2243" actId="20577"/>
          <ac:spMkLst>
            <pc:docMk/>
            <pc:sldMk cId="1038341798" sldId="264"/>
            <ac:spMk id="2" creationId="{214EEA80-F94B-A9FF-0282-BDCFBB065B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C0E777-8958-A47E-8A2B-D22C333CF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201D1D-780D-0BD3-FEB4-C3F754C5F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9EBF78-0891-7C1B-EDC6-D50F249C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6160-B875-4C8D-ABE0-EE8BB6F598F0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46ACF8-4A63-68A1-4CA9-097CB895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5DF235-DD7A-AD92-70ED-CBAE0C38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0D04-080E-4DBA-934F-1C84995F7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18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0D79E3-F619-7131-B784-2395B679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6CDB30-6ECD-EA4E-F486-43604355B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1C6D71-08C4-149A-543A-1288D184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6160-B875-4C8D-ABE0-EE8BB6F598F0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4F826E-37E9-C6E8-5415-0340F375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0EECE2-CECB-72EB-13BC-975B21B2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0D04-080E-4DBA-934F-1C84995F7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0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E09B12D-7E01-5586-278C-079F6C80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C4F86A-7A2A-361E-1CAB-620A4501F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B9ED3A-9C06-752B-E429-BD23F3C3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6160-B875-4C8D-ABE0-EE8BB6F598F0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96A9B5-577F-9A2F-5F7A-ECC2931F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09AA57-FCF4-3DAF-9A39-F2A5B1F9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0D04-080E-4DBA-934F-1C84995F7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93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CB87FB-8F49-B9D7-082D-6BBEA25B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D87783-4177-7A07-7C28-7D8AFE828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92CF4E-A60D-9604-A472-BBFB3C1E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6160-B875-4C8D-ABE0-EE8BB6F598F0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CC1093-0CC9-9A94-493B-EC88BE56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0E4629-22BC-C713-7A0A-944C4732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0D04-080E-4DBA-934F-1C84995F7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64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D8CBD-527E-E33E-8E54-2B7C9135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53482C-48D2-E3B3-7893-0F2616937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559661-B721-FFEA-4177-CF40CCDA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6160-B875-4C8D-ABE0-EE8BB6F598F0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E52C08-4CB8-4DA5-6C8F-2E0A529A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EB9296-28EC-8AB7-5162-51EB1A63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0D04-080E-4DBA-934F-1C84995F7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61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BDB53-881A-142C-7BBC-C75FF396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B4156C-CF77-A627-99C7-807A6DC3C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47756A-6DBD-1A44-A098-9BC484983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710FDE-3E13-CBEB-7FF6-B4CBBBD1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6160-B875-4C8D-ABE0-EE8BB6F598F0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8694C4-A2E2-FDD6-64DF-35310CB9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1F2828-37DD-9E53-8EDB-645B5CF2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0D04-080E-4DBA-934F-1C84995F7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25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0757C-9A9D-702B-FEB3-1E6BE21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6FBD2-DEA0-3435-E055-5B5C80033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9363C6-A97C-358B-5867-1DE78A92E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0FD66BC-F0F1-B8D4-B5AE-D18B32C09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486223-773B-8469-0D0A-4F018FA90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0BD2185-03AC-1A75-E9DE-A46A3960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6160-B875-4C8D-ABE0-EE8BB6F598F0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9B32261-A245-5177-6216-829914DA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71DA0B2-3623-CE04-F567-9EB2ACE8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0D04-080E-4DBA-934F-1C84995F7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80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60103D-F786-0C43-814B-E0FC209E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17B365-161D-AD4E-520C-66E0326B9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6160-B875-4C8D-ABE0-EE8BB6F598F0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AAD949-2B8B-D377-C516-127E7E68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C4DDAE-80C0-3932-39E3-88429B7C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0D04-080E-4DBA-934F-1C84995F7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96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1FF136-AC96-B803-671B-84FBB70D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6160-B875-4C8D-ABE0-EE8BB6F598F0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228393-0B35-5F14-3C19-49B7F95E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87E105-F612-1A65-CDE2-AEF7E5A3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0D04-080E-4DBA-934F-1C84995F7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17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550B78-F63B-CACC-3617-3E7F96F2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4B622F-D4F6-BCCC-533B-F4699E5B8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0F2665-260C-3013-A3C7-7A933D698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10ADC3-A0A4-460C-30FF-8699E2EF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6160-B875-4C8D-ABE0-EE8BB6F598F0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07994F-C53B-8C06-D895-E4F3D906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D42086-E595-79CD-52A0-66ACF403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0D04-080E-4DBA-934F-1C84995F7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59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FF2C3-19BF-30D1-EB62-20E517B8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9BD638-083C-C9BC-D500-42836A4A7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946555-3741-99C4-84B9-E6B282EC5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0F3D21-014B-419D-DA79-4EA3FA3A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6160-B875-4C8D-ABE0-EE8BB6F598F0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725AAD-3D14-733E-24E9-B9267E80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247996-D0C8-966C-3144-D02C26C3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0D04-080E-4DBA-934F-1C84995F7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E8D7F75-D628-2469-4730-ACB0F6DC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4BBF96-16B6-7971-961F-C642776DF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F54C3A-35C7-92B4-5B5E-50C1DD97E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B96160-B875-4C8D-ABE0-EE8BB6F598F0}" type="datetimeFigureOut">
              <a:rPr lang="it-IT" smtClean="0"/>
              <a:t>23/02/2025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6A1C05-8EF4-1F1C-CFF3-906BEFDF8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340A84-F494-F403-1590-6FAC281CE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E0D04-080E-4DBA-934F-1C84995F7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41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B9C695-C9E8-DDF1-37DE-C679235673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40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8D4B9AC-4851-437B-DB69-D1DE48642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it-IT" i="1">
                <a:solidFill>
                  <a:srgbClr val="FFFFFF"/>
                </a:solidFill>
              </a:rPr>
              <a:t>Elegie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0EB83C-32F7-834E-4B12-4D05EF5D4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III, 21</a:t>
            </a:r>
          </a:p>
          <a:p>
            <a:r>
              <a:rPr lang="it-IT" i="1" dirty="0">
                <a:solidFill>
                  <a:srgbClr val="FFFFFF"/>
                </a:solidFill>
              </a:rPr>
              <a:t>Il viaggio ad Atene</a:t>
            </a:r>
          </a:p>
        </p:txBody>
      </p:sp>
    </p:spTree>
    <p:extLst>
      <p:ext uri="{BB962C8B-B14F-4D97-AF65-F5344CB8AC3E}">
        <p14:creationId xmlns:p14="http://schemas.microsoft.com/office/powerpoint/2010/main" val="1162808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3D5C0-1756-EA5A-5245-6BD08546E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4EEA80-F94B-A9FF-0282-BDCFBB065B5D}"/>
              </a:ext>
            </a:extLst>
          </p:cNvPr>
          <p:cNvSpPr txBox="1"/>
          <p:nvPr/>
        </p:nvSpPr>
        <p:spPr>
          <a:xfrm>
            <a:off x="827315" y="174171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In ogni caso cattureranno i miei occhi i dipinti e le opere d’arte eseguite in avorio o, ancora meglio, in bronzo. Lo spazio degli anni (</a:t>
            </a:r>
            <a:r>
              <a:rPr lang="it-IT" sz="3200" i="1" dirty="0"/>
              <a:t>spatia </a:t>
            </a:r>
            <a:r>
              <a:rPr lang="it-IT" sz="3200" i="1" dirty="0" err="1"/>
              <a:t>annorum</a:t>
            </a:r>
            <a:r>
              <a:rPr lang="it-IT" sz="3200" dirty="0"/>
              <a:t>) o la grande distanza degli abissi (</a:t>
            </a:r>
            <a:r>
              <a:rPr lang="it-IT" sz="3200" i="1" dirty="0"/>
              <a:t>longa intervalla </a:t>
            </a:r>
            <a:r>
              <a:rPr lang="it-IT" sz="3200" i="1" dirty="0" err="1"/>
              <a:t>profundi</a:t>
            </a:r>
            <a:r>
              <a:rPr lang="it-IT" sz="3200" dirty="0"/>
              <a:t>)</a:t>
            </a:r>
            <a:r>
              <a:rPr lang="it-IT" sz="3200" i="1" dirty="0"/>
              <a:t> </a:t>
            </a:r>
            <a:r>
              <a:rPr lang="it-IT" sz="3200" dirty="0"/>
              <a:t>marini leniranno le mie ferite nel silenzio dell’animo. </a:t>
            </a:r>
          </a:p>
          <a:p>
            <a:pPr algn="just"/>
            <a:r>
              <a:rPr lang="it-IT" sz="3200" dirty="0"/>
              <a:t>Se morirò, avverrà perché distrutto (</a:t>
            </a:r>
            <a:r>
              <a:rPr lang="it-IT" sz="3200" i="1" dirty="0" err="1"/>
              <a:t>fractus</a:t>
            </a:r>
            <a:r>
              <a:rPr lang="it-IT" sz="3200" dirty="0"/>
              <a:t>) dal fato, non da un amore infamante (</a:t>
            </a:r>
            <a:r>
              <a:rPr lang="it-IT" sz="3200" i="1" dirty="0" err="1"/>
              <a:t>turpis</a:t>
            </a:r>
            <a:r>
              <a:rPr lang="it-IT" sz="3200" dirty="0"/>
              <a:t>). Il giorno della mia morte sarà il giorno del mio riscatto (</a:t>
            </a:r>
            <a:r>
              <a:rPr lang="it-IT" sz="3200" i="1" dirty="0" err="1"/>
              <a:t>honesta</a:t>
            </a:r>
            <a:r>
              <a:rPr lang="it-IT" sz="3200" dirty="0"/>
              <a:t>)</a:t>
            </a:r>
            <a:r>
              <a:rPr lang="it-IT" sz="3200" i="1" dirty="0"/>
              <a:t>.</a:t>
            </a:r>
            <a:r>
              <a:rPr lang="it-IT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34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0BAA48-8F22-4055-24A4-78318AA7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Elegie</a:t>
            </a:r>
            <a:r>
              <a:rPr lang="it-IT" dirty="0"/>
              <a:t>, III, 21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694D6B-4894-4E3C-FEF7-B72D84DE4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000" i="1" u="sng" dirty="0"/>
              <a:t>Magnum</a:t>
            </a:r>
            <a:r>
              <a:rPr lang="it-IT" sz="3000" i="1" dirty="0"/>
              <a:t> iter ad </a:t>
            </a:r>
            <a:r>
              <a:rPr lang="it-IT" sz="3000" i="1" u="sng" dirty="0" err="1"/>
              <a:t>doctas</a:t>
            </a:r>
            <a:r>
              <a:rPr lang="it-IT" sz="3000" i="1" dirty="0"/>
              <a:t> proficisci cogor Athenas</a:t>
            </a:r>
          </a:p>
          <a:p>
            <a:pPr marL="0" indent="0" algn="just">
              <a:buNone/>
            </a:pPr>
            <a:r>
              <a:rPr lang="it-IT" sz="3000" i="1" dirty="0"/>
              <a:t>    ut me </a:t>
            </a:r>
            <a:r>
              <a:rPr lang="it-IT" sz="3000" i="1" u="sng" dirty="0"/>
              <a:t>longa</a:t>
            </a:r>
            <a:r>
              <a:rPr lang="it-IT" sz="3000" i="1" dirty="0"/>
              <a:t> gravi </a:t>
            </a:r>
            <a:r>
              <a:rPr lang="it-IT" sz="3000" i="1" dirty="0" err="1"/>
              <a:t>solvat</a:t>
            </a:r>
            <a:r>
              <a:rPr lang="it-IT" sz="3000" i="1" dirty="0"/>
              <a:t> amore via.</a:t>
            </a:r>
          </a:p>
          <a:p>
            <a:pPr marL="0" indent="0" algn="just">
              <a:buNone/>
            </a:pPr>
            <a:r>
              <a:rPr lang="it-IT" sz="3000" i="1" dirty="0" err="1"/>
              <a:t>Crescit</a:t>
            </a:r>
            <a:r>
              <a:rPr lang="it-IT" sz="3000" i="1" dirty="0"/>
              <a:t> </a:t>
            </a:r>
            <a:r>
              <a:rPr lang="it-IT" sz="3000" i="1" dirty="0" err="1"/>
              <a:t>enim</a:t>
            </a:r>
            <a:r>
              <a:rPr lang="it-IT" sz="3000" i="1" dirty="0"/>
              <a:t> assidue </a:t>
            </a:r>
            <a:r>
              <a:rPr lang="it-IT" sz="3000" i="1" dirty="0" err="1"/>
              <a:t>spectando</a:t>
            </a:r>
            <a:r>
              <a:rPr lang="it-IT" sz="3000" i="1" dirty="0"/>
              <a:t> cura </a:t>
            </a:r>
            <a:r>
              <a:rPr lang="it-IT" sz="3000" i="1" dirty="0" err="1"/>
              <a:t>puellae</a:t>
            </a:r>
            <a:r>
              <a:rPr lang="it-IT" sz="3000" i="1" dirty="0"/>
              <a:t>:</a:t>
            </a:r>
          </a:p>
          <a:p>
            <a:pPr marL="0" indent="0" algn="just">
              <a:buNone/>
            </a:pPr>
            <a:r>
              <a:rPr lang="it-IT" sz="3000" i="1" dirty="0"/>
              <a:t>    ipse alimenta </a:t>
            </a:r>
            <a:r>
              <a:rPr lang="it-IT" sz="3000" i="1" dirty="0" err="1"/>
              <a:t>sibi</a:t>
            </a:r>
            <a:r>
              <a:rPr lang="it-IT" sz="3000" i="1" dirty="0"/>
              <a:t> maxima </a:t>
            </a:r>
            <a:r>
              <a:rPr lang="it-IT" sz="3000" i="1" dirty="0" err="1"/>
              <a:t>praebet</a:t>
            </a:r>
            <a:r>
              <a:rPr lang="it-IT" sz="3000" i="1" dirty="0"/>
              <a:t> amor.</a:t>
            </a:r>
          </a:p>
          <a:p>
            <a:pPr marL="0" indent="0" algn="just">
              <a:buNone/>
            </a:pPr>
            <a:r>
              <a:rPr lang="it-IT" sz="3000" dirty="0"/>
              <a:t>Mi vedo costretto a compiere il grande viaggio verso la dotta Atene perché il lungo percorso mi liberi dal peso dell’amore. L’assidua vista della propria donna accresce la passione per lei; Amore offre a sé stesso il nutrimento più grande.</a:t>
            </a:r>
          </a:p>
        </p:txBody>
      </p:sp>
    </p:spTree>
    <p:extLst>
      <p:ext uri="{BB962C8B-B14F-4D97-AF65-F5344CB8AC3E}">
        <p14:creationId xmlns:p14="http://schemas.microsoft.com/office/powerpoint/2010/main" val="15247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90B508-26A3-15E9-01A1-887E28139AD9}"/>
              </a:ext>
            </a:extLst>
          </p:cNvPr>
          <p:cNvSpPr txBox="1"/>
          <p:nvPr/>
        </p:nvSpPr>
        <p:spPr>
          <a:xfrm>
            <a:off x="881743" y="751114"/>
            <a:ext cx="104611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/>
              <a:t>Tutto ho tentato per metterlo in fuga in qualunque modo: ma ad assediarmi è proprio il dio che non trova mai requie. Lei, però, mi ammette in casa sua una o due volte, dopo frequenti rifiuti; oppure, se viene da me, dorme vestita sulla sponda del letto. Uno solo sarà il rimedio (</a:t>
            </a:r>
            <a:r>
              <a:rPr lang="it-IT" sz="3000" i="1" dirty="0" err="1"/>
              <a:t>auxilium</a:t>
            </a:r>
            <a:r>
              <a:rPr lang="it-IT" sz="3000" dirty="0"/>
              <a:t>): se muterò paese, Amore andrà tanto lontano dall’animo quanto Cinzia dagli occhi. </a:t>
            </a:r>
          </a:p>
          <a:p>
            <a:pPr algn="just"/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92118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C9B84-123C-7276-FA73-592E7A73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Teocrito, </a:t>
            </a:r>
            <a:r>
              <a:rPr lang="it-IT" i="1" dirty="0"/>
              <a:t>Idilli</a:t>
            </a:r>
            <a:r>
              <a:rPr lang="it-IT" dirty="0"/>
              <a:t>, 14, </a:t>
            </a:r>
            <a:r>
              <a:rPr lang="it-IT" dirty="0" err="1"/>
              <a:t>vv</a:t>
            </a:r>
            <a:r>
              <a:rPr lang="it-IT" dirty="0"/>
              <a:t>. 53 – 56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9458E0-B447-B9B1-3B22-8463A4B58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/>
              <a:t>Io non so che rimedio (</a:t>
            </a:r>
            <a:r>
              <a:rPr lang="el-GR" sz="3000" i="1" dirty="0"/>
              <a:t>φάρμακόν</a:t>
            </a:r>
            <a:r>
              <a:rPr lang="it-IT" sz="3000" dirty="0"/>
              <a:t>) ci sia per l’amore infelice:</a:t>
            </a:r>
          </a:p>
          <a:p>
            <a:pPr marL="0" indent="0">
              <a:buNone/>
            </a:pPr>
            <a:r>
              <a:rPr lang="it-IT" sz="3000" dirty="0"/>
              <a:t>Simo però, mio compagno d’infanzia, che amava la figlia</a:t>
            </a:r>
          </a:p>
          <a:p>
            <a:pPr marL="0" indent="0">
              <a:buNone/>
            </a:pPr>
            <a:r>
              <a:rPr lang="it-IT" sz="3000" dirty="0"/>
              <a:t>di </a:t>
            </a:r>
            <a:r>
              <a:rPr lang="it-IT" sz="3000" dirty="0" err="1"/>
              <a:t>Battibronzo</a:t>
            </a:r>
            <a:r>
              <a:rPr lang="it-IT" sz="3000" dirty="0"/>
              <a:t>, </a:t>
            </a:r>
            <a:r>
              <a:rPr lang="it-IT" sz="3000" dirty="0" err="1"/>
              <a:t>guarí</a:t>
            </a:r>
            <a:r>
              <a:rPr lang="it-IT" sz="3000" dirty="0"/>
              <a:t> facendo un viaggio di mare.</a:t>
            </a:r>
          </a:p>
          <a:p>
            <a:pPr marL="0" indent="0">
              <a:buNone/>
            </a:pPr>
            <a:r>
              <a:rPr lang="it-IT" sz="3000" dirty="0"/>
              <a:t>Anch’io navigherò per mare. Voglio fare il soldato:</a:t>
            </a:r>
          </a:p>
          <a:p>
            <a:pPr marL="0" indent="0">
              <a:buNone/>
            </a:pPr>
            <a:r>
              <a:rPr lang="it-IT" sz="3000" dirty="0"/>
              <a:t>né l’ultimo, né il primo: sarò come tanti e tanti altri.</a:t>
            </a:r>
          </a:p>
          <a:p>
            <a:pPr marL="0" indent="0">
              <a:buNone/>
            </a:pPr>
            <a:r>
              <a:rPr lang="it-IT" sz="3000" dirty="0"/>
              <a:t>(trad. Romagnoli)</a:t>
            </a:r>
          </a:p>
        </p:txBody>
      </p:sp>
    </p:spTree>
    <p:extLst>
      <p:ext uri="{BB962C8B-B14F-4D97-AF65-F5344CB8AC3E}">
        <p14:creationId xmlns:p14="http://schemas.microsoft.com/office/powerpoint/2010/main" val="221563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4C81CD-2362-2DBE-6255-5B09F7C9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Seneca, </a:t>
            </a:r>
            <a:r>
              <a:rPr lang="it-IT" i="1" dirty="0" err="1"/>
              <a:t>Epistulae</a:t>
            </a:r>
            <a:r>
              <a:rPr lang="it-IT" i="1" dirty="0"/>
              <a:t> </a:t>
            </a:r>
            <a:r>
              <a:rPr lang="it-IT" i="1" dirty="0" err="1"/>
              <a:t>morales</a:t>
            </a:r>
            <a:r>
              <a:rPr lang="it-IT" i="1" dirty="0"/>
              <a:t> ad </a:t>
            </a:r>
            <a:r>
              <a:rPr lang="it-IT" i="1" dirty="0" err="1"/>
              <a:t>Lucilium</a:t>
            </a:r>
            <a:r>
              <a:rPr lang="it-IT" dirty="0"/>
              <a:t>, III, 28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5CAA05-CF15-F837-81C9-4B7DA080D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/>
              <a:t>Credi che questo sia capitato soltanto a te e ti meravigli come di una cosa straordinaria che, nonostante le tue peregrinazioni così lunghe e tanti cambiamenti di località, non ti sei scrollato di dosso la tristezza e il peso che opprime il tuo spirito? E’ l’animo che devi cambiare, non il cielo (</a:t>
            </a:r>
            <a:r>
              <a:rPr lang="it-IT" sz="3200" i="1" dirty="0"/>
              <a:t>animum </a:t>
            </a:r>
            <a:r>
              <a:rPr lang="it-IT" sz="3200" i="1" dirty="0" err="1"/>
              <a:t>debes</a:t>
            </a:r>
            <a:r>
              <a:rPr lang="it-IT" sz="3200" i="1" dirty="0"/>
              <a:t> mutare, non </a:t>
            </a:r>
            <a:r>
              <a:rPr lang="it-IT" sz="3200" i="1" dirty="0" err="1"/>
              <a:t>caelum</a:t>
            </a:r>
            <a:r>
              <a:rPr lang="it-IT" sz="3200" dirty="0"/>
              <a:t>). Puoi anche attraversare il vasto mare, possono scomparire terre e città come dice il nostro Virgilio: i tuoi difetti ti seguiranno ovunque andrai. </a:t>
            </a:r>
          </a:p>
        </p:txBody>
      </p:sp>
    </p:spTree>
    <p:extLst>
      <p:ext uri="{BB962C8B-B14F-4D97-AF65-F5344CB8AC3E}">
        <p14:creationId xmlns:p14="http://schemas.microsoft.com/office/powerpoint/2010/main" val="24959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59C5EE-8B4C-113B-E133-92B2AD21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143"/>
            <a:ext cx="10515600" cy="59048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/>
              <a:t>A un tale che si lamentava per lo stesso motivo, Socrate disse: “Perché ti stupisci, se i lunghi viaggi non ti servono, dal momento che porti in giro per il mondo te stesso? Ti incalza il medesimo motivo che ti ha fatto fuggire”. A che può giovare vedere nuovi paesi? A che serve conoscere città e luoghi diversi? E’ uno sballottamento che va a finire nel nulla. Domandi come mai questa fuga non ti aiuta? Tu fuggi con te stesso. Devi deporre il peso dell’anima: prima di allora non ti piacerà alcun luogo…</a:t>
            </a:r>
          </a:p>
        </p:txBody>
      </p:sp>
    </p:spTree>
    <p:extLst>
      <p:ext uri="{BB962C8B-B14F-4D97-AF65-F5344CB8AC3E}">
        <p14:creationId xmlns:p14="http://schemas.microsoft.com/office/powerpoint/2010/main" val="214514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3E88C-7C9C-64E1-2A2A-2F1A10A8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67E45E-BA94-B2C9-0650-7F75A1FD21D2}"/>
              </a:ext>
            </a:extLst>
          </p:cNvPr>
          <p:cNvSpPr txBox="1"/>
          <p:nvPr/>
        </p:nvSpPr>
        <p:spPr>
          <a:xfrm>
            <a:off x="827315" y="174171"/>
            <a:ext cx="10515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/>
              <a:t>Suvvia, compagni (</a:t>
            </a:r>
            <a:r>
              <a:rPr lang="it-IT" sz="3000" i="1" dirty="0"/>
              <a:t>o </a:t>
            </a:r>
            <a:r>
              <a:rPr lang="it-IT" sz="3000" i="1" dirty="0" err="1"/>
              <a:t>socii</a:t>
            </a:r>
            <a:r>
              <a:rPr lang="it-IT" sz="3000" dirty="0"/>
              <a:t>), spingete in mare la nave, tirate a sorte i posti da prendere in coppia ai remi, alla cima dell’albero maestro imbrigliate vele propizie! Ormai le brezze offrono ai naviganti una rotta favorevole. </a:t>
            </a:r>
          </a:p>
          <a:p>
            <a:pPr algn="just"/>
            <a:r>
              <a:rPr lang="it-IT" sz="3000" dirty="0"/>
              <a:t>Addio </a:t>
            </a:r>
            <a:r>
              <a:rPr lang="it-IT" sz="3000" i="1" dirty="0"/>
              <a:t>(</a:t>
            </a:r>
            <a:r>
              <a:rPr lang="it-IT" sz="3000" i="1" dirty="0" err="1"/>
              <a:t>valeatis</a:t>
            </a:r>
            <a:r>
              <a:rPr lang="it-IT" sz="3000" dirty="0"/>
              <a:t>)</a:t>
            </a:r>
            <a:r>
              <a:rPr lang="it-IT" sz="3000" i="1" dirty="0"/>
              <a:t>,</a:t>
            </a:r>
            <a:r>
              <a:rPr lang="it-IT" sz="3000" dirty="0"/>
              <a:t> torri di Roma, e voi amici, addio! A te pure fanciulla, addio </a:t>
            </a:r>
            <a:r>
              <a:rPr lang="it-IT" sz="3000" i="1" dirty="0"/>
              <a:t>(vale</a:t>
            </a:r>
            <a:r>
              <a:rPr lang="it-IT" sz="3000" dirty="0"/>
              <a:t>)</a:t>
            </a:r>
            <a:r>
              <a:rPr lang="it-IT" sz="3000" i="1" dirty="0"/>
              <a:t>,</a:t>
            </a:r>
            <a:r>
              <a:rPr lang="it-IT" sz="3000" dirty="0"/>
              <a:t> comunque ti sia comportata con me! Ora, dunque, andrò per mare, ospite per la prima volta dell’Adriatico, e dovrò accostarmi in preghiera agli dei che fanno risuonare le onde (</a:t>
            </a:r>
            <a:r>
              <a:rPr lang="it-IT" sz="3000" i="1" dirty="0" err="1"/>
              <a:t>undisonos</a:t>
            </a:r>
            <a:r>
              <a:rPr lang="it-IT" sz="3000" dirty="0"/>
              <a:t>). Quando il vascello, attraversato lo Ionio, darà riposo alle stanche vele nelle acque chete del porto </a:t>
            </a:r>
            <a:r>
              <a:rPr lang="it-IT" sz="3000" dirty="0" err="1"/>
              <a:t>Lecheo</a:t>
            </a:r>
            <a:r>
              <a:rPr lang="it-IT" sz="3000" dirty="0"/>
              <a:t>, piedi miei, per quel che rimane sbrigatevi a sopportar la fatica, là dove l’Istmo l’un mare e l’altro delle terre divide.</a:t>
            </a:r>
          </a:p>
        </p:txBody>
      </p:sp>
    </p:spTree>
    <p:extLst>
      <p:ext uri="{BB962C8B-B14F-4D97-AF65-F5344CB8AC3E}">
        <p14:creationId xmlns:p14="http://schemas.microsoft.com/office/powerpoint/2010/main" val="317180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34D50BF-8E32-52B5-93D3-C39BF667C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518" y="0"/>
            <a:ext cx="7674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4E99E-CAAE-AB09-2CF6-51EAC7DF2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9ED0B5-C1FB-A7EF-BB6F-82641DD18B3F}"/>
              </a:ext>
            </a:extLst>
          </p:cNvPr>
          <p:cNvSpPr txBox="1"/>
          <p:nvPr/>
        </p:nvSpPr>
        <p:spPr>
          <a:xfrm>
            <a:off x="827315" y="174171"/>
            <a:ext cx="10515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/>
              <a:t>Poi, quando mi accoglieranno i lidi del porto Pireo, compirò l’ascesa dei lunghi bastioni sulla strada di Teseo. </a:t>
            </a:r>
          </a:p>
          <a:p>
            <a:pPr algn="just"/>
            <a:endParaRPr lang="it-IT" sz="3000" dirty="0"/>
          </a:p>
          <a:p>
            <a:pPr algn="just"/>
            <a:endParaRPr lang="it-IT" sz="3000" dirty="0"/>
          </a:p>
          <a:p>
            <a:pPr algn="just"/>
            <a:r>
              <a:rPr lang="it-IT" sz="3000" i="1" dirty="0"/>
              <a:t>illic vel </a:t>
            </a:r>
            <a:r>
              <a:rPr lang="it-IT" sz="3000" i="1" dirty="0" err="1"/>
              <a:t>stadiis</a:t>
            </a:r>
            <a:r>
              <a:rPr lang="it-IT" sz="3000" i="1" dirty="0"/>
              <a:t> </a:t>
            </a:r>
            <a:r>
              <a:rPr lang="it-IT" sz="3000" i="1" u="sng" dirty="0"/>
              <a:t>animum emendare </a:t>
            </a:r>
            <a:r>
              <a:rPr lang="it-IT" sz="3000" i="1" u="sng" dirty="0" err="1"/>
              <a:t>Platonis</a:t>
            </a:r>
            <a:endParaRPr lang="it-IT" sz="3000" i="1" u="sng" dirty="0"/>
          </a:p>
          <a:p>
            <a:pPr algn="just"/>
            <a:r>
              <a:rPr lang="it-IT" sz="3000" i="1" dirty="0"/>
              <a:t>    </a:t>
            </a:r>
            <a:r>
              <a:rPr lang="it-IT" sz="3000" i="1" dirty="0" err="1"/>
              <a:t>incipiam</a:t>
            </a:r>
            <a:r>
              <a:rPr lang="it-IT" sz="3000" i="1" dirty="0"/>
              <a:t> aut </a:t>
            </a:r>
            <a:r>
              <a:rPr lang="it-IT" sz="3000" i="1" dirty="0" err="1"/>
              <a:t>hortis</a:t>
            </a:r>
            <a:r>
              <a:rPr lang="it-IT" sz="3000" i="1" dirty="0"/>
              <a:t>, </a:t>
            </a:r>
            <a:r>
              <a:rPr lang="it-IT" sz="3000" i="1" u="sng" dirty="0" err="1"/>
              <a:t>docte</a:t>
            </a:r>
            <a:r>
              <a:rPr lang="it-IT" sz="3000" i="1" u="sng" dirty="0"/>
              <a:t> </a:t>
            </a:r>
            <a:r>
              <a:rPr lang="it-IT" sz="3000" i="1" u="sng" dirty="0" err="1"/>
              <a:t>Epicure</a:t>
            </a:r>
            <a:r>
              <a:rPr lang="it-IT" sz="3000" i="1" dirty="0"/>
              <a:t>, </a:t>
            </a:r>
            <a:r>
              <a:rPr lang="it-IT" sz="3000" i="1" dirty="0" err="1"/>
              <a:t>tuis</a:t>
            </a:r>
            <a:r>
              <a:rPr lang="it-IT" sz="3000" i="1" dirty="0"/>
              <a:t>;</a:t>
            </a:r>
          </a:p>
          <a:p>
            <a:pPr algn="just"/>
            <a:r>
              <a:rPr lang="it-IT" sz="3000" i="1" dirty="0" err="1"/>
              <a:t>persequar</a:t>
            </a:r>
            <a:r>
              <a:rPr lang="it-IT" sz="3000" i="1" dirty="0"/>
              <a:t> aut studium linguae, </a:t>
            </a:r>
            <a:r>
              <a:rPr lang="it-IT" sz="3000" i="1" u="sng" dirty="0" err="1"/>
              <a:t>Demosthenis</a:t>
            </a:r>
            <a:r>
              <a:rPr lang="it-IT" sz="3000" i="1" dirty="0"/>
              <a:t> arma,</a:t>
            </a:r>
          </a:p>
          <a:p>
            <a:pPr algn="just"/>
            <a:r>
              <a:rPr lang="it-IT" sz="3000" i="1" dirty="0"/>
              <a:t>    </a:t>
            </a:r>
            <a:r>
              <a:rPr lang="it-IT" sz="3000" i="1" dirty="0" err="1"/>
              <a:t>librorumque</a:t>
            </a:r>
            <a:r>
              <a:rPr lang="it-IT" sz="3000" i="1" dirty="0"/>
              <a:t> </a:t>
            </a:r>
            <a:r>
              <a:rPr lang="it-IT" sz="3000" i="1" dirty="0" err="1"/>
              <a:t>tuos</a:t>
            </a:r>
            <a:r>
              <a:rPr lang="it-IT" sz="3000" i="1" dirty="0"/>
              <a:t>, </a:t>
            </a:r>
            <a:r>
              <a:rPr lang="it-IT" sz="3000" i="1" u="sng" dirty="0"/>
              <a:t>culte </a:t>
            </a:r>
            <a:r>
              <a:rPr lang="it-IT" sz="3000" i="1" u="sng" dirty="0" err="1"/>
              <a:t>Menandre</a:t>
            </a:r>
            <a:r>
              <a:rPr lang="it-IT" sz="3000" i="1" dirty="0"/>
              <a:t>, sales;</a:t>
            </a:r>
          </a:p>
          <a:p>
            <a:pPr algn="just"/>
            <a:endParaRPr lang="it-IT" sz="3000" dirty="0"/>
          </a:p>
          <a:p>
            <a:pPr algn="just"/>
            <a:endParaRPr lang="it-IT" sz="3000" dirty="0"/>
          </a:p>
          <a:p>
            <a:pPr algn="just"/>
            <a:r>
              <a:rPr lang="it-IT" sz="3000" dirty="0"/>
              <a:t>Lì nell’Accademia di Platone o nei tuoi giardini, dotto Epicuro, comincerò a liberare dall’errore la mente; oppure mi darò all’assiduo studio della lingua, arma di Demostene, e dell’arguzia dei tuoi libri, dotto Menandro.</a:t>
            </a:r>
          </a:p>
        </p:txBody>
      </p:sp>
    </p:spTree>
    <p:extLst>
      <p:ext uri="{BB962C8B-B14F-4D97-AF65-F5344CB8AC3E}">
        <p14:creationId xmlns:p14="http://schemas.microsoft.com/office/powerpoint/2010/main" val="463244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776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di Office</vt:lpstr>
      <vt:lpstr>Elegie</vt:lpstr>
      <vt:lpstr>Elegie, III, 21</vt:lpstr>
      <vt:lpstr>Presentazione standard di PowerPoint</vt:lpstr>
      <vt:lpstr>Teocrito, Idilli, 14, vv. 53 – 56</vt:lpstr>
      <vt:lpstr>Seneca, Epistulae morales ad Lucilium, III, 28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Tancredi Greco</dc:creator>
  <cp:lastModifiedBy>Tancredi Greco</cp:lastModifiedBy>
  <cp:revision>1</cp:revision>
  <dcterms:created xsi:type="dcterms:W3CDTF">2025-02-23T08:28:38Z</dcterms:created>
  <dcterms:modified xsi:type="dcterms:W3CDTF">2025-02-23T15:49:24Z</dcterms:modified>
</cp:coreProperties>
</file>