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7549DE-9BC0-4099-AA70-FEE437FAC588}" v="89" dt="2025-02-01T09:39:21.8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A DESIGN STUDIO" userId="e3f148eb-4aaa-4303-8f3b-29cde3a54df4" providerId="ADAL" clId="{457549DE-9BC0-4099-AA70-FEE437FAC588}"/>
    <pc:docChg chg="undo custSel addSld delSld modSld">
      <pc:chgData name="ALFA DESIGN STUDIO" userId="e3f148eb-4aaa-4303-8f3b-29cde3a54df4" providerId="ADAL" clId="{457549DE-9BC0-4099-AA70-FEE437FAC588}" dt="2025-02-01T09:47:48.960" v="3918" actId="113"/>
      <pc:docMkLst>
        <pc:docMk/>
      </pc:docMkLst>
      <pc:sldChg chg="modSp mod">
        <pc:chgData name="ALFA DESIGN STUDIO" userId="e3f148eb-4aaa-4303-8f3b-29cde3a54df4" providerId="ADAL" clId="{457549DE-9BC0-4099-AA70-FEE437FAC588}" dt="2025-01-31T10:32:34.458" v="676" actId="113"/>
        <pc:sldMkLst>
          <pc:docMk/>
          <pc:sldMk cId="392142878" sldId="258"/>
        </pc:sldMkLst>
        <pc:spChg chg="mod">
          <ac:chgData name="ALFA DESIGN STUDIO" userId="e3f148eb-4aaa-4303-8f3b-29cde3a54df4" providerId="ADAL" clId="{457549DE-9BC0-4099-AA70-FEE437FAC588}" dt="2025-01-31T10:31:11.972" v="518" actId="20577"/>
          <ac:spMkLst>
            <pc:docMk/>
            <pc:sldMk cId="392142878" sldId="258"/>
            <ac:spMk id="2" creationId="{59F8D54E-996B-5D30-434B-4C0C8711E9F5}"/>
          </ac:spMkLst>
        </pc:spChg>
        <pc:spChg chg="mod">
          <ac:chgData name="ALFA DESIGN STUDIO" userId="e3f148eb-4aaa-4303-8f3b-29cde3a54df4" providerId="ADAL" clId="{457549DE-9BC0-4099-AA70-FEE437FAC588}" dt="2025-01-31T10:32:34.458" v="676" actId="113"/>
          <ac:spMkLst>
            <pc:docMk/>
            <pc:sldMk cId="392142878" sldId="258"/>
            <ac:spMk id="3" creationId="{9445300E-FFFE-87F5-1CAC-8B909D12D186}"/>
          </ac:spMkLst>
        </pc:spChg>
      </pc:sldChg>
      <pc:sldChg chg="modSp new mod">
        <pc:chgData name="ALFA DESIGN STUDIO" userId="e3f148eb-4aaa-4303-8f3b-29cde3a54df4" providerId="ADAL" clId="{457549DE-9BC0-4099-AA70-FEE437FAC588}" dt="2025-01-31T10:41:47.661" v="818" actId="20577"/>
        <pc:sldMkLst>
          <pc:docMk/>
          <pc:sldMk cId="369100070" sldId="259"/>
        </pc:sldMkLst>
        <pc:spChg chg="mod">
          <ac:chgData name="ALFA DESIGN STUDIO" userId="e3f148eb-4aaa-4303-8f3b-29cde3a54df4" providerId="ADAL" clId="{457549DE-9BC0-4099-AA70-FEE437FAC588}" dt="2025-01-31T10:41:47.661" v="818" actId="20577"/>
          <ac:spMkLst>
            <pc:docMk/>
            <pc:sldMk cId="369100070" sldId="259"/>
            <ac:spMk id="2" creationId="{42B11CAF-CE29-3402-4A5A-916154512244}"/>
          </ac:spMkLst>
        </pc:spChg>
        <pc:spChg chg="mod">
          <ac:chgData name="ALFA DESIGN STUDIO" userId="e3f148eb-4aaa-4303-8f3b-29cde3a54df4" providerId="ADAL" clId="{457549DE-9BC0-4099-AA70-FEE437FAC588}" dt="2025-01-31T10:39:09.743" v="742" actId="20577"/>
          <ac:spMkLst>
            <pc:docMk/>
            <pc:sldMk cId="369100070" sldId="259"/>
            <ac:spMk id="3" creationId="{5205EB35-35FC-9643-E9A3-ECBD9FA31FF3}"/>
          </ac:spMkLst>
        </pc:spChg>
      </pc:sldChg>
      <pc:sldChg chg="modSp new mod">
        <pc:chgData name="ALFA DESIGN STUDIO" userId="e3f148eb-4aaa-4303-8f3b-29cde3a54df4" providerId="ADAL" clId="{457549DE-9BC0-4099-AA70-FEE437FAC588}" dt="2025-01-31T10:41:35.791" v="813" actId="255"/>
        <pc:sldMkLst>
          <pc:docMk/>
          <pc:sldMk cId="8727730" sldId="260"/>
        </pc:sldMkLst>
        <pc:spChg chg="mod">
          <ac:chgData name="ALFA DESIGN STUDIO" userId="e3f148eb-4aaa-4303-8f3b-29cde3a54df4" providerId="ADAL" clId="{457549DE-9BC0-4099-AA70-FEE437FAC588}" dt="2025-01-31T10:39:35.808" v="760" actId="207"/>
          <ac:spMkLst>
            <pc:docMk/>
            <pc:sldMk cId="8727730" sldId="260"/>
            <ac:spMk id="2" creationId="{527348A9-0F04-3A54-12AE-5B63BE8D13EC}"/>
          </ac:spMkLst>
        </pc:spChg>
        <pc:spChg chg="mod">
          <ac:chgData name="ALFA DESIGN STUDIO" userId="e3f148eb-4aaa-4303-8f3b-29cde3a54df4" providerId="ADAL" clId="{457549DE-9BC0-4099-AA70-FEE437FAC588}" dt="2025-01-31T10:41:35.791" v="813" actId="255"/>
          <ac:spMkLst>
            <pc:docMk/>
            <pc:sldMk cId="8727730" sldId="260"/>
            <ac:spMk id="3" creationId="{5DD582E0-40DB-8282-A55C-754379586888}"/>
          </ac:spMkLst>
        </pc:spChg>
      </pc:sldChg>
      <pc:sldChg chg="modSp new mod">
        <pc:chgData name="ALFA DESIGN STUDIO" userId="e3f148eb-4aaa-4303-8f3b-29cde3a54df4" providerId="ADAL" clId="{457549DE-9BC0-4099-AA70-FEE437FAC588}" dt="2025-01-31T10:44:55.432" v="865" actId="113"/>
        <pc:sldMkLst>
          <pc:docMk/>
          <pc:sldMk cId="2427499177" sldId="261"/>
        </pc:sldMkLst>
        <pc:spChg chg="mod">
          <ac:chgData name="ALFA DESIGN STUDIO" userId="e3f148eb-4aaa-4303-8f3b-29cde3a54df4" providerId="ADAL" clId="{457549DE-9BC0-4099-AA70-FEE437FAC588}" dt="2025-01-31T10:42:08.624" v="823" actId="122"/>
          <ac:spMkLst>
            <pc:docMk/>
            <pc:sldMk cId="2427499177" sldId="261"/>
            <ac:spMk id="2" creationId="{B2453E97-05DD-D992-56A6-BB216324BF99}"/>
          </ac:spMkLst>
        </pc:spChg>
        <pc:spChg chg="mod">
          <ac:chgData name="ALFA DESIGN STUDIO" userId="e3f148eb-4aaa-4303-8f3b-29cde3a54df4" providerId="ADAL" clId="{457549DE-9BC0-4099-AA70-FEE437FAC588}" dt="2025-01-31T10:44:55.432" v="865" actId="113"/>
          <ac:spMkLst>
            <pc:docMk/>
            <pc:sldMk cId="2427499177" sldId="261"/>
            <ac:spMk id="3" creationId="{EAB74055-141A-AA41-167D-CAF27B21FC59}"/>
          </ac:spMkLst>
        </pc:spChg>
      </pc:sldChg>
      <pc:sldChg chg="modSp new mod">
        <pc:chgData name="ALFA DESIGN STUDIO" userId="e3f148eb-4aaa-4303-8f3b-29cde3a54df4" providerId="ADAL" clId="{457549DE-9BC0-4099-AA70-FEE437FAC588}" dt="2025-01-31T10:49:54.104" v="939" actId="20577"/>
        <pc:sldMkLst>
          <pc:docMk/>
          <pc:sldMk cId="3435724830" sldId="262"/>
        </pc:sldMkLst>
        <pc:spChg chg="mod">
          <ac:chgData name="ALFA DESIGN STUDIO" userId="e3f148eb-4aaa-4303-8f3b-29cde3a54df4" providerId="ADAL" clId="{457549DE-9BC0-4099-AA70-FEE437FAC588}" dt="2025-01-31T10:45:51.810" v="877" actId="122"/>
          <ac:spMkLst>
            <pc:docMk/>
            <pc:sldMk cId="3435724830" sldId="262"/>
            <ac:spMk id="2" creationId="{D468FFDD-F8B8-E7DA-D9F8-9D94ED9F3F1D}"/>
          </ac:spMkLst>
        </pc:spChg>
        <pc:spChg chg="mod">
          <ac:chgData name="ALFA DESIGN STUDIO" userId="e3f148eb-4aaa-4303-8f3b-29cde3a54df4" providerId="ADAL" clId="{457549DE-9BC0-4099-AA70-FEE437FAC588}" dt="2025-01-31T10:49:54.104" v="939" actId="20577"/>
          <ac:spMkLst>
            <pc:docMk/>
            <pc:sldMk cId="3435724830" sldId="262"/>
            <ac:spMk id="3" creationId="{D68A60E6-ECE2-CFDC-B592-3D3BB023AA41}"/>
          </ac:spMkLst>
        </pc:spChg>
      </pc:sldChg>
      <pc:sldChg chg="modSp new mod">
        <pc:chgData name="ALFA DESIGN STUDIO" userId="e3f148eb-4aaa-4303-8f3b-29cde3a54df4" providerId="ADAL" clId="{457549DE-9BC0-4099-AA70-FEE437FAC588}" dt="2025-01-31T11:01:51.802" v="1401" actId="20577"/>
        <pc:sldMkLst>
          <pc:docMk/>
          <pc:sldMk cId="2245631207" sldId="263"/>
        </pc:sldMkLst>
        <pc:spChg chg="mod">
          <ac:chgData name="ALFA DESIGN STUDIO" userId="e3f148eb-4aaa-4303-8f3b-29cde3a54df4" providerId="ADAL" clId="{457549DE-9BC0-4099-AA70-FEE437FAC588}" dt="2025-01-31T10:55:37.740" v="1224" actId="20577"/>
          <ac:spMkLst>
            <pc:docMk/>
            <pc:sldMk cId="2245631207" sldId="263"/>
            <ac:spMk id="2" creationId="{4DFB6E02-4E15-EFCE-8A29-E866A0FEC558}"/>
          </ac:spMkLst>
        </pc:spChg>
        <pc:spChg chg="mod">
          <ac:chgData name="ALFA DESIGN STUDIO" userId="e3f148eb-4aaa-4303-8f3b-29cde3a54df4" providerId="ADAL" clId="{457549DE-9BC0-4099-AA70-FEE437FAC588}" dt="2025-01-31T11:01:51.802" v="1401" actId="20577"/>
          <ac:spMkLst>
            <pc:docMk/>
            <pc:sldMk cId="2245631207" sldId="263"/>
            <ac:spMk id="3" creationId="{EE0B0CEE-E512-B618-2836-B9C305BD5ACB}"/>
          </ac:spMkLst>
        </pc:spChg>
      </pc:sldChg>
      <pc:sldChg chg="modSp new mod">
        <pc:chgData name="ALFA DESIGN STUDIO" userId="e3f148eb-4aaa-4303-8f3b-29cde3a54df4" providerId="ADAL" clId="{457549DE-9BC0-4099-AA70-FEE437FAC588}" dt="2025-01-31T11:08:23.501" v="1545" actId="113"/>
        <pc:sldMkLst>
          <pc:docMk/>
          <pc:sldMk cId="3681223165" sldId="264"/>
        </pc:sldMkLst>
        <pc:spChg chg="mod">
          <ac:chgData name="ALFA DESIGN STUDIO" userId="e3f148eb-4aaa-4303-8f3b-29cde3a54df4" providerId="ADAL" clId="{457549DE-9BC0-4099-AA70-FEE437FAC588}" dt="2025-01-31T11:04:00.808" v="1458" actId="27636"/>
          <ac:spMkLst>
            <pc:docMk/>
            <pc:sldMk cId="3681223165" sldId="264"/>
            <ac:spMk id="2" creationId="{7DEB7D3C-0B54-6A60-4DF5-DFDDD71FA3DC}"/>
          </ac:spMkLst>
        </pc:spChg>
        <pc:spChg chg="mod">
          <ac:chgData name="ALFA DESIGN STUDIO" userId="e3f148eb-4aaa-4303-8f3b-29cde3a54df4" providerId="ADAL" clId="{457549DE-9BC0-4099-AA70-FEE437FAC588}" dt="2025-01-31T11:08:23.501" v="1545" actId="113"/>
          <ac:spMkLst>
            <pc:docMk/>
            <pc:sldMk cId="3681223165" sldId="264"/>
            <ac:spMk id="3" creationId="{AA24098E-FDF0-F73E-36E5-CA72CCFE6294}"/>
          </ac:spMkLst>
        </pc:spChg>
      </pc:sldChg>
      <pc:sldChg chg="modSp new mod">
        <pc:chgData name="ALFA DESIGN STUDIO" userId="e3f148eb-4aaa-4303-8f3b-29cde3a54df4" providerId="ADAL" clId="{457549DE-9BC0-4099-AA70-FEE437FAC588}" dt="2025-01-31T11:12:28.324" v="1844" actId="113"/>
        <pc:sldMkLst>
          <pc:docMk/>
          <pc:sldMk cId="1245521339" sldId="265"/>
        </pc:sldMkLst>
        <pc:spChg chg="mod">
          <ac:chgData name="ALFA DESIGN STUDIO" userId="e3f148eb-4aaa-4303-8f3b-29cde3a54df4" providerId="ADAL" clId="{457549DE-9BC0-4099-AA70-FEE437FAC588}" dt="2025-01-31T11:09:12.930" v="1558" actId="207"/>
          <ac:spMkLst>
            <pc:docMk/>
            <pc:sldMk cId="1245521339" sldId="265"/>
            <ac:spMk id="2" creationId="{6EEE0E4D-8C78-CD8E-6F30-A59D2FFF929B}"/>
          </ac:spMkLst>
        </pc:spChg>
        <pc:spChg chg="mod">
          <ac:chgData name="ALFA DESIGN STUDIO" userId="e3f148eb-4aaa-4303-8f3b-29cde3a54df4" providerId="ADAL" clId="{457549DE-9BC0-4099-AA70-FEE437FAC588}" dt="2025-01-31T11:12:28.324" v="1844" actId="113"/>
          <ac:spMkLst>
            <pc:docMk/>
            <pc:sldMk cId="1245521339" sldId="265"/>
            <ac:spMk id="3" creationId="{7CA71FD5-25A6-1CF3-39A0-7D83A7B7C6D4}"/>
          </ac:spMkLst>
        </pc:spChg>
      </pc:sldChg>
      <pc:sldChg chg="modSp new mod">
        <pc:chgData name="ALFA DESIGN STUDIO" userId="e3f148eb-4aaa-4303-8f3b-29cde3a54df4" providerId="ADAL" clId="{457549DE-9BC0-4099-AA70-FEE437FAC588}" dt="2025-01-31T12:25:18.102" v="2670" actId="20577"/>
        <pc:sldMkLst>
          <pc:docMk/>
          <pc:sldMk cId="2443483522" sldId="266"/>
        </pc:sldMkLst>
        <pc:spChg chg="mod">
          <ac:chgData name="ALFA DESIGN STUDIO" userId="e3f148eb-4aaa-4303-8f3b-29cde3a54df4" providerId="ADAL" clId="{457549DE-9BC0-4099-AA70-FEE437FAC588}" dt="2025-01-31T12:14:28.623" v="1876" actId="20577"/>
          <ac:spMkLst>
            <pc:docMk/>
            <pc:sldMk cId="2443483522" sldId="266"/>
            <ac:spMk id="2" creationId="{410D86FE-64FC-699E-947D-03CAC1AC0675}"/>
          </ac:spMkLst>
        </pc:spChg>
        <pc:spChg chg="mod">
          <ac:chgData name="ALFA DESIGN STUDIO" userId="e3f148eb-4aaa-4303-8f3b-29cde3a54df4" providerId="ADAL" clId="{457549DE-9BC0-4099-AA70-FEE437FAC588}" dt="2025-01-31T12:25:18.102" v="2670" actId="20577"/>
          <ac:spMkLst>
            <pc:docMk/>
            <pc:sldMk cId="2443483522" sldId="266"/>
            <ac:spMk id="3" creationId="{50EC25C8-BF16-DFC4-2420-3F083E067D14}"/>
          </ac:spMkLst>
        </pc:spChg>
      </pc:sldChg>
      <pc:sldChg chg="modSp new mod">
        <pc:chgData name="ALFA DESIGN STUDIO" userId="e3f148eb-4aaa-4303-8f3b-29cde3a54df4" providerId="ADAL" clId="{457549DE-9BC0-4099-AA70-FEE437FAC588}" dt="2025-01-31T12:32:49.022" v="2748" actId="113"/>
        <pc:sldMkLst>
          <pc:docMk/>
          <pc:sldMk cId="2925647771" sldId="267"/>
        </pc:sldMkLst>
        <pc:spChg chg="mod">
          <ac:chgData name="ALFA DESIGN STUDIO" userId="e3f148eb-4aaa-4303-8f3b-29cde3a54df4" providerId="ADAL" clId="{457549DE-9BC0-4099-AA70-FEE437FAC588}" dt="2025-01-31T12:30:57.677" v="2736" actId="20577"/>
          <ac:spMkLst>
            <pc:docMk/>
            <pc:sldMk cId="2925647771" sldId="267"/>
            <ac:spMk id="2" creationId="{F4AE64C9-6E0B-EC81-B3E3-ACDE2A9E1AE5}"/>
          </ac:spMkLst>
        </pc:spChg>
        <pc:spChg chg="mod">
          <ac:chgData name="ALFA DESIGN STUDIO" userId="e3f148eb-4aaa-4303-8f3b-29cde3a54df4" providerId="ADAL" clId="{457549DE-9BC0-4099-AA70-FEE437FAC588}" dt="2025-01-31T12:32:49.022" v="2748" actId="113"/>
          <ac:spMkLst>
            <pc:docMk/>
            <pc:sldMk cId="2925647771" sldId="267"/>
            <ac:spMk id="3" creationId="{46C4429D-656A-EE5A-D419-481305B35CC1}"/>
          </ac:spMkLst>
        </pc:spChg>
      </pc:sldChg>
      <pc:sldChg chg="modSp new mod">
        <pc:chgData name="ALFA DESIGN STUDIO" userId="e3f148eb-4aaa-4303-8f3b-29cde3a54df4" providerId="ADAL" clId="{457549DE-9BC0-4099-AA70-FEE437FAC588}" dt="2025-01-31T13:04:59.990" v="3479" actId="113"/>
        <pc:sldMkLst>
          <pc:docMk/>
          <pc:sldMk cId="106416176" sldId="268"/>
        </pc:sldMkLst>
        <pc:spChg chg="mod">
          <ac:chgData name="ALFA DESIGN STUDIO" userId="e3f148eb-4aaa-4303-8f3b-29cde3a54df4" providerId="ADAL" clId="{457549DE-9BC0-4099-AA70-FEE437FAC588}" dt="2025-01-31T12:33:34.389" v="2760" actId="122"/>
          <ac:spMkLst>
            <pc:docMk/>
            <pc:sldMk cId="106416176" sldId="268"/>
            <ac:spMk id="2" creationId="{40761787-8198-7EFD-C112-6121C89A0811}"/>
          </ac:spMkLst>
        </pc:spChg>
        <pc:spChg chg="mod">
          <ac:chgData name="ALFA DESIGN STUDIO" userId="e3f148eb-4aaa-4303-8f3b-29cde3a54df4" providerId="ADAL" clId="{457549DE-9BC0-4099-AA70-FEE437FAC588}" dt="2025-01-31T13:04:59.990" v="3479" actId="113"/>
          <ac:spMkLst>
            <pc:docMk/>
            <pc:sldMk cId="106416176" sldId="268"/>
            <ac:spMk id="3" creationId="{B76E77A2-C886-FA73-ADC5-698B6A7A0A22}"/>
          </ac:spMkLst>
        </pc:spChg>
      </pc:sldChg>
      <pc:sldChg chg="modSp new mod">
        <pc:chgData name="ALFA DESIGN STUDIO" userId="e3f148eb-4aaa-4303-8f3b-29cde3a54df4" providerId="ADAL" clId="{457549DE-9BC0-4099-AA70-FEE437FAC588}" dt="2025-01-31T12:41:32.880" v="2854" actId="113"/>
        <pc:sldMkLst>
          <pc:docMk/>
          <pc:sldMk cId="832134408" sldId="269"/>
        </pc:sldMkLst>
        <pc:spChg chg="mod">
          <ac:chgData name="ALFA DESIGN STUDIO" userId="e3f148eb-4aaa-4303-8f3b-29cde3a54df4" providerId="ADAL" clId="{457549DE-9BC0-4099-AA70-FEE437FAC588}" dt="2025-01-31T12:39:39.948" v="2836" actId="255"/>
          <ac:spMkLst>
            <pc:docMk/>
            <pc:sldMk cId="832134408" sldId="269"/>
            <ac:spMk id="2" creationId="{B3FBFF2A-0BC1-4D22-8317-0151AF175513}"/>
          </ac:spMkLst>
        </pc:spChg>
        <pc:spChg chg="mod">
          <ac:chgData name="ALFA DESIGN STUDIO" userId="e3f148eb-4aaa-4303-8f3b-29cde3a54df4" providerId="ADAL" clId="{457549DE-9BC0-4099-AA70-FEE437FAC588}" dt="2025-01-31T12:41:32.880" v="2854" actId="113"/>
          <ac:spMkLst>
            <pc:docMk/>
            <pc:sldMk cId="832134408" sldId="269"/>
            <ac:spMk id="3" creationId="{DCC3942F-AECD-F093-6EB6-43734E38EB21}"/>
          </ac:spMkLst>
        </pc:spChg>
      </pc:sldChg>
      <pc:sldChg chg="modSp new mod">
        <pc:chgData name="ALFA DESIGN STUDIO" userId="e3f148eb-4aaa-4303-8f3b-29cde3a54df4" providerId="ADAL" clId="{457549DE-9BC0-4099-AA70-FEE437FAC588}" dt="2025-01-31T12:50:13.894" v="2996" actId="20577"/>
        <pc:sldMkLst>
          <pc:docMk/>
          <pc:sldMk cId="1100301335" sldId="270"/>
        </pc:sldMkLst>
        <pc:spChg chg="mod">
          <ac:chgData name="ALFA DESIGN STUDIO" userId="e3f148eb-4aaa-4303-8f3b-29cde3a54df4" providerId="ADAL" clId="{457549DE-9BC0-4099-AA70-FEE437FAC588}" dt="2025-01-31T12:49:14.410" v="2990" actId="20577"/>
          <ac:spMkLst>
            <pc:docMk/>
            <pc:sldMk cId="1100301335" sldId="270"/>
            <ac:spMk id="2" creationId="{DF9F3DCB-8DA6-B2C0-724C-5E6F68B330D0}"/>
          </ac:spMkLst>
        </pc:spChg>
        <pc:spChg chg="mod">
          <ac:chgData name="ALFA DESIGN STUDIO" userId="e3f148eb-4aaa-4303-8f3b-29cde3a54df4" providerId="ADAL" clId="{457549DE-9BC0-4099-AA70-FEE437FAC588}" dt="2025-01-31T12:50:13.894" v="2996" actId="20577"/>
          <ac:spMkLst>
            <pc:docMk/>
            <pc:sldMk cId="1100301335" sldId="270"/>
            <ac:spMk id="3" creationId="{EC204414-FCDB-2CED-60A8-F7C40A93D576}"/>
          </ac:spMkLst>
        </pc:spChg>
      </pc:sldChg>
      <pc:sldChg chg="new del">
        <pc:chgData name="ALFA DESIGN STUDIO" userId="e3f148eb-4aaa-4303-8f3b-29cde3a54df4" providerId="ADAL" clId="{457549DE-9BC0-4099-AA70-FEE437FAC588}" dt="2025-01-31T12:51:08.480" v="2998" actId="680"/>
        <pc:sldMkLst>
          <pc:docMk/>
          <pc:sldMk cId="2398829014" sldId="271"/>
        </pc:sldMkLst>
      </pc:sldChg>
      <pc:sldChg chg="addSp delSp modSp new mod modClrScheme chgLayout">
        <pc:chgData name="ALFA DESIGN STUDIO" userId="e3f148eb-4aaa-4303-8f3b-29cde3a54df4" providerId="ADAL" clId="{457549DE-9BC0-4099-AA70-FEE437FAC588}" dt="2025-02-01T09:29:49.283" v="3501" actId="113"/>
        <pc:sldMkLst>
          <pc:docMk/>
          <pc:sldMk cId="2903939647" sldId="271"/>
        </pc:sldMkLst>
        <pc:spChg chg="del mod ord">
          <ac:chgData name="ALFA DESIGN STUDIO" userId="e3f148eb-4aaa-4303-8f3b-29cde3a54df4" providerId="ADAL" clId="{457549DE-9BC0-4099-AA70-FEE437FAC588}" dt="2025-01-31T12:51:24.660" v="3000" actId="700"/>
          <ac:spMkLst>
            <pc:docMk/>
            <pc:sldMk cId="2903939647" sldId="271"/>
            <ac:spMk id="2" creationId="{4C8199FD-55F3-1907-14E1-32C43254077C}"/>
          </ac:spMkLst>
        </pc:spChg>
        <pc:spChg chg="del mod ord">
          <ac:chgData name="ALFA DESIGN STUDIO" userId="e3f148eb-4aaa-4303-8f3b-29cde3a54df4" providerId="ADAL" clId="{457549DE-9BC0-4099-AA70-FEE437FAC588}" dt="2025-01-31T12:51:24.660" v="3000" actId="700"/>
          <ac:spMkLst>
            <pc:docMk/>
            <pc:sldMk cId="2903939647" sldId="271"/>
            <ac:spMk id="3" creationId="{CA7395B7-2FBF-31F3-81EA-E5BC0391AD8F}"/>
          </ac:spMkLst>
        </pc:spChg>
        <pc:spChg chg="add mod ord">
          <ac:chgData name="ALFA DESIGN STUDIO" userId="e3f148eb-4aaa-4303-8f3b-29cde3a54df4" providerId="ADAL" clId="{457549DE-9BC0-4099-AA70-FEE437FAC588}" dt="2025-01-31T12:55:32.279" v="3086" actId="20577"/>
          <ac:spMkLst>
            <pc:docMk/>
            <pc:sldMk cId="2903939647" sldId="271"/>
            <ac:spMk id="4" creationId="{D0686ED4-0D35-2C77-92FF-4B2115842FFC}"/>
          </ac:spMkLst>
        </pc:spChg>
        <pc:spChg chg="add mod ord">
          <ac:chgData name="ALFA DESIGN STUDIO" userId="e3f148eb-4aaa-4303-8f3b-29cde3a54df4" providerId="ADAL" clId="{457549DE-9BC0-4099-AA70-FEE437FAC588}" dt="2025-02-01T09:29:49.283" v="3501" actId="113"/>
          <ac:spMkLst>
            <pc:docMk/>
            <pc:sldMk cId="2903939647" sldId="271"/>
            <ac:spMk id="5" creationId="{1BB576AB-2914-594E-D388-5F7FD2846429}"/>
          </ac:spMkLst>
        </pc:spChg>
      </pc:sldChg>
      <pc:sldChg chg="modSp new mod">
        <pc:chgData name="ALFA DESIGN STUDIO" userId="e3f148eb-4aaa-4303-8f3b-29cde3a54df4" providerId="ADAL" clId="{457549DE-9BC0-4099-AA70-FEE437FAC588}" dt="2025-02-01T09:31:56.379" v="3503" actId="122"/>
        <pc:sldMkLst>
          <pc:docMk/>
          <pc:sldMk cId="309837251" sldId="272"/>
        </pc:sldMkLst>
        <pc:spChg chg="mod">
          <ac:chgData name="ALFA DESIGN STUDIO" userId="e3f148eb-4aaa-4303-8f3b-29cde3a54df4" providerId="ADAL" clId="{457549DE-9BC0-4099-AA70-FEE437FAC588}" dt="2025-02-01T09:31:56.379" v="3503" actId="122"/>
          <ac:spMkLst>
            <pc:docMk/>
            <pc:sldMk cId="309837251" sldId="272"/>
            <ac:spMk id="2" creationId="{453AABC9-36E6-F4D8-C4A7-521BEAE81F11}"/>
          </ac:spMkLst>
        </pc:spChg>
        <pc:spChg chg="mod">
          <ac:chgData name="ALFA DESIGN STUDIO" userId="e3f148eb-4aaa-4303-8f3b-29cde3a54df4" providerId="ADAL" clId="{457549DE-9BC0-4099-AA70-FEE437FAC588}" dt="2025-01-31T13:03:30.860" v="3476" actId="113"/>
          <ac:spMkLst>
            <pc:docMk/>
            <pc:sldMk cId="309837251" sldId="272"/>
            <ac:spMk id="3" creationId="{2181A906-DF0B-F5DF-EADE-D327388019F4}"/>
          </ac:spMkLst>
        </pc:spChg>
      </pc:sldChg>
      <pc:sldChg chg="modSp new mod">
        <pc:chgData name="ALFA DESIGN STUDIO" userId="e3f148eb-4aaa-4303-8f3b-29cde3a54df4" providerId="ADAL" clId="{457549DE-9BC0-4099-AA70-FEE437FAC588}" dt="2025-02-01T09:35:41.710" v="3643" actId="20577"/>
        <pc:sldMkLst>
          <pc:docMk/>
          <pc:sldMk cId="192763741" sldId="273"/>
        </pc:sldMkLst>
        <pc:spChg chg="mod">
          <ac:chgData name="ALFA DESIGN STUDIO" userId="e3f148eb-4aaa-4303-8f3b-29cde3a54df4" providerId="ADAL" clId="{457549DE-9BC0-4099-AA70-FEE437FAC588}" dt="2025-02-01T09:32:36.372" v="3524" actId="122"/>
          <ac:spMkLst>
            <pc:docMk/>
            <pc:sldMk cId="192763741" sldId="273"/>
            <ac:spMk id="2" creationId="{63404EFE-725A-4168-F6D0-055A1CE81607}"/>
          </ac:spMkLst>
        </pc:spChg>
        <pc:spChg chg="mod">
          <ac:chgData name="ALFA DESIGN STUDIO" userId="e3f148eb-4aaa-4303-8f3b-29cde3a54df4" providerId="ADAL" clId="{457549DE-9BC0-4099-AA70-FEE437FAC588}" dt="2025-02-01T09:35:41.710" v="3643" actId="20577"/>
          <ac:spMkLst>
            <pc:docMk/>
            <pc:sldMk cId="192763741" sldId="273"/>
            <ac:spMk id="3" creationId="{4D211A96-A065-2A24-21E8-7F82E5A78578}"/>
          </ac:spMkLst>
        </pc:spChg>
      </pc:sldChg>
      <pc:sldChg chg="modSp new mod">
        <pc:chgData name="ALFA DESIGN STUDIO" userId="e3f148eb-4aaa-4303-8f3b-29cde3a54df4" providerId="ADAL" clId="{457549DE-9BC0-4099-AA70-FEE437FAC588}" dt="2025-02-01T09:39:34.288" v="3792" actId="113"/>
        <pc:sldMkLst>
          <pc:docMk/>
          <pc:sldMk cId="2345021055" sldId="274"/>
        </pc:sldMkLst>
        <pc:spChg chg="mod">
          <ac:chgData name="ALFA DESIGN STUDIO" userId="e3f148eb-4aaa-4303-8f3b-29cde3a54df4" providerId="ADAL" clId="{457549DE-9BC0-4099-AA70-FEE437FAC588}" dt="2025-02-01T09:36:56.820" v="3653" actId="20577"/>
          <ac:spMkLst>
            <pc:docMk/>
            <pc:sldMk cId="2345021055" sldId="274"/>
            <ac:spMk id="2" creationId="{1C2DC035-4E79-C95D-0D17-01EFD4955C29}"/>
          </ac:spMkLst>
        </pc:spChg>
        <pc:spChg chg="mod">
          <ac:chgData name="ALFA DESIGN STUDIO" userId="e3f148eb-4aaa-4303-8f3b-29cde3a54df4" providerId="ADAL" clId="{457549DE-9BC0-4099-AA70-FEE437FAC588}" dt="2025-02-01T09:39:34.288" v="3792" actId="113"/>
          <ac:spMkLst>
            <pc:docMk/>
            <pc:sldMk cId="2345021055" sldId="274"/>
            <ac:spMk id="3" creationId="{DE8593D9-4F13-CE1F-CE90-AEC17048D45A}"/>
          </ac:spMkLst>
        </pc:spChg>
      </pc:sldChg>
      <pc:sldChg chg="modSp new mod">
        <pc:chgData name="ALFA DESIGN STUDIO" userId="e3f148eb-4aaa-4303-8f3b-29cde3a54df4" providerId="ADAL" clId="{457549DE-9BC0-4099-AA70-FEE437FAC588}" dt="2025-02-01T09:47:48.960" v="3918" actId="113"/>
        <pc:sldMkLst>
          <pc:docMk/>
          <pc:sldMk cId="853651098" sldId="275"/>
        </pc:sldMkLst>
        <pc:spChg chg="mod">
          <ac:chgData name="ALFA DESIGN STUDIO" userId="e3f148eb-4aaa-4303-8f3b-29cde3a54df4" providerId="ADAL" clId="{457549DE-9BC0-4099-AA70-FEE437FAC588}" dt="2025-02-01T09:40:08.716" v="3832" actId="207"/>
          <ac:spMkLst>
            <pc:docMk/>
            <pc:sldMk cId="853651098" sldId="275"/>
            <ac:spMk id="2" creationId="{5028B6DE-2A36-6229-2DB7-5EE31BC27391}"/>
          </ac:spMkLst>
        </pc:spChg>
        <pc:spChg chg="mod">
          <ac:chgData name="ALFA DESIGN STUDIO" userId="e3f148eb-4aaa-4303-8f3b-29cde3a54df4" providerId="ADAL" clId="{457549DE-9BC0-4099-AA70-FEE437FAC588}" dt="2025-02-01T09:47:48.960" v="3918" actId="113"/>
          <ac:spMkLst>
            <pc:docMk/>
            <pc:sldMk cId="853651098" sldId="275"/>
            <ac:spMk id="3" creationId="{0957EACB-E25C-654C-A3A2-DF1EAA43CD5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A9B23-92CA-4A05-828A-7E602F4F3CBF}" type="datetimeFigureOut">
              <a:rPr lang="it-IT" smtClean="0"/>
              <a:t>01/02/2025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0A0E2-43F3-4CA8-9205-29C940D05B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3768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40A0E2-43F3-4CA8-9205-29C940D05B5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381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2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2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1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2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DA0F300-F938-62AF-9C27-21FA49BDF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Omero, </a:t>
            </a:r>
            <a:r>
              <a:rPr lang="it-IT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Lettura e commento dei libri XIII-XXIII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97AFD8-1F50-9384-6065-4F8083690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Lezione 3/02/25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BDBACF-805F-0439-6451-F1C67D020F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82" r="19482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3692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0D86FE-64FC-699E-947D-03CAC1AC0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libro XVII, parte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EC25C8-BF16-DFC4-2420-3F083E067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seconda parte del libro si concentra invece sulla figura di Odisseo, che per prima cosa, accompagnato da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Eumeo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si reca in città (dalla seconda metà del v. 182).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Vicino alla fontana del villaggio, egli è fatto oggetto di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un’aggressione verbale da parte del capraio Melanzio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alleato dei pretendenti 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215-253).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scena si sposta poi nel palazzo di Odisseo, dove lo stesso Melanzio si reca; Odisseo 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Eumeo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sentono, ancora in lontananza, la cetra dall’aedo Femio 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254-289).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Odisseo/mendicante si avvicina al proprio palazzo, e viene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riconosciuto dal vecchio cane Argo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290-327).</a:t>
            </a:r>
          </a:p>
        </p:txBody>
      </p:sp>
    </p:spTree>
    <p:extLst>
      <p:ext uri="{BB962C8B-B14F-4D97-AF65-F5344CB8AC3E}">
        <p14:creationId xmlns:p14="http://schemas.microsoft.com/office/powerpoint/2010/main" val="2443483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AE64C9-6E0B-EC81-B3E3-ACDE2A9E1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Gli insulti di Melanzio (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217-220)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C4429D-656A-EE5A-D419-481305B35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Qui li incontrò Melanzio, il figlio di Dolio, che portava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capre più belle del gregge ai pretendenti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il loro banchetto: lo seguivano due pastori.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Vedendoli, si mise ad insultarli usando parole                                                                          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violente ed ignobili tanto da turbare Odisseo nel cuore: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“Ecco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 miserabile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guida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 altro miserabile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el-GR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κακὸς</a:t>
            </a:r>
            <a:r>
              <a:rPr lang="el-GR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l-GR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κακὸν</a:t>
            </a:r>
            <a:r>
              <a:rPr lang="el-GR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ἡγηλάζει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perché gli Dei avvicinano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simile al suo simile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! (</a:t>
            </a:r>
            <a:r>
              <a:rPr lang="el-GR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τὸν ὁμοῖον </a:t>
            </a:r>
            <a:r>
              <a:rPr lang="el-GR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ἄγει θεὸς ὡς </a:t>
            </a:r>
            <a:r>
              <a:rPr lang="el-GR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τὸν ὁμοῖν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Sciagurato porcaro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el-GR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ἀμέγαρτε συβῶτα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), dove porti questo vagabondo,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questo spregevole pezzente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pulisce i banchetti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el-GR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δαιτῶν ἀπολυμαντῆρα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)? </a:t>
            </a:r>
          </a:p>
        </p:txBody>
      </p:sp>
    </p:spTree>
    <p:extLst>
      <p:ext uri="{BB962C8B-B14F-4D97-AF65-F5344CB8AC3E}">
        <p14:creationId xmlns:p14="http://schemas.microsoft.com/office/powerpoint/2010/main" val="2925647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761787-8198-7EFD-C112-6121C89A0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Gli insulti di Melanzio (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221-228)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6E77A2-C886-FA73-ADC5-698B6A7A0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Questo si consumerà le spalle appoggiandosi alle porte,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chiedere un tozzo di pane, non certo spade o lebeti!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 tu me lo dessi per farmi da guardiano delle stalle,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spazzare gli ovili o portare fronde ai capretti,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berrebbe molto siero e si irrobustirebbe le cosce.                                                                     </a:t>
            </a:r>
          </a:p>
          <a:p>
            <a:pPr marL="0" indent="0">
              <a:buNone/>
            </a:pP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poiché conosce solo il suo mestiere infame, non vorrà</a:t>
            </a:r>
          </a:p>
          <a:p>
            <a:pPr marL="0" indent="0">
              <a:buNone/>
            </a:pP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sopportare la fatica, preferirà mendicare rannicchiato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 la gente per riempire il suo stomaco insaziabile.</a:t>
            </a:r>
          </a:p>
        </p:txBody>
      </p:sp>
    </p:spTree>
    <p:extLst>
      <p:ext uri="{BB962C8B-B14F-4D97-AF65-F5344CB8AC3E}">
        <p14:creationId xmlns:p14="http://schemas.microsoft.com/office/powerpoint/2010/main" val="106416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FBFF2A-0BC1-4D22-8317-0151AF17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Gli insulti di Melanzio (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229-238)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C3942F-AECD-F093-6EB6-43734E38E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ora ti dico una cosa e stai pur certo che si avvererà: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 entrerà nella casa del glorioso Odisseo, quegli uomini                                                       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gli scaglieranno in testa molti sgabelli con le loro mani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faranno di lui un bersaglio, dentro casa. 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Così disse e, passandogli accanto, come un folle gli tirò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 calcio sull’anca, senza riuscire a spingerlo fuori dal sentiero.</a:t>
            </a:r>
          </a:p>
          <a:p>
            <a:pPr marL="0" indent="0">
              <a:buNone/>
            </a:pPr>
            <a:r>
              <a:rPr lang="it-IT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Odisseo restò in piedi, senza vacillare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era indeciso                                                                 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 balzargli addosso e ucciderlo a colpi di bastone,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oppure sollevarlo da terra e sbattergli la testa al suolo.</a:t>
            </a:r>
          </a:p>
          <a:p>
            <a:pPr marL="0" indent="0">
              <a:buNone/>
            </a:pPr>
            <a:r>
              <a:rPr lang="it-IT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Invece, resistette e si fermò 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el-GR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ἀλλ᾽ ἐπετόλμησε, φρεσὶ δ᾽ ἔσχετο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832134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9F3DCB-8DA6-B2C0-724C-5E6F68B33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Eumeo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 Odisseo davanti al palazzo (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276-285)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204414-FCDB-2CED-60A8-F7C40A93D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(…) « Puoi entrare per primo in questa splendida casa,                                                                    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mischiarti subito ai pretendenti, mentre io resterò qui;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oppure, se preferisci aspettare, io entrerò per primo.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non indugiare troppo: qualcuno, vedendoti qui fuori,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potrebbe colpirti o cacciarti: ti consiglio di rifletterci».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Gli rispose il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paziente e divino Odisseo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el-GR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πολύτλας δῖος Ὀδυσσεύς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):                                                                                    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«Conosco queste cose e le capisco: parli a chi sa ragionare.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Va bene: entra per primo, io resterò qui;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sono inesperto né di colpi, né di percosse: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mio cuore resiste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ho già sofferto molto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 le onde e in guerra; che venga anche questo male!»</a:t>
            </a:r>
          </a:p>
        </p:txBody>
      </p:sp>
    </p:spTree>
    <p:extLst>
      <p:ext uri="{BB962C8B-B14F-4D97-AF65-F5344CB8AC3E}">
        <p14:creationId xmlns:p14="http://schemas.microsoft.com/office/powerpoint/2010/main" val="1100301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0686ED4-0D35-2C77-92FF-4B2115842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cane Argo (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290 – 297)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1BB576AB-2914-594E-D388-5F7FD284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nome di Argo (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Ἄργος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deriva da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ἀργός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«veloce», con ritrazione dell’accento; può significare sia «rapido» sia «luminoso, brillante», dato che la medesima radice si ritrova ampliata in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ἄργυρος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«argento». 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Così dicevano tra di loro. Nel mentre un cane,                                                                         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giaceva lì nei pressi, alzò la testa e le orecchie:</a:t>
            </a:r>
          </a:p>
          <a:p>
            <a:pPr marL="0" indent="0">
              <a:buNone/>
            </a:pPr>
            <a:r>
              <a:rPr lang="it-IT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era Argo, il cane del valoroso Odisseo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che un tempo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l’eroe allevò e nutrì ma senza goderne, poiché dovette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partire per la sacra Ilio. Un tempo i giovani lo portavano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caccia di capre selvatiche, di cervi e di lepri; ma ora,                                                            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senza il padrone, egli </a:t>
            </a:r>
            <a:r>
              <a:rPr lang="it-IT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giaceva abbandonato in disparte</a:t>
            </a:r>
          </a:p>
          <a:p>
            <a:pPr marL="0" indent="0">
              <a:buNone/>
            </a:pPr>
            <a:r>
              <a:rPr lang="it-IT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 un mucchio di sterco 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it-IT" sz="20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κό</a:t>
            </a:r>
            <a:r>
              <a:rPr lang="it-IT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πρῳ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di muli e di buoi,</a:t>
            </a:r>
          </a:p>
        </p:txBody>
      </p:sp>
    </p:spTree>
    <p:extLst>
      <p:ext uri="{BB962C8B-B14F-4D97-AF65-F5344CB8AC3E}">
        <p14:creationId xmlns:p14="http://schemas.microsoft.com/office/powerpoint/2010/main" val="2903939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3AABC9-36E6-F4D8-C4A7-521BEAE81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cane Argo (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298 – 305)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81A906-DF0B-F5DF-EADE-D32738801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si ammucchiava sino a quando i servi di Odisseo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lo portavano via per concimare i campi.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Qui il cane Argo giaceva, tutto pieno di zecche.                                                                        </a:t>
            </a:r>
          </a:p>
          <a:p>
            <a:pPr marL="0" indent="0">
              <a:buNone/>
            </a:pP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Quando l’animale sentì che Odisseo era vicino,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mosse la coda e abbassò entrambe le orecchie,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non riuscì ad accostarsi al padrone.</a:t>
            </a:r>
          </a:p>
          <a:p>
            <a:pPr marL="0" indent="0">
              <a:buNone/>
            </a:pP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Odisseo distolse lo sguardo e si asciugò una lacrima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nascosto da </a:t>
            </a:r>
            <a:r>
              <a:rPr lang="it-IT" sz="2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Eumeo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 poi gli domandò: (…)</a:t>
            </a:r>
          </a:p>
        </p:txBody>
      </p:sp>
    </p:spTree>
    <p:extLst>
      <p:ext uri="{BB962C8B-B14F-4D97-AF65-F5344CB8AC3E}">
        <p14:creationId xmlns:p14="http://schemas.microsoft.com/office/powerpoint/2010/main" val="309837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404EFE-725A-4168-F6D0-055A1CE81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cane Argo (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306 - 315)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211A96-A065-2A24-21E8-7F82E5A78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Eumeo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che meraviglia, questo cane che giace nel letame :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me sembra bellissimo ma non so dire bene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 oltre che bello era altrettanto veloce a correre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 se era invece come quei cani da mensa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dei signori, che i padroni allevano per vanità».                                                                         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tu, porcaro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Eumeo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così gli rispondesti: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«Questo è il cane di un uomo che è morto lontano.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 nel corpo e nelle azioni fosse com’era</a:t>
            </a:r>
          </a:p>
          <a:p>
            <a:pPr marL="0" indent="0">
              <a:buNone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quando Odisseo lo lasciò veleggiando per Troia,</a:t>
            </a:r>
          </a:p>
          <a:p>
            <a:pPr marL="0" indent="0">
              <a:buNone/>
            </a:pP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 stupiresti nel vederne la velocità e la forza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(τα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χυτῆτ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 καὶ ἀλκήν) </a:t>
            </a:r>
          </a:p>
        </p:txBody>
      </p:sp>
    </p:spTree>
    <p:extLst>
      <p:ext uri="{BB962C8B-B14F-4D97-AF65-F5344CB8AC3E}">
        <p14:creationId xmlns:p14="http://schemas.microsoft.com/office/powerpoint/2010/main" val="192763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2DC035-4E79-C95D-0D17-01EFD4955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cane Argo (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316 - 326)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8593D9-4F13-CE1F-CE90-AEC17048D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 folto della foresta profonda non gli sfuggiva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nessuna preda, era esperto nel fiutare le tracce.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Ora la sventura lo ha colto: il padrone è morto lontano,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donne disattente non si prendono più cura di lui.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Quando i padroni non comandano più,                                                                                     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servi non hanno più voglia di lavorare.</a:t>
            </a:r>
          </a:p>
          <a:p>
            <a:pPr marL="0" indent="0">
              <a:buNone/>
            </a:pP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Zeus, dalla voce tonante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(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εὐρύο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πα Ζεὺς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toglie all’uomo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metà della sua virtù, quando lo rende schiavo».</a:t>
            </a:r>
          </a:p>
        </p:txBody>
      </p:sp>
    </p:spTree>
    <p:extLst>
      <p:ext uri="{BB962C8B-B14F-4D97-AF65-F5344CB8AC3E}">
        <p14:creationId xmlns:p14="http://schemas.microsoft.com/office/powerpoint/2010/main" val="2345021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8B6DE-2A36-6229-2DB7-5EE31BC27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morte di Argo (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324 – 326)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57EACB-E25C-654C-A3A2-DF1EAA43C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ὣς εἰπὼν εἰσῆλθε δόμους εὖ ναιετάοντας,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βῆ δ᾽ ἰθὺς μεγάροιο μετὰ μνηστῆρας ἀγαυούς.</a:t>
            </a:r>
          </a:p>
          <a:p>
            <a:pPr marL="0" indent="0">
              <a:buNone/>
            </a:pPr>
            <a:r>
              <a:rPr lang="el-GR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Ἄργον δ᾽ αὖ κατὰ μοῖρ᾽ ἔλαβεν μέλανος θανάτοιο</a:t>
            </a: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αὐτίκ᾽ ἰδόντ᾽ Ὀδυσῆα ἐεικοστῷ ἐνιαυτῷ.</a:t>
            </a: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Così disse ed entrò nella bella dimora;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andò verso la sala, tra i nobili pretendenti.                                                                                </a:t>
            </a:r>
          </a:p>
          <a:p>
            <a:pPr marL="0" indent="0">
              <a:buNone/>
            </a:pP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subito il fato della nera morte colse Argo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quando ebbe visto Odisseo, dopo venti anni.</a:t>
            </a:r>
          </a:p>
        </p:txBody>
      </p:sp>
    </p:spTree>
    <p:extLst>
      <p:ext uri="{BB962C8B-B14F-4D97-AF65-F5344CB8AC3E}">
        <p14:creationId xmlns:p14="http://schemas.microsoft.com/office/powerpoint/2010/main" val="853651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F8D54E-996B-5D30-434B-4C0C8711E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libro XVII, parte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45300E-FFFE-87F5-1CAC-8B909D12D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libro si apre ancora nella capanna di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Eumeo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Telemaco lascia infatti la capanna per recarsi dalla madre Penelope, in pensiero per lui, mentre Odisseo si recherà come mendicante in città. Telemaco viene accolto affettuosamente da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Euriclea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 dalla madre 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1-60).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Successivamente, dopo essersi recato in città ed aver accolto in casa lo straniero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Teoclìmeno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che lo ha seguito da Pilo,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Telemaco racconta alla madre dei suoi viaggi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84-166).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poeta mostra poi uno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scorcio della vita (anche troppo) tranquilla dei Proci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passata tra giochi e banchetti 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167-182). </a:t>
            </a:r>
          </a:p>
          <a:p>
            <a:pPr algn="just"/>
            <a:endParaRPr lang="it-IT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2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B11CAF-CE29-3402-4A5A-916154512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racconto di Telemaco a Penelope; 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05EB35-35FC-9643-E9A3-ECBD9FA31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(101 -106)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Τηλέμαχ᾽, ἦ τοι ἐγὼν ὑπερώϊον εἰσαναβᾶσα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λέξομαι εἰς εὐνήν, ἥ μοι στονόεσσα τέτυκται,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αἰεὶ δάκρυσ᾽ ἐμοῖσι πεφυρμένη, ἐξ οὗ Ὀδυσσεὺς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ᾤχεθ᾽ ἅμ᾽ Ἀτρεΐδῃσιν ἐς Ἴλιον: οὐδέ μοι ἔτλης,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πρὶν ἐλθεῖν μνηστῆρας ἀγήνορας ἐς τόδε δῶμα,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νόστον σοῦ πατρὸς σάφα εἰπέμεν, εἴ που ἄκουσας.</a:t>
            </a: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00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7348A9-0F04-3A54-12AE-5B63BE8D1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D582E0-40DB-8282-A55C-754379586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(101 – 106)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“Telemaco, io salirò al piano superiore,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distendermi sul letto che accoglie il mio dolore: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è sempre bagnato dalle mie lacrime, da quando Odisseo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partì per Ilio con i figli di Atreo. E tu non hai il coraggio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dirmi qualcosa sul ritorno di tuo padre (se hai saputo                                                    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qualcosa) prima che tornino in casa i superbi pretendenti”.</a:t>
            </a:r>
          </a:p>
        </p:txBody>
      </p:sp>
    </p:spTree>
    <p:extLst>
      <p:ext uri="{BB962C8B-B14F-4D97-AF65-F5344CB8AC3E}">
        <p14:creationId xmlns:p14="http://schemas.microsoft.com/office/powerpoint/2010/main" val="8727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453E97-05DD-D992-56A6-BB216324B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racconto di Telemaco a Penelope; 2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B74055-141A-AA41-167D-CAF27B21F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rispose allora il saggio Telemaco: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“Madre, ti dirò tutta la verità, fino in fondo.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Siamo arrivati a Pilo, da Nestore pastore di popoli;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lui mi accolse con affetto nel suo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palazzo dall’alto tetto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el-GR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ἐν ὑψηλοῖσι δόμοισιν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                                                        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(con lo stesso affetto che un padre può avere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un figlio che torni dopo una lunga assenza);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lui e i suoi nobili figli mi trattarono con premura.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Del paziente Odisseo disse che non aveva sentito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 alcuno se lui fosse vivo o morto;</a:t>
            </a:r>
            <a:endParaRPr lang="el-GR" sz="2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499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68FFDD-F8B8-E7DA-D9F8-9D94ED9F3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Continua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8A60E6-ECE2-CFDC-B592-3D3BB023A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(…) ; con un carro                                                                       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robusto e con i suoi cavalli, egli mi mandò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Menelao famoso per la lancia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sz="2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figlio di Atreo 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el-GR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ἐς Ἀτρεΐδην, δουρικλειτὸν Μενέλαον</a:t>
            </a: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Lì vidi Elena argiva, la donna per cui tanto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soffrirono Achei e Troiani, per volontà degli Dei.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Subito, Menelao dal grido possente mi chiese                                                                           per quale motivo fossi giunto a Lacedemone divina: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io gli dissi tutta la verità, fino in fondo.</a:t>
            </a:r>
          </a:p>
          <a:p>
            <a:pPr marL="0" indent="0">
              <a:buNone/>
            </a:pPr>
            <a:r>
              <a:rPr lang="it-IT" sz="2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Allora lui mi rispose dicendomi queste parole: (…)</a:t>
            </a:r>
          </a:p>
        </p:txBody>
      </p:sp>
    </p:spTree>
    <p:extLst>
      <p:ext uri="{BB962C8B-B14F-4D97-AF65-F5344CB8AC3E}">
        <p14:creationId xmlns:p14="http://schemas.microsoft.com/office/powerpoint/2010/main" val="3435724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FB6E02-4E15-EFCE-8A29-E866A0FEC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discorso (riportato) di Menelao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0B0CEE-E512-B618-2836-B9C305BD5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 riporta qui per sommi capi il medesimo discorso che Menelao aveva fatto a Telemaco nel libro IV; molti versi sono «ricopiati» uguali, come spesso accade nella performance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aedica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Egli ha saputo da Proteo, divinità marina, che Ulisse è prigioniero presso Calipso.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Menelao inizia(va) con una deplorazione ai Proci,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124-125: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ὢ πόποι, ἦ μάλα δὴ </a:t>
            </a:r>
            <a:r>
              <a:rPr lang="el-GR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κρατερόφρονος</a:t>
            </a: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l-GR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ἀνδρὸς</a:t>
            </a: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ἐν εὐνῇ</a:t>
            </a:r>
          </a:p>
          <a:p>
            <a:pPr marL="0" indent="0">
              <a:buNone/>
            </a:pP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ἤθελον εὐνηθῆναι, </a:t>
            </a:r>
            <a:r>
              <a:rPr lang="el-GR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ἀνάλκιδες</a:t>
            </a:r>
            <a:r>
              <a:rPr lang="el-GR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αὐτοὶ ἐόντες.</a:t>
            </a: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Ahimè! E così vorrebbero entrare nel letto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un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uomo valoroso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loro che sono così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vili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631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EB7D3C-0B54-6A60-4DF5-DFDDD71FA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vita spensierata dei Proci (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169-176)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24098E-FDF0-F73E-36E5-CA72CCFE6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Intanto i pretendenti, davanti al palazzo di Odisseo,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 divertivano a lanciare dischi e giavellotti nello spazio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ben spianato: erano </a:t>
            </a:r>
            <a:r>
              <a:rPr lang="it-IT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pieni di arroganza 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el-GR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ὕβριν ἔχοντες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), come al solito.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 quando </a:t>
            </a:r>
            <a:r>
              <a:rPr lang="it-IT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fu ora di pranzo 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it-IT" sz="20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δεί</a:t>
            </a:r>
            <a:r>
              <a:rPr lang="it-IT" sz="2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πνηστος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e da tutti i campi                                                                           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arrivarono le greggi accompagnate dai pastori,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allora </a:t>
            </a:r>
            <a:r>
              <a:rPr lang="it-IT" sz="20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Medonte</a:t>
            </a: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che era il loro araldo preferito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che partecipava con loro al banchetto, disse: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“Giovani, ora che vi siete allietati con le gare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tornate in casa per preparare il banchetto:                                                                                </a:t>
            </a:r>
          </a:p>
          <a:p>
            <a:pPr marL="0" indent="0">
              <a:buNone/>
            </a:pPr>
            <a:r>
              <a:rPr lang="it-IT" sz="2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è male fare il pasto al momento giusto!”.</a:t>
            </a:r>
          </a:p>
        </p:txBody>
      </p:sp>
    </p:spTree>
    <p:extLst>
      <p:ext uri="{BB962C8B-B14F-4D97-AF65-F5344CB8AC3E}">
        <p14:creationId xmlns:p14="http://schemas.microsoft.com/office/powerpoint/2010/main" val="3681223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EE0E4D-8C78-CD8E-6F30-A59D2FFF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Continua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A71FD5-25A6-1CF3-39A0-7D83A7B7C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Così disse; e quelli gli diedero ascolto.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Quando entrarono nella splendida casa,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appoggiarono i loro mantelli su seggi e sedili;</a:t>
            </a:r>
          </a:p>
          <a:p>
            <a:pPr marL="0" indent="0">
              <a:buNone/>
            </a:pP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poi cominciarono a macellare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grandi arieti e capre,                                                                 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grassi maiali e una mucca della mandria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preparare il banchetto.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è strano (anche se è stato rilevato da alcuni critici) che siano gli stessi pretendenti a macellare la carne che mangeranno; i nobili, infatti, partecipavano attivamente alle faccende domestiche (cfr. Nausicaa che attende al bucato). </a:t>
            </a:r>
          </a:p>
        </p:txBody>
      </p:sp>
    </p:spTree>
    <p:extLst>
      <p:ext uri="{BB962C8B-B14F-4D97-AF65-F5344CB8AC3E}">
        <p14:creationId xmlns:p14="http://schemas.microsoft.com/office/powerpoint/2010/main" val="1245521339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_2SEEDS">
      <a:dk1>
        <a:srgbClr val="000000"/>
      </a:dk1>
      <a:lt1>
        <a:srgbClr val="FFFFFF"/>
      </a:lt1>
      <a:dk2>
        <a:srgbClr val="22363C"/>
      </a:dk2>
      <a:lt2>
        <a:srgbClr val="E2E6E8"/>
      </a:lt2>
      <a:accent1>
        <a:srgbClr val="C18C78"/>
      </a:accent1>
      <a:accent2>
        <a:srgbClr val="CC9099"/>
      </a:accent2>
      <a:accent3>
        <a:srgbClr val="B19F77"/>
      </a:accent3>
      <a:accent4>
        <a:srgbClr val="6DAFA2"/>
      </a:accent4>
      <a:accent5>
        <a:srgbClr val="70ACBC"/>
      </a:accent5>
      <a:accent6>
        <a:srgbClr val="7893C1"/>
      </a:accent6>
      <a:hlink>
        <a:srgbClr val="5E8A9B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1881</Words>
  <Application>Microsoft Office PowerPoint</Application>
  <PresentationFormat>Widescreen</PresentationFormat>
  <Paragraphs>164</Paragraphs>
  <Slides>19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AA Times New Roman</vt:lpstr>
      <vt:lpstr>Aptos</vt:lpstr>
      <vt:lpstr>Arial</vt:lpstr>
      <vt:lpstr>Century Gothic</vt:lpstr>
      <vt:lpstr>Wingdings</vt:lpstr>
      <vt:lpstr>BrushVTI</vt:lpstr>
      <vt:lpstr>Omero, Odissea. Lettura e commento dei libri XIII-XXIII</vt:lpstr>
      <vt:lpstr>Odissea, libro XVII, parte 1</vt:lpstr>
      <vt:lpstr>Il racconto di Telemaco a Penelope; 1</vt:lpstr>
      <vt:lpstr>Traduzione</vt:lpstr>
      <vt:lpstr>Il racconto di Telemaco a Penelope; 2</vt:lpstr>
      <vt:lpstr>Continua</vt:lpstr>
      <vt:lpstr>Il discorso (riportato) di Menelao</vt:lpstr>
      <vt:lpstr>La vita spensierata dei Proci (vv. 169-176)</vt:lpstr>
      <vt:lpstr>Continua</vt:lpstr>
      <vt:lpstr>Odissea, libro XVII, parte 2</vt:lpstr>
      <vt:lpstr>Gli insulti di Melanzio (vv. 217-220)</vt:lpstr>
      <vt:lpstr>Gli insulti di Melanzio (vv. 221-228)</vt:lpstr>
      <vt:lpstr>Gli insulti di Melanzio (vv. 229-238)</vt:lpstr>
      <vt:lpstr>Eumeo e Odisseo davanti al palazzo (vv. 276-285)</vt:lpstr>
      <vt:lpstr>Il cane Argo (vv. 290 – 297)</vt:lpstr>
      <vt:lpstr>Il cane Argo (vv. 298 – 305)</vt:lpstr>
      <vt:lpstr>Il cane Argo (vv. 306 - 315)</vt:lpstr>
      <vt:lpstr>Il cane Argo (vv. 316 - 326)</vt:lpstr>
      <vt:lpstr>La morte di Argo (vv. 324 – 326)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ALFA DESIGN STUDIO</dc:creator>
  <cp:lastModifiedBy>ALFA DESIGN STUDIO</cp:lastModifiedBy>
  <cp:revision>1</cp:revision>
  <dcterms:created xsi:type="dcterms:W3CDTF">2025-01-31T10:08:59Z</dcterms:created>
  <dcterms:modified xsi:type="dcterms:W3CDTF">2025-02-01T09:47:50Z</dcterms:modified>
</cp:coreProperties>
</file>