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7" r:id="rId2"/>
    <p:sldId id="258" r:id="rId3"/>
    <p:sldId id="259" r:id="rId4"/>
    <p:sldId id="264" r:id="rId5"/>
    <p:sldId id="269" r:id="rId6"/>
    <p:sldId id="260" r:id="rId7"/>
    <p:sldId id="265" r:id="rId8"/>
    <p:sldId id="270" r:id="rId9"/>
    <p:sldId id="261" r:id="rId10"/>
    <p:sldId id="266" r:id="rId11"/>
    <p:sldId id="271" r:id="rId12"/>
    <p:sldId id="272" r:id="rId13"/>
    <p:sldId id="262" r:id="rId14"/>
    <p:sldId id="267" r:id="rId15"/>
    <p:sldId id="273" r:id="rId16"/>
    <p:sldId id="263" r:id="rId17"/>
    <p:sldId id="268" r:id="rId18"/>
    <p:sldId id="274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5A97EC-3D6F-4A64-B341-87F02FF7051B}" v="11" dt="2025-02-01T10:55:02.4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A DESIGN STUDIO" userId="e3f148eb-4aaa-4303-8f3b-29cde3a54df4" providerId="ADAL" clId="{E15A97EC-3D6F-4A64-B341-87F02FF7051B}"/>
    <pc:docChg chg="undo custSel addSld modSld sldOrd">
      <pc:chgData name="ALFA DESIGN STUDIO" userId="e3f148eb-4aaa-4303-8f3b-29cde3a54df4" providerId="ADAL" clId="{E15A97EC-3D6F-4A64-B341-87F02FF7051B}" dt="2025-02-01T11:24:28.098" v="9459" actId="113"/>
      <pc:docMkLst>
        <pc:docMk/>
      </pc:docMkLst>
      <pc:sldChg chg="modSp mod">
        <pc:chgData name="ALFA DESIGN STUDIO" userId="e3f148eb-4aaa-4303-8f3b-29cde3a54df4" providerId="ADAL" clId="{E15A97EC-3D6F-4A64-B341-87F02FF7051B}" dt="2025-02-01T10:25:44.805" v="3918" actId="114"/>
        <pc:sldMkLst>
          <pc:docMk/>
          <pc:sldMk cId="1132510524" sldId="258"/>
        </pc:sldMkLst>
        <pc:spChg chg="mod">
          <ac:chgData name="ALFA DESIGN STUDIO" userId="e3f148eb-4aaa-4303-8f3b-29cde3a54df4" providerId="ADAL" clId="{E15A97EC-3D6F-4A64-B341-87F02FF7051B}" dt="2025-01-31T13:27:52.855" v="35" actId="20577"/>
          <ac:spMkLst>
            <pc:docMk/>
            <pc:sldMk cId="1132510524" sldId="258"/>
            <ac:spMk id="2" creationId="{236BD1DE-6849-E8E2-AF66-93FBB896692F}"/>
          </ac:spMkLst>
        </pc:spChg>
        <pc:spChg chg="mod">
          <ac:chgData name="ALFA DESIGN STUDIO" userId="e3f148eb-4aaa-4303-8f3b-29cde3a54df4" providerId="ADAL" clId="{E15A97EC-3D6F-4A64-B341-87F02FF7051B}" dt="2025-02-01T10:25:44.805" v="3918" actId="114"/>
          <ac:spMkLst>
            <pc:docMk/>
            <pc:sldMk cId="1132510524" sldId="258"/>
            <ac:spMk id="3" creationId="{11204103-517E-755E-7B55-ABE6B94717D1}"/>
          </ac:spMkLst>
        </pc:spChg>
      </pc:sldChg>
      <pc:sldChg chg="modSp new mod">
        <pc:chgData name="ALFA DESIGN STUDIO" userId="e3f148eb-4aaa-4303-8f3b-29cde3a54df4" providerId="ADAL" clId="{E15A97EC-3D6F-4A64-B341-87F02FF7051B}" dt="2025-02-01T10:36:54.186" v="4604" actId="113"/>
        <pc:sldMkLst>
          <pc:docMk/>
          <pc:sldMk cId="1428485212" sldId="259"/>
        </pc:sldMkLst>
        <pc:spChg chg="mod">
          <ac:chgData name="ALFA DESIGN STUDIO" userId="e3f148eb-4aaa-4303-8f3b-29cde3a54df4" providerId="ADAL" clId="{E15A97EC-3D6F-4A64-B341-87F02FF7051B}" dt="2025-01-31T13:31:22.967" v="90" actId="207"/>
          <ac:spMkLst>
            <pc:docMk/>
            <pc:sldMk cId="1428485212" sldId="259"/>
            <ac:spMk id="2" creationId="{C50B5F54-4C67-9D53-E4DA-FDAB557EDCD5}"/>
          </ac:spMkLst>
        </pc:spChg>
        <pc:spChg chg="mod">
          <ac:chgData name="ALFA DESIGN STUDIO" userId="e3f148eb-4aaa-4303-8f3b-29cde3a54df4" providerId="ADAL" clId="{E15A97EC-3D6F-4A64-B341-87F02FF7051B}" dt="2025-02-01T10:36:54.186" v="4604" actId="113"/>
          <ac:spMkLst>
            <pc:docMk/>
            <pc:sldMk cId="1428485212" sldId="259"/>
            <ac:spMk id="3" creationId="{2375EB0E-34BD-A888-AF16-B03ECED802CB}"/>
          </ac:spMkLst>
        </pc:spChg>
      </pc:sldChg>
      <pc:sldChg chg="modSp new mod">
        <pc:chgData name="ALFA DESIGN STUDIO" userId="e3f148eb-4aaa-4303-8f3b-29cde3a54df4" providerId="ADAL" clId="{E15A97EC-3D6F-4A64-B341-87F02FF7051B}" dt="2025-02-01T10:52:24.483" v="5913" actId="113"/>
        <pc:sldMkLst>
          <pc:docMk/>
          <pc:sldMk cId="37495177" sldId="260"/>
        </pc:sldMkLst>
        <pc:spChg chg="mod">
          <ac:chgData name="ALFA DESIGN STUDIO" userId="e3f148eb-4aaa-4303-8f3b-29cde3a54df4" providerId="ADAL" clId="{E15A97EC-3D6F-4A64-B341-87F02FF7051B}" dt="2025-01-31T13:33:07.531" v="141" actId="207"/>
          <ac:spMkLst>
            <pc:docMk/>
            <pc:sldMk cId="37495177" sldId="260"/>
            <ac:spMk id="2" creationId="{537CE29B-B89E-468D-CCF3-A33D1D4DA5AD}"/>
          </ac:spMkLst>
        </pc:spChg>
        <pc:spChg chg="mod">
          <ac:chgData name="ALFA DESIGN STUDIO" userId="e3f148eb-4aaa-4303-8f3b-29cde3a54df4" providerId="ADAL" clId="{E15A97EC-3D6F-4A64-B341-87F02FF7051B}" dt="2025-02-01T10:52:24.483" v="5913" actId="113"/>
          <ac:spMkLst>
            <pc:docMk/>
            <pc:sldMk cId="37495177" sldId="260"/>
            <ac:spMk id="3" creationId="{B3518AD6-1C09-BCE7-20EB-DF298C279F7E}"/>
          </ac:spMkLst>
        </pc:spChg>
      </pc:sldChg>
      <pc:sldChg chg="modSp new mod">
        <pc:chgData name="ALFA DESIGN STUDIO" userId="e3f148eb-4aaa-4303-8f3b-29cde3a54df4" providerId="ADAL" clId="{E15A97EC-3D6F-4A64-B341-87F02FF7051B}" dt="2025-01-31T13:34:38.932" v="180" actId="255"/>
        <pc:sldMkLst>
          <pc:docMk/>
          <pc:sldMk cId="1597876655" sldId="261"/>
        </pc:sldMkLst>
        <pc:spChg chg="mod">
          <ac:chgData name="ALFA DESIGN STUDIO" userId="e3f148eb-4aaa-4303-8f3b-29cde3a54df4" providerId="ADAL" clId="{E15A97EC-3D6F-4A64-B341-87F02FF7051B}" dt="2025-01-31T13:34:38.932" v="180" actId="255"/>
          <ac:spMkLst>
            <pc:docMk/>
            <pc:sldMk cId="1597876655" sldId="261"/>
            <ac:spMk id="2" creationId="{C3428325-BDC9-D6BF-FFDC-740B31199B7E}"/>
          </ac:spMkLst>
        </pc:spChg>
        <pc:spChg chg="mod">
          <ac:chgData name="ALFA DESIGN STUDIO" userId="e3f148eb-4aaa-4303-8f3b-29cde3a54df4" providerId="ADAL" clId="{E15A97EC-3D6F-4A64-B341-87F02FF7051B}" dt="2025-01-31T13:34:13.750" v="168" actId="2711"/>
          <ac:spMkLst>
            <pc:docMk/>
            <pc:sldMk cId="1597876655" sldId="261"/>
            <ac:spMk id="3" creationId="{DF946B62-9628-E3FE-88DE-F3ADCD801751}"/>
          </ac:spMkLst>
        </pc:spChg>
      </pc:sldChg>
      <pc:sldChg chg="modSp new mod">
        <pc:chgData name="ALFA DESIGN STUDIO" userId="e3f148eb-4aaa-4303-8f3b-29cde3a54df4" providerId="ADAL" clId="{E15A97EC-3D6F-4A64-B341-87F02FF7051B}" dt="2025-01-31T13:36:06.419" v="222" actId="255"/>
        <pc:sldMkLst>
          <pc:docMk/>
          <pc:sldMk cId="3890300250" sldId="262"/>
        </pc:sldMkLst>
        <pc:spChg chg="mod">
          <ac:chgData name="ALFA DESIGN STUDIO" userId="e3f148eb-4aaa-4303-8f3b-29cde3a54df4" providerId="ADAL" clId="{E15A97EC-3D6F-4A64-B341-87F02FF7051B}" dt="2025-01-31T13:35:38.421" v="201" actId="255"/>
          <ac:spMkLst>
            <pc:docMk/>
            <pc:sldMk cId="3890300250" sldId="262"/>
            <ac:spMk id="2" creationId="{5DEEBE06-3F6F-5696-E936-A380F529FE51}"/>
          </ac:spMkLst>
        </pc:spChg>
        <pc:spChg chg="mod">
          <ac:chgData name="ALFA DESIGN STUDIO" userId="e3f148eb-4aaa-4303-8f3b-29cde3a54df4" providerId="ADAL" clId="{E15A97EC-3D6F-4A64-B341-87F02FF7051B}" dt="2025-01-31T13:36:06.419" v="222" actId="255"/>
          <ac:spMkLst>
            <pc:docMk/>
            <pc:sldMk cId="3890300250" sldId="262"/>
            <ac:spMk id="3" creationId="{D8DBA459-72CE-4B79-0FF8-27FB52011993}"/>
          </ac:spMkLst>
        </pc:spChg>
      </pc:sldChg>
      <pc:sldChg chg="modSp new mod">
        <pc:chgData name="ALFA DESIGN STUDIO" userId="e3f148eb-4aaa-4303-8f3b-29cde3a54df4" providerId="ADAL" clId="{E15A97EC-3D6F-4A64-B341-87F02FF7051B}" dt="2025-02-01T11:22:13.964" v="9241" actId="113"/>
        <pc:sldMkLst>
          <pc:docMk/>
          <pc:sldMk cId="3637141573" sldId="263"/>
        </pc:sldMkLst>
        <pc:spChg chg="mod">
          <ac:chgData name="ALFA DESIGN STUDIO" userId="e3f148eb-4aaa-4303-8f3b-29cde3a54df4" providerId="ADAL" clId="{E15A97EC-3D6F-4A64-B341-87F02FF7051B}" dt="2025-01-31T16:19:09.429" v="258" actId="207"/>
          <ac:spMkLst>
            <pc:docMk/>
            <pc:sldMk cId="3637141573" sldId="263"/>
            <ac:spMk id="2" creationId="{FD212870-E825-AE91-CBC2-4DDC65E7ADE1}"/>
          </ac:spMkLst>
        </pc:spChg>
        <pc:spChg chg="mod">
          <ac:chgData name="ALFA DESIGN STUDIO" userId="e3f148eb-4aaa-4303-8f3b-29cde3a54df4" providerId="ADAL" clId="{E15A97EC-3D6F-4A64-B341-87F02FF7051B}" dt="2025-02-01T11:22:13.964" v="9241" actId="113"/>
          <ac:spMkLst>
            <pc:docMk/>
            <pc:sldMk cId="3637141573" sldId="263"/>
            <ac:spMk id="3" creationId="{A7831ADC-C211-883D-D3F0-B3DF23F1C860}"/>
          </ac:spMkLst>
        </pc:spChg>
      </pc:sldChg>
      <pc:sldChg chg="modSp new mod ord">
        <pc:chgData name="ALFA DESIGN STUDIO" userId="e3f148eb-4aaa-4303-8f3b-29cde3a54df4" providerId="ADAL" clId="{E15A97EC-3D6F-4A64-B341-87F02FF7051B}" dt="2025-02-01T10:37:11.545" v="4606" actId="113"/>
        <pc:sldMkLst>
          <pc:docMk/>
          <pc:sldMk cId="3899879893" sldId="264"/>
        </pc:sldMkLst>
        <pc:spChg chg="mod">
          <ac:chgData name="ALFA DESIGN STUDIO" userId="e3f148eb-4aaa-4303-8f3b-29cde3a54df4" providerId="ADAL" clId="{E15A97EC-3D6F-4A64-B341-87F02FF7051B}" dt="2025-01-31T16:19:48.180" v="283" actId="122"/>
          <ac:spMkLst>
            <pc:docMk/>
            <pc:sldMk cId="3899879893" sldId="264"/>
            <ac:spMk id="2" creationId="{6D73DECB-6BFF-A6B1-4CC4-73E6E71CE206}"/>
          </ac:spMkLst>
        </pc:spChg>
        <pc:spChg chg="mod">
          <ac:chgData name="ALFA DESIGN STUDIO" userId="e3f148eb-4aaa-4303-8f3b-29cde3a54df4" providerId="ADAL" clId="{E15A97EC-3D6F-4A64-B341-87F02FF7051B}" dt="2025-02-01T10:37:11.545" v="4606" actId="113"/>
          <ac:spMkLst>
            <pc:docMk/>
            <pc:sldMk cId="3899879893" sldId="264"/>
            <ac:spMk id="3" creationId="{B3A84D09-0A5C-65F0-E1E9-0C0AECE81195}"/>
          </ac:spMkLst>
        </pc:spChg>
      </pc:sldChg>
      <pc:sldChg chg="modSp new mod ord">
        <pc:chgData name="ALFA DESIGN STUDIO" userId="e3f148eb-4aaa-4303-8f3b-29cde3a54df4" providerId="ADAL" clId="{E15A97EC-3D6F-4A64-B341-87F02FF7051B}" dt="2025-02-01T10:52:29.320" v="5914" actId="113"/>
        <pc:sldMkLst>
          <pc:docMk/>
          <pc:sldMk cId="3082055788" sldId="265"/>
        </pc:sldMkLst>
        <pc:spChg chg="mod">
          <ac:chgData name="ALFA DESIGN STUDIO" userId="e3f148eb-4aaa-4303-8f3b-29cde3a54df4" providerId="ADAL" clId="{E15A97EC-3D6F-4A64-B341-87F02FF7051B}" dt="2025-01-31T16:24:52.685" v="839" actId="255"/>
          <ac:spMkLst>
            <pc:docMk/>
            <pc:sldMk cId="3082055788" sldId="265"/>
            <ac:spMk id="2" creationId="{E69CB44F-269A-F98F-AA8A-6D4A193BE767}"/>
          </ac:spMkLst>
        </pc:spChg>
        <pc:spChg chg="mod">
          <ac:chgData name="ALFA DESIGN STUDIO" userId="e3f148eb-4aaa-4303-8f3b-29cde3a54df4" providerId="ADAL" clId="{E15A97EC-3D6F-4A64-B341-87F02FF7051B}" dt="2025-02-01T10:52:29.320" v="5914" actId="113"/>
          <ac:spMkLst>
            <pc:docMk/>
            <pc:sldMk cId="3082055788" sldId="265"/>
            <ac:spMk id="3" creationId="{C4931845-2721-8C51-05FD-27069CC215C6}"/>
          </ac:spMkLst>
        </pc:spChg>
      </pc:sldChg>
      <pc:sldChg chg="modSp new mod ord">
        <pc:chgData name="ALFA DESIGN STUDIO" userId="e3f148eb-4aaa-4303-8f3b-29cde3a54df4" providerId="ADAL" clId="{E15A97EC-3D6F-4A64-B341-87F02FF7051B}" dt="2025-02-01T10:53:42.514" v="6099"/>
        <pc:sldMkLst>
          <pc:docMk/>
          <pc:sldMk cId="2352411423" sldId="266"/>
        </pc:sldMkLst>
        <pc:spChg chg="mod">
          <ac:chgData name="ALFA DESIGN STUDIO" userId="e3f148eb-4aaa-4303-8f3b-29cde3a54df4" providerId="ADAL" clId="{E15A97EC-3D6F-4A64-B341-87F02FF7051B}" dt="2025-02-01T10:00:08.877" v="2438" actId="20577"/>
          <ac:spMkLst>
            <pc:docMk/>
            <pc:sldMk cId="2352411423" sldId="266"/>
            <ac:spMk id="2" creationId="{C8167282-B560-5084-8667-2AA097C19AE5}"/>
          </ac:spMkLst>
        </pc:spChg>
        <pc:spChg chg="mod">
          <ac:chgData name="ALFA DESIGN STUDIO" userId="e3f148eb-4aaa-4303-8f3b-29cde3a54df4" providerId="ADAL" clId="{E15A97EC-3D6F-4A64-B341-87F02FF7051B}" dt="2025-02-01T09:59:34.309" v="2422" actId="255"/>
          <ac:spMkLst>
            <pc:docMk/>
            <pc:sldMk cId="2352411423" sldId="266"/>
            <ac:spMk id="3" creationId="{0CA2957E-1799-6BEC-8A94-CC162E1CB1B6}"/>
          </ac:spMkLst>
        </pc:spChg>
      </pc:sldChg>
      <pc:sldChg chg="modSp new mod ord">
        <pc:chgData name="ALFA DESIGN STUDIO" userId="e3f148eb-4aaa-4303-8f3b-29cde3a54df4" providerId="ADAL" clId="{E15A97EC-3D6F-4A64-B341-87F02FF7051B}" dt="2025-02-01T10:53:57.496" v="6101"/>
        <pc:sldMkLst>
          <pc:docMk/>
          <pc:sldMk cId="2076608109" sldId="267"/>
        </pc:sldMkLst>
        <pc:spChg chg="mod">
          <ac:chgData name="ALFA DESIGN STUDIO" userId="e3f148eb-4aaa-4303-8f3b-29cde3a54df4" providerId="ADAL" clId="{E15A97EC-3D6F-4A64-B341-87F02FF7051B}" dt="2025-02-01T10:00:36.677" v="2447" actId="255"/>
          <ac:spMkLst>
            <pc:docMk/>
            <pc:sldMk cId="2076608109" sldId="267"/>
            <ac:spMk id="2" creationId="{6489D162-2AE6-9B65-F7BD-96CB95323868}"/>
          </ac:spMkLst>
        </pc:spChg>
        <pc:spChg chg="mod">
          <ac:chgData name="ALFA DESIGN STUDIO" userId="e3f148eb-4aaa-4303-8f3b-29cde3a54df4" providerId="ADAL" clId="{E15A97EC-3D6F-4A64-B341-87F02FF7051B}" dt="2025-02-01T10:01:08.555" v="2490" actId="255"/>
          <ac:spMkLst>
            <pc:docMk/>
            <pc:sldMk cId="2076608109" sldId="267"/>
            <ac:spMk id="3" creationId="{158FA894-8CEF-AC9B-B85A-7893129D2460}"/>
          </ac:spMkLst>
        </pc:spChg>
      </pc:sldChg>
      <pc:sldChg chg="modSp new mod">
        <pc:chgData name="ALFA DESIGN STUDIO" userId="e3f148eb-4aaa-4303-8f3b-29cde3a54df4" providerId="ADAL" clId="{E15A97EC-3D6F-4A64-B341-87F02FF7051B}" dt="2025-02-01T11:22:23.461" v="9243" actId="113"/>
        <pc:sldMkLst>
          <pc:docMk/>
          <pc:sldMk cId="3893164931" sldId="268"/>
        </pc:sldMkLst>
        <pc:spChg chg="mod">
          <ac:chgData name="ALFA DESIGN STUDIO" userId="e3f148eb-4aaa-4303-8f3b-29cde3a54df4" providerId="ADAL" clId="{E15A97EC-3D6F-4A64-B341-87F02FF7051B}" dt="2025-02-01T10:01:40.183" v="2502" actId="255"/>
          <ac:spMkLst>
            <pc:docMk/>
            <pc:sldMk cId="3893164931" sldId="268"/>
            <ac:spMk id="2" creationId="{85ED85DB-9F50-A4AB-0C9F-275AB674DAAD}"/>
          </ac:spMkLst>
        </pc:spChg>
        <pc:spChg chg="mod">
          <ac:chgData name="ALFA DESIGN STUDIO" userId="e3f148eb-4aaa-4303-8f3b-29cde3a54df4" providerId="ADAL" clId="{E15A97EC-3D6F-4A64-B341-87F02FF7051B}" dt="2025-02-01T11:22:23.461" v="9243" actId="113"/>
          <ac:spMkLst>
            <pc:docMk/>
            <pc:sldMk cId="3893164931" sldId="268"/>
            <ac:spMk id="3" creationId="{46327F84-6319-A7C0-7660-A0076694A217}"/>
          </ac:spMkLst>
        </pc:spChg>
      </pc:sldChg>
      <pc:sldChg chg="modSp new mod">
        <pc:chgData name="ALFA DESIGN STUDIO" userId="e3f148eb-4aaa-4303-8f3b-29cde3a54df4" providerId="ADAL" clId="{E15A97EC-3D6F-4A64-B341-87F02FF7051B}" dt="2025-02-01T10:41:40.837" v="5083" actId="113"/>
        <pc:sldMkLst>
          <pc:docMk/>
          <pc:sldMk cId="1405765988" sldId="269"/>
        </pc:sldMkLst>
        <pc:spChg chg="mod">
          <ac:chgData name="ALFA DESIGN STUDIO" userId="e3f148eb-4aaa-4303-8f3b-29cde3a54df4" providerId="ADAL" clId="{E15A97EC-3D6F-4A64-B341-87F02FF7051B}" dt="2025-02-01T10:28:35.690" v="3959" actId="2711"/>
          <ac:spMkLst>
            <pc:docMk/>
            <pc:sldMk cId="1405765988" sldId="269"/>
            <ac:spMk id="2" creationId="{6FA425C5-0371-6D3F-2AE2-DCAA4C71BD28}"/>
          </ac:spMkLst>
        </pc:spChg>
        <pc:spChg chg="mod">
          <ac:chgData name="ALFA DESIGN STUDIO" userId="e3f148eb-4aaa-4303-8f3b-29cde3a54df4" providerId="ADAL" clId="{E15A97EC-3D6F-4A64-B341-87F02FF7051B}" dt="2025-02-01T10:41:40.837" v="5083" actId="113"/>
          <ac:spMkLst>
            <pc:docMk/>
            <pc:sldMk cId="1405765988" sldId="269"/>
            <ac:spMk id="3" creationId="{DFA57533-5D83-896E-BBD3-1DB7775968C6}"/>
          </ac:spMkLst>
        </pc:spChg>
      </pc:sldChg>
      <pc:sldChg chg="modSp new mod">
        <pc:chgData name="ALFA DESIGN STUDIO" userId="e3f148eb-4aaa-4303-8f3b-29cde3a54df4" providerId="ADAL" clId="{E15A97EC-3D6F-4A64-B341-87F02FF7051B}" dt="2025-02-01T10:53:29.582" v="6097" actId="20577"/>
        <pc:sldMkLst>
          <pc:docMk/>
          <pc:sldMk cId="2368823496" sldId="270"/>
        </pc:sldMkLst>
        <pc:spChg chg="mod">
          <ac:chgData name="ALFA DESIGN STUDIO" userId="e3f148eb-4aaa-4303-8f3b-29cde3a54df4" providerId="ADAL" clId="{E15A97EC-3D6F-4A64-B341-87F02FF7051B}" dt="2025-02-01T10:44:25.400" v="5102" actId="207"/>
          <ac:spMkLst>
            <pc:docMk/>
            <pc:sldMk cId="2368823496" sldId="270"/>
            <ac:spMk id="2" creationId="{4A37F903-4F8B-17B6-A82E-2916331DE319}"/>
          </ac:spMkLst>
        </pc:spChg>
        <pc:spChg chg="mod">
          <ac:chgData name="ALFA DESIGN STUDIO" userId="e3f148eb-4aaa-4303-8f3b-29cde3a54df4" providerId="ADAL" clId="{E15A97EC-3D6F-4A64-B341-87F02FF7051B}" dt="2025-02-01T10:53:29.582" v="6097" actId="20577"/>
          <ac:spMkLst>
            <pc:docMk/>
            <pc:sldMk cId="2368823496" sldId="270"/>
            <ac:spMk id="3" creationId="{24EBD17C-4E3B-7BF1-33D4-5763A56E46DE}"/>
          </ac:spMkLst>
        </pc:spChg>
      </pc:sldChg>
      <pc:sldChg chg="modSp new mod">
        <pc:chgData name="ALFA DESIGN STUDIO" userId="e3f148eb-4aaa-4303-8f3b-29cde3a54df4" providerId="ADAL" clId="{E15A97EC-3D6F-4A64-B341-87F02FF7051B}" dt="2025-02-01T11:02:16.280" v="7091" actId="20577"/>
        <pc:sldMkLst>
          <pc:docMk/>
          <pc:sldMk cId="670024118" sldId="271"/>
        </pc:sldMkLst>
        <pc:spChg chg="mod">
          <ac:chgData name="ALFA DESIGN STUDIO" userId="e3f148eb-4aaa-4303-8f3b-29cde3a54df4" providerId="ADAL" clId="{E15A97EC-3D6F-4A64-B341-87F02FF7051B}" dt="2025-02-01T11:02:16.280" v="7091" actId="20577"/>
          <ac:spMkLst>
            <pc:docMk/>
            <pc:sldMk cId="670024118" sldId="271"/>
            <ac:spMk id="2" creationId="{3D4A5E41-1A4B-F467-B600-5E761AE0C0AC}"/>
          </ac:spMkLst>
        </pc:spChg>
        <pc:spChg chg="mod">
          <ac:chgData name="ALFA DESIGN STUDIO" userId="e3f148eb-4aaa-4303-8f3b-29cde3a54df4" providerId="ADAL" clId="{E15A97EC-3D6F-4A64-B341-87F02FF7051B}" dt="2025-02-01T11:02:10.368" v="7089" actId="20577"/>
          <ac:spMkLst>
            <pc:docMk/>
            <pc:sldMk cId="670024118" sldId="271"/>
            <ac:spMk id="3" creationId="{652C533C-FFD0-2BDE-8B2F-4AF6171BA2BC}"/>
          </ac:spMkLst>
        </pc:spChg>
      </pc:sldChg>
      <pc:sldChg chg="modSp new mod">
        <pc:chgData name="ALFA DESIGN STUDIO" userId="e3f148eb-4aaa-4303-8f3b-29cde3a54df4" providerId="ADAL" clId="{E15A97EC-3D6F-4A64-B341-87F02FF7051B}" dt="2025-02-01T11:10:15.946" v="8076" actId="20577"/>
        <pc:sldMkLst>
          <pc:docMk/>
          <pc:sldMk cId="1112938860" sldId="272"/>
        </pc:sldMkLst>
        <pc:spChg chg="mod">
          <ac:chgData name="ALFA DESIGN STUDIO" userId="e3f148eb-4aaa-4303-8f3b-29cde3a54df4" providerId="ADAL" clId="{E15A97EC-3D6F-4A64-B341-87F02FF7051B}" dt="2025-02-01T11:02:34.412" v="7106" actId="207"/>
          <ac:spMkLst>
            <pc:docMk/>
            <pc:sldMk cId="1112938860" sldId="272"/>
            <ac:spMk id="2" creationId="{F1AEB67C-6A57-B210-3FAE-C65F2F7A7C43}"/>
          </ac:spMkLst>
        </pc:spChg>
        <pc:spChg chg="mod">
          <ac:chgData name="ALFA DESIGN STUDIO" userId="e3f148eb-4aaa-4303-8f3b-29cde3a54df4" providerId="ADAL" clId="{E15A97EC-3D6F-4A64-B341-87F02FF7051B}" dt="2025-02-01T11:10:15.946" v="8076" actId="20577"/>
          <ac:spMkLst>
            <pc:docMk/>
            <pc:sldMk cId="1112938860" sldId="272"/>
            <ac:spMk id="3" creationId="{66155240-0085-2FCC-7996-349AC087140C}"/>
          </ac:spMkLst>
        </pc:spChg>
      </pc:sldChg>
      <pc:sldChg chg="modSp new mod">
        <pc:chgData name="ALFA DESIGN STUDIO" userId="e3f148eb-4aaa-4303-8f3b-29cde3a54df4" providerId="ADAL" clId="{E15A97EC-3D6F-4A64-B341-87F02FF7051B}" dt="2025-02-01T11:18:39.689" v="8912" actId="113"/>
        <pc:sldMkLst>
          <pc:docMk/>
          <pc:sldMk cId="519615522" sldId="273"/>
        </pc:sldMkLst>
        <pc:spChg chg="mod">
          <ac:chgData name="ALFA DESIGN STUDIO" userId="e3f148eb-4aaa-4303-8f3b-29cde3a54df4" providerId="ADAL" clId="{E15A97EC-3D6F-4A64-B341-87F02FF7051B}" dt="2025-02-01T11:11:02.867" v="8089" actId="207"/>
          <ac:spMkLst>
            <pc:docMk/>
            <pc:sldMk cId="519615522" sldId="273"/>
            <ac:spMk id="2" creationId="{C43ECBE8-3754-B219-F608-8B85D6FB5B8D}"/>
          </ac:spMkLst>
        </pc:spChg>
        <pc:spChg chg="mod">
          <ac:chgData name="ALFA DESIGN STUDIO" userId="e3f148eb-4aaa-4303-8f3b-29cde3a54df4" providerId="ADAL" clId="{E15A97EC-3D6F-4A64-B341-87F02FF7051B}" dt="2025-02-01T11:18:39.689" v="8912" actId="113"/>
          <ac:spMkLst>
            <pc:docMk/>
            <pc:sldMk cId="519615522" sldId="273"/>
            <ac:spMk id="3" creationId="{75CEC0EE-DE50-0E3E-6F59-C15CE7318D2E}"/>
          </ac:spMkLst>
        </pc:spChg>
      </pc:sldChg>
      <pc:sldChg chg="modSp new mod">
        <pc:chgData name="ALFA DESIGN STUDIO" userId="e3f148eb-4aaa-4303-8f3b-29cde3a54df4" providerId="ADAL" clId="{E15A97EC-3D6F-4A64-B341-87F02FF7051B}" dt="2025-02-01T11:24:28.098" v="9459" actId="113"/>
        <pc:sldMkLst>
          <pc:docMk/>
          <pc:sldMk cId="2133935548" sldId="274"/>
        </pc:sldMkLst>
        <pc:spChg chg="mod">
          <ac:chgData name="ALFA DESIGN STUDIO" userId="e3f148eb-4aaa-4303-8f3b-29cde3a54df4" providerId="ADAL" clId="{E15A97EC-3D6F-4A64-B341-87F02FF7051B}" dt="2025-02-01T11:19:30.381" v="8925" actId="255"/>
          <ac:spMkLst>
            <pc:docMk/>
            <pc:sldMk cId="2133935548" sldId="274"/>
            <ac:spMk id="2" creationId="{1168440F-E20E-6379-8E86-58BFD481056B}"/>
          </ac:spMkLst>
        </pc:spChg>
        <pc:spChg chg="mod">
          <ac:chgData name="ALFA DESIGN STUDIO" userId="e3f148eb-4aaa-4303-8f3b-29cde3a54df4" providerId="ADAL" clId="{E15A97EC-3D6F-4A64-B341-87F02FF7051B}" dt="2025-02-01T11:24:28.098" v="9459" actId="113"/>
          <ac:spMkLst>
            <pc:docMk/>
            <pc:sldMk cId="2133935548" sldId="274"/>
            <ac:spMk id="3" creationId="{043A4814-9226-9009-BCDA-E98E6AAFEC9E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February 1,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8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February 1,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69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customXml" Target="../ink/ink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February 1, 2025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‹N›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9799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1" r:id="rId2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45">
            <a:extLst>
              <a:ext uri="{FF2B5EF4-FFF2-40B4-BE49-F238E27FC236}">
                <a16:creationId xmlns:a16="http://schemas.microsoft.com/office/drawing/2014/main" id="{116920EA-132F-46AA-8856-B5D5741D9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: Shape 47">
            <a:extLst>
              <a:ext uri="{FF2B5EF4-FFF2-40B4-BE49-F238E27FC236}">
                <a16:creationId xmlns:a16="http://schemas.microsoft.com/office/drawing/2014/main" id="{57EEA55F-F9C5-4595-AE34-0E172F218B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7807404" cy="6857999"/>
          </a:xfrm>
          <a:custGeom>
            <a:avLst/>
            <a:gdLst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7012732 w 7807404"/>
              <a:gd name="connsiteY38" fmla="*/ 3410524 h 6857999"/>
              <a:gd name="connsiteX39" fmla="*/ 7020122 w 7807404"/>
              <a:gd name="connsiteY39" fmla="*/ 3417525 h 6857999"/>
              <a:gd name="connsiteX40" fmla="*/ 7022196 w 7807404"/>
              <a:gd name="connsiteY40" fmla="*/ 3478439 h 6857999"/>
              <a:gd name="connsiteX41" fmla="*/ 6982022 w 7807404"/>
              <a:gd name="connsiteY41" fmla="*/ 3696746 h 6857999"/>
              <a:gd name="connsiteX42" fmla="*/ 6987385 w 7807404"/>
              <a:gd name="connsiteY42" fmla="*/ 3815651 h 6857999"/>
              <a:gd name="connsiteX43" fmla="*/ 6996939 w 7807404"/>
              <a:gd name="connsiteY43" fmla="*/ 3857058 h 6857999"/>
              <a:gd name="connsiteX44" fmla="*/ 7012470 w 7807404"/>
              <a:gd name="connsiteY44" fmla="*/ 3926486 h 6857999"/>
              <a:gd name="connsiteX45" fmla="*/ 7038860 w 7807404"/>
              <a:gd name="connsiteY45" fmla="*/ 3988495 h 6857999"/>
              <a:gd name="connsiteX46" fmla="*/ 7025357 w 7807404"/>
              <a:gd name="connsiteY46" fmla="*/ 4051442 h 6857999"/>
              <a:gd name="connsiteX47" fmla="*/ 7024708 w 7807404"/>
              <a:gd name="connsiteY47" fmla="*/ 4105625 h 6857999"/>
              <a:gd name="connsiteX48" fmla="*/ 7032013 w 7807404"/>
              <a:gd name="connsiteY48" fmla="*/ 4109626 h 6857999"/>
              <a:gd name="connsiteX49" fmla="*/ 7032673 w 7807404"/>
              <a:gd name="connsiteY49" fmla="*/ 4116557 h 6857999"/>
              <a:gd name="connsiteX50" fmla="*/ 7025240 w 7807404"/>
              <a:gd name="connsiteY50" fmla="*/ 4120637 h 6857999"/>
              <a:gd name="connsiteX51" fmla="*/ 7001151 w 7807404"/>
              <a:gd name="connsiteY51" fmla="*/ 4208493 h 6857999"/>
              <a:gd name="connsiteX52" fmla="*/ 6981187 w 7807404"/>
              <a:gd name="connsiteY52" fmla="*/ 4327914 h 6857999"/>
              <a:gd name="connsiteX53" fmla="*/ 6996887 w 7807404"/>
              <a:gd name="connsiteY53" fmla="*/ 4375181 h 6857999"/>
              <a:gd name="connsiteX54" fmla="*/ 6993908 w 7807404"/>
              <a:gd name="connsiteY54" fmla="*/ 4388524 h 6857999"/>
              <a:gd name="connsiteX55" fmla="*/ 7004982 w 7807404"/>
              <a:gd name="connsiteY55" fmla="*/ 4415915 h 6857999"/>
              <a:gd name="connsiteX56" fmla="*/ 7050435 w 7807404"/>
              <a:gd name="connsiteY56" fmla="*/ 4479913 h 6857999"/>
              <a:gd name="connsiteX57" fmla="*/ 7121988 w 7807404"/>
              <a:gd name="connsiteY57" fmla="*/ 4534160 h 6857999"/>
              <a:gd name="connsiteX58" fmla="*/ 7173289 w 7807404"/>
              <a:gd name="connsiteY58" fmla="*/ 4634254 h 6857999"/>
              <a:gd name="connsiteX59" fmla="*/ 7188878 w 7807404"/>
              <a:gd name="connsiteY59" fmla="*/ 4672371 h 6857999"/>
              <a:gd name="connsiteX60" fmla="*/ 7226673 w 7807404"/>
              <a:gd name="connsiteY60" fmla="*/ 4796523 h 6857999"/>
              <a:gd name="connsiteX61" fmla="*/ 7240375 w 7807404"/>
              <a:gd name="connsiteY61" fmla="*/ 4838614 h 6857999"/>
              <a:gd name="connsiteX62" fmla="*/ 7285168 w 7807404"/>
              <a:gd name="connsiteY62" fmla="*/ 4861231 h 6857999"/>
              <a:gd name="connsiteX63" fmla="*/ 7298142 w 7807404"/>
              <a:gd name="connsiteY63" fmla="*/ 4993732 h 6857999"/>
              <a:gd name="connsiteX64" fmla="*/ 7322875 w 7807404"/>
              <a:gd name="connsiteY64" fmla="*/ 5208172 h 6857999"/>
              <a:gd name="connsiteX65" fmla="*/ 7342672 w 7807404"/>
              <a:gd name="connsiteY65" fmla="*/ 5255191 h 6857999"/>
              <a:gd name="connsiteX66" fmla="*/ 7321006 w 7807404"/>
              <a:gd name="connsiteY66" fmla="*/ 5337537 h 6857999"/>
              <a:gd name="connsiteX67" fmla="*/ 7360096 w 7807404"/>
              <a:gd name="connsiteY67" fmla="*/ 5418522 h 6857999"/>
              <a:gd name="connsiteX68" fmla="*/ 7400954 w 7807404"/>
              <a:gd name="connsiteY68" fmla="*/ 5473319 h 6857999"/>
              <a:gd name="connsiteX69" fmla="*/ 7418953 w 7807404"/>
              <a:gd name="connsiteY69" fmla="*/ 5506769 h 6857999"/>
              <a:gd name="connsiteX70" fmla="*/ 7437497 w 7807404"/>
              <a:gd name="connsiteY70" fmla="*/ 5528086 h 6857999"/>
              <a:gd name="connsiteX71" fmla="*/ 7472839 w 7807404"/>
              <a:gd name="connsiteY71" fmla="*/ 5722307 h 6857999"/>
              <a:gd name="connsiteX72" fmla="*/ 7520312 w 7807404"/>
              <a:gd name="connsiteY72" fmla="*/ 5848020 h 6857999"/>
              <a:gd name="connsiteX73" fmla="*/ 7546603 w 7807404"/>
              <a:gd name="connsiteY73" fmla="*/ 5895435 h 6857999"/>
              <a:gd name="connsiteX74" fmla="*/ 7574370 w 7807404"/>
              <a:gd name="connsiteY74" fmla="*/ 6116987 h 6857999"/>
              <a:gd name="connsiteX75" fmla="*/ 7588278 w 7807404"/>
              <a:gd name="connsiteY75" fmla="*/ 6239240 h 6857999"/>
              <a:gd name="connsiteX76" fmla="*/ 7651779 w 7807404"/>
              <a:gd name="connsiteY76" fmla="*/ 6536040 h 6857999"/>
              <a:gd name="connsiteX77" fmla="*/ 7634970 w 7807404"/>
              <a:gd name="connsiteY77" fmla="*/ 6596308 h 6857999"/>
              <a:gd name="connsiteX78" fmla="*/ 7634433 w 7807404"/>
              <a:gd name="connsiteY78" fmla="*/ 6610438 h 6857999"/>
              <a:gd name="connsiteX79" fmla="*/ 7628165 w 7807404"/>
              <a:gd name="connsiteY79" fmla="*/ 6640287 h 6857999"/>
              <a:gd name="connsiteX80" fmla="*/ 7631881 w 7807404"/>
              <a:gd name="connsiteY80" fmla="*/ 6643984 h 6857999"/>
              <a:gd name="connsiteX81" fmla="*/ 7630037 w 7807404"/>
              <a:gd name="connsiteY81" fmla="*/ 6686063 h 6857999"/>
              <a:gd name="connsiteX82" fmla="*/ 7632333 w 7807404"/>
              <a:gd name="connsiteY82" fmla="*/ 6685744 h 6857999"/>
              <a:gd name="connsiteX83" fmla="*/ 7641954 w 7807404"/>
              <a:gd name="connsiteY83" fmla="*/ 6693689 h 6857999"/>
              <a:gd name="connsiteX84" fmla="*/ 7655048 w 7807404"/>
              <a:gd name="connsiteY84" fmla="*/ 6710915 h 6857999"/>
              <a:gd name="connsiteX85" fmla="*/ 7713961 w 7807404"/>
              <a:gd name="connsiteY85" fmla="*/ 6739542 h 6857999"/>
              <a:gd name="connsiteX86" fmla="*/ 7712298 w 7807404"/>
              <a:gd name="connsiteY86" fmla="*/ 6783313 h 6857999"/>
              <a:gd name="connsiteX87" fmla="*/ 7713229 w 7807404"/>
              <a:gd name="connsiteY87" fmla="*/ 6791653 h 6857999"/>
              <a:gd name="connsiteX88" fmla="*/ 7713771 w 7807404"/>
              <a:gd name="connsiteY88" fmla="*/ 6791625 h 6857999"/>
              <a:gd name="connsiteX89" fmla="*/ 7715794 w 7807404"/>
              <a:gd name="connsiteY89" fmla="*/ 6800036 h 6857999"/>
              <a:gd name="connsiteX90" fmla="*/ 7714926 w 7807404"/>
              <a:gd name="connsiteY90" fmla="*/ 6806857 h 6857999"/>
              <a:gd name="connsiteX91" fmla="*/ 7716734 w 7807404"/>
              <a:gd name="connsiteY91" fmla="*/ 6823036 h 6857999"/>
              <a:gd name="connsiteX92" fmla="*/ 7720829 w 7807404"/>
              <a:gd name="connsiteY92" fmla="*/ 6827317 h 6857999"/>
              <a:gd name="connsiteX93" fmla="*/ 7791089 w 7807404"/>
              <a:gd name="connsiteY93" fmla="*/ 6843616 h 6857999"/>
              <a:gd name="connsiteX94" fmla="*/ 7807404 w 7807404"/>
              <a:gd name="connsiteY94" fmla="*/ 6857999 h 6857999"/>
              <a:gd name="connsiteX95" fmla="*/ 2910541 w 7807404"/>
              <a:gd name="connsiteY95" fmla="*/ 6857999 h 6857999"/>
              <a:gd name="connsiteX96" fmla="*/ 737233 w 7807404"/>
              <a:gd name="connsiteY96" fmla="*/ 6857999 h 6857999"/>
              <a:gd name="connsiteX97" fmla="*/ 0 w 7807404"/>
              <a:gd name="connsiteY97" fmla="*/ 6857999 h 6857999"/>
              <a:gd name="connsiteX98" fmla="*/ 0 w 7807404"/>
              <a:gd name="connsiteY98" fmla="*/ 1 h 6857999"/>
              <a:gd name="connsiteX99" fmla="*/ 737233 w 7807404"/>
              <a:gd name="connsiteY99" fmla="*/ 1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7012732 w 7807404"/>
              <a:gd name="connsiteY38" fmla="*/ 3410524 h 6857999"/>
              <a:gd name="connsiteX39" fmla="*/ 7020122 w 7807404"/>
              <a:gd name="connsiteY39" fmla="*/ 341752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7012732 w 7807404"/>
              <a:gd name="connsiteY38" fmla="*/ 3410524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713961 w 7807404"/>
              <a:gd name="connsiteY83" fmla="*/ 6739542 h 6857999"/>
              <a:gd name="connsiteX84" fmla="*/ 7712298 w 7807404"/>
              <a:gd name="connsiteY84" fmla="*/ 6783313 h 6857999"/>
              <a:gd name="connsiteX85" fmla="*/ 7713229 w 7807404"/>
              <a:gd name="connsiteY85" fmla="*/ 6791653 h 6857999"/>
              <a:gd name="connsiteX86" fmla="*/ 7713771 w 7807404"/>
              <a:gd name="connsiteY86" fmla="*/ 6791625 h 6857999"/>
              <a:gd name="connsiteX87" fmla="*/ 7715794 w 7807404"/>
              <a:gd name="connsiteY87" fmla="*/ 6800036 h 6857999"/>
              <a:gd name="connsiteX88" fmla="*/ 7714926 w 7807404"/>
              <a:gd name="connsiteY88" fmla="*/ 6806857 h 6857999"/>
              <a:gd name="connsiteX89" fmla="*/ 7716734 w 7807404"/>
              <a:gd name="connsiteY89" fmla="*/ 6823036 h 6857999"/>
              <a:gd name="connsiteX90" fmla="*/ 7720829 w 7807404"/>
              <a:gd name="connsiteY90" fmla="*/ 6827317 h 6857999"/>
              <a:gd name="connsiteX91" fmla="*/ 7791089 w 7807404"/>
              <a:gd name="connsiteY91" fmla="*/ 6843616 h 6857999"/>
              <a:gd name="connsiteX92" fmla="*/ 7807404 w 7807404"/>
              <a:gd name="connsiteY92" fmla="*/ 6857999 h 6857999"/>
              <a:gd name="connsiteX93" fmla="*/ 2910541 w 7807404"/>
              <a:gd name="connsiteY93" fmla="*/ 6857999 h 6857999"/>
              <a:gd name="connsiteX94" fmla="*/ 737233 w 7807404"/>
              <a:gd name="connsiteY94" fmla="*/ 6857999 h 6857999"/>
              <a:gd name="connsiteX95" fmla="*/ 0 w 7807404"/>
              <a:gd name="connsiteY95" fmla="*/ 6857999 h 6857999"/>
              <a:gd name="connsiteX96" fmla="*/ 0 w 7807404"/>
              <a:gd name="connsiteY96" fmla="*/ 1 h 6857999"/>
              <a:gd name="connsiteX97" fmla="*/ 737233 w 7807404"/>
              <a:gd name="connsiteY97" fmla="*/ 1 h 6857999"/>
              <a:gd name="connsiteX98" fmla="*/ 737233 w 7807404"/>
              <a:gd name="connsiteY98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713961 w 7807404"/>
              <a:gd name="connsiteY82" fmla="*/ 6739542 h 6857999"/>
              <a:gd name="connsiteX83" fmla="*/ 7712298 w 7807404"/>
              <a:gd name="connsiteY83" fmla="*/ 6783313 h 6857999"/>
              <a:gd name="connsiteX84" fmla="*/ 7713229 w 7807404"/>
              <a:gd name="connsiteY84" fmla="*/ 6791653 h 6857999"/>
              <a:gd name="connsiteX85" fmla="*/ 7713771 w 7807404"/>
              <a:gd name="connsiteY85" fmla="*/ 6791625 h 6857999"/>
              <a:gd name="connsiteX86" fmla="*/ 7715794 w 7807404"/>
              <a:gd name="connsiteY86" fmla="*/ 6800036 h 6857999"/>
              <a:gd name="connsiteX87" fmla="*/ 7714926 w 7807404"/>
              <a:gd name="connsiteY87" fmla="*/ 6806857 h 6857999"/>
              <a:gd name="connsiteX88" fmla="*/ 7716734 w 7807404"/>
              <a:gd name="connsiteY88" fmla="*/ 6823036 h 6857999"/>
              <a:gd name="connsiteX89" fmla="*/ 7720829 w 7807404"/>
              <a:gd name="connsiteY89" fmla="*/ 6827317 h 6857999"/>
              <a:gd name="connsiteX90" fmla="*/ 7791089 w 7807404"/>
              <a:gd name="connsiteY90" fmla="*/ 6843616 h 6857999"/>
              <a:gd name="connsiteX91" fmla="*/ 7807404 w 7807404"/>
              <a:gd name="connsiteY91" fmla="*/ 6857999 h 6857999"/>
              <a:gd name="connsiteX92" fmla="*/ 2910541 w 7807404"/>
              <a:gd name="connsiteY92" fmla="*/ 6857999 h 6857999"/>
              <a:gd name="connsiteX93" fmla="*/ 737233 w 7807404"/>
              <a:gd name="connsiteY93" fmla="*/ 6857999 h 6857999"/>
              <a:gd name="connsiteX94" fmla="*/ 0 w 7807404"/>
              <a:gd name="connsiteY94" fmla="*/ 6857999 h 6857999"/>
              <a:gd name="connsiteX95" fmla="*/ 0 w 7807404"/>
              <a:gd name="connsiteY95" fmla="*/ 1 h 6857999"/>
              <a:gd name="connsiteX96" fmla="*/ 737233 w 7807404"/>
              <a:gd name="connsiteY96" fmla="*/ 1 h 6857999"/>
              <a:gd name="connsiteX97" fmla="*/ 737233 w 7807404"/>
              <a:gd name="connsiteY97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703817 w 7807404"/>
              <a:gd name="connsiteY81" fmla="*/ 6673830 h 6857999"/>
              <a:gd name="connsiteX82" fmla="*/ 7713961 w 7807404"/>
              <a:gd name="connsiteY82" fmla="*/ 6739542 h 6857999"/>
              <a:gd name="connsiteX83" fmla="*/ 7712298 w 7807404"/>
              <a:gd name="connsiteY83" fmla="*/ 6783313 h 6857999"/>
              <a:gd name="connsiteX84" fmla="*/ 7713229 w 7807404"/>
              <a:gd name="connsiteY84" fmla="*/ 6791653 h 6857999"/>
              <a:gd name="connsiteX85" fmla="*/ 7713771 w 7807404"/>
              <a:gd name="connsiteY85" fmla="*/ 6791625 h 6857999"/>
              <a:gd name="connsiteX86" fmla="*/ 7715794 w 7807404"/>
              <a:gd name="connsiteY86" fmla="*/ 6800036 h 6857999"/>
              <a:gd name="connsiteX87" fmla="*/ 7714926 w 7807404"/>
              <a:gd name="connsiteY87" fmla="*/ 6806857 h 6857999"/>
              <a:gd name="connsiteX88" fmla="*/ 7716734 w 7807404"/>
              <a:gd name="connsiteY88" fmla="*/ 6823036 h 6857999"/>
              <a:gd name="connsiteX89" fmla="*/ 7720829 w 7807404"/>
              <a:gd name="connsiteY89" fmla="*/ 6827317 h 6857999"/>
              <a:gd name="connsiteX90" fmla="*/ 7791089 w 7807404"/>
              <a:gd name="connsiteY90" fmla="*/ 6843616 h 6857999"/>
              <a:gd name="connsiteX91" fmla="*/ 7807404 w 7807404"/>
              <a:gd name="connsiteY91" fmla="*/ 6857999 h 6857999"/>
              <a:gd name="connsiteX92" fmla="*/ 2910541 w 7807404"/>
              <a:gd name="connsiteY92" fmla="*/ 6857999 h 6857999"/>
              <a:gd name="connsiteX93" fmla="*/ 737233 w 7807404"/>
              <a:gd name="connsiteY93" fmla="*/ 6857999 h 6857999"/>
              <a:gd name="connsiteX94" fmla="*/ 0 w 7807404"/>
              <a:gd name="connsiteY94" fmla="*/ 6857999 h 6857999"/>
              <a:gd name="connsiteX95" fmla="*/ 0 w 7807404"/>
              <a:gd name="connsiteY95" fmla="*/ 1 h 6857999"/>
              <a:gd name="connsiteX96" fmla="*/ 737233 w 7807404"/>
              <a:gd name="connsiteY96" fmla="*/ 1 h 6857999"/>
              <a:gd name="connsiteX97" fmla="*/ 737233 w 7807404"/>
              <a:gd name="connsiteY97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16734 w 7807404"/>
              <a:gd name="connsiteY87" fmla="*/ 6823036 h 6857999"/>
              <a:gd name="connsiteX88" fmla="*/ 7720829 w 7807404"/>
              <a:gd name="connsiteY88" fmla="*/ 6827317 h 6857999"/>
              <a:gd name="connsiteX89" fmla="*/ 7791089 w 7807404"/>
              <a:gd name="connsiteY89" fmla="*/ 6843616 h 6857999"/>
              <a:gd name="connsiteX90" fmla="*/ 7807404 w 7807404"/>
              <a:gd name="connsiteY90" fmla="*/ 6857999 h 6857999"/>
              <a:gd name="connsiteX91" fmla="*/ 2910541 w 7807404"/>
              <a:gd name="connsiteY91" fmla="*/ 6857999 h 6857999"/>
              <a:gd name="connsiteX92" fmla="*/ 737233 w 7807404"/>
              <a:gd name="connsiteY92" fmla="*/ 6857999 h 6857999"/>
              <a:gd name="connsiteX93" fmla="*/ 0 w 7807404"/>
              <a:gd name="connsiteY93" fmla="*/ 6857999 h 6857999"/>
              <a:gd name="connsiteX94" fmla="*/ 0 w 7807404"/>
              <a:gd name="connsiteY94" fmla="*/ 1 h 6857999"/>
              <a:gd name="connsiteX95" fmla="*/ 737233 w 7807404"/>
              <a:gd name="connsiteY95" fmla="*/ 1 h 6857999"/>
              <a:gd name="connsiteX96" fmla="*/ 737233 w 7807404"/>
              <a:gd name="connsiteY96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16734 w 7807404"/>
              <a:gd name="connsiteY87" fmla="*/ 6823036 h 6857999"/>
              <a:gd name="connsiteX88" fmla="*/ 7720829 w 7807404"/>
              <a:gd name="connsiteY88" fmla="*/ 6827317 h 6857999"/>
              <a:gd name="connsiteX89" fmla="*/ 7791089 w 7807404"/>
              <a:gd name="connsiteY89" fmla="*/ 6843616 h 6857999"/>
              <a:gd name="connsiteX90" fmla="*/ 7807404 w 7807404"/>
              <a:gd name="connsiteY90" fmla="*/ 6857999 h 6857999"/>
              <a:gd name="connsiteX91" fmla="*/ 2910541 w 7807404"/>
              <a:gd name="connsiteY91" fmla="*/ 6857999 h 6857999"/>
              <a:gd name="connsiteX92" fmla="*/ 737233 w 7807404"/>
              <a:gd name="connsiteY92" fmla="*/ 6857999 h 6857999"/>
              <a:gd name="connsiteX93" fmla="*/ 0 w 7807404"/>
              <a:gd name="connsiteY93" fmla="*/ 6857999 h 6857999"/>
              <a:gd name="connsiteX94" fmla="*/ 0 w 7807404"/>
              <a:gd name="connsiteY94" fmla="*/ 1 h 6857999"/>
              <a:gd name="connsiteX95" fmla="*/ 737233 w 7807404"/>
              <a:gd name="connsiteY95" fmla="*/ 1 h 6857999"/>
              <a:gd name="connsiteX96" fmla="*/ 737233 w 7807404"/>
              <a:gd name="connsiteY96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16734 w 7807404"/>
              <a:gd name="connsiteY87" fmla="*/ 6823036 h 6857999"/>
              <a:gd name="connsiteX88" fmla="*/ 7791089 w 7807404"/>
              <a:gd name="connsiteY88" fmla="*/ 6843616 h 6857999"/>
              <a:gd name="connsiteX89" fmla="*/ 7807404 w 7807404"/>
              <a:gd name="connsiteY89" fmla="*/ 6857999 h 6857999"/>
              <a:gd name="connsiteX90" fmla="*/ 2910541 w 7807404"/>
              <a:gd name="connsiteY90" fmla="*/ 6857999 h 6857999"/>
              <a:gd name="connsiteX91" fmla="*/ 737233 w 7807404"/>
              <a:gd name="connsiteY91" fmla="*/ 6857999 h 6857999"/>
              <a:gd name="connsiteX92" fmla="*/ 0 w 7807404"/>
              <a:gd name="connsiteY92" fmla="*/ 6857999 h 6857999"/>
              <a:gd name="connsiteX93" fmla="*/ 0 w 7807404"/>
              <a:gd name="connsiteY93" fmla="*/ 1 h 6857999"/>
              <a:gd name="connsiteX94" fmla="*/ 737233 w 7807404"/>
              <a:gd name="connsiteY94" fmla="*/ 1 h 6857999"/>
              <a:gd name="connsiteX95" fmla="*/ 737233 w 7807404"/>
              <a:gd name="connsiteY95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91089 w 7807404"/>
              <a:gd name="connsiteY87" fmla="*/ 6843616 h 6857999"/>
              <a:gd name="connsiteX88" fmla="*/ 7807404 w 7807404"/>
              <a:gd name="connsiteY88" fmla="*/ 6857999 h 6857999"/>
              <a:gd name="connsiteX89" fmla="*/ 2910541 w 7807404"/>
              <a:gd name="connsiteY89" fmla="*/ 6857999 h 6857999"/>
              <a:gd name="connsiteX90" fmla="*/ 737233 w 7807404"/>
              <a:gd name="connsiteY90" fmla="*/ 6857999 h 6857999"/>
              <a:gd name="connsiteX91" fmla="*/ 0 w 7807404"/>
              <a:gd name="connsiteY91" fmla="*/ 6857999 h 6857999"/>
              <a:gd name="connsiteX92" fmla="*/ 0 w 7807404"/>
              <a:gd name="connsiteY92" fmla="*/ 1 h 6857999"/>
              <a:gd name="connsiteX93" fmla="*/ 737233 w 7807404"/>
              <a:gd name="connsiteY93" fmla="*/ 1 h 6857999"/>
              <a:gd name="connsiteX94" fmla="*/ 737233 w 7807404"/>
              <a:gd name="connsiteY94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62582 w 7807404"/>
              <a:gd name="connsiteY86" fmla="*/ 6800900 h 6857999"/>
              <a:gd name="connsiteX87" fmla="*/ 7791089 w 7807404"/>
              <a:gd name="connsiteY87" fmla="*/ 6843616 h 6857999"/>
              <a:gd name="connsiteX88" fmla="*/ 7807404 w 7807404"/>
              <a:gd name="connsiteY88" fmla="*/ 6857999 h 6857999"/>
              <a:gd name="connsiteX89" fmla="*/ 2910541 w 7807404"/>
              <a:gd name="connsiteY89" fmla="*/ 6857999 h 6857999"/>
              <a:gd name="connsiteX90" fmla="*/ 737233 w 7807404"/>
              <a:gd name="connsiteY90" fmla="*/ 6857999 h 6857999"/>
              <a:gd name="connsiteX91" fmla="*/ 0 w 7807404"/>
              <a:gd name="connsiteY91" fmla="*/ 6857999 h 6857999"/>
              <a:gd name="connsiteX92" fmla="*/ 0 w 7807404"/>
              <a:gd name="connsiteY92" fmla="*/ 1 h 6857999"/>
              <a:gd name="connsiteX93" fmla="*/ 737233 w 7807404"/>
              <a:gd name="connsiteY93" fmla="*/ 1 h 6857999"/>
              <a:gd name="connsiteX94" fmla="*/ 737233 w 7807404"/>
              <a:gd name="connsiteY94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62582 w 7807404"/>
              <a:gd name="connsiteY85" fmla="*/ 6800900 h 6857999"/>
              <a:gd name="connsiteX86" fmla="*/ 7791089 w 7807404"/>
              <a:gd name="connsiteY86" fmla="*/ 6843616 h 6857999"/>
              <a:gd name="connsiteX87" fmla="*/ 7807404 w 7807404"/>
              <a:gd name="connsiteY87" fmla="*/ 6857999 h 6857999"/>
              <a:gd name="connsiteX88" fmla="*/ 2910541 w 7807404"/>
              <a:gd name="connsiteY88" fmla="*/ 6857999 h 6857999"/>
              <a:gd name="connsiteX89" fmla="*/ 737233 w 7807404"/>
              <a:gd name="connsiteY89" fmla="*/ 6857999 h 6857999"/>
              <a:gd name="connsiteX90" fmla="*/ 0 w 7807404"/>
              <a:gd name="connsiteY90" fmla="*/ 6857999 h 6857999"/>
              <a:gd name="connsiteX91" fmla="*/ 0 w 7807404"/>
              <a:gd name="connsiteY91" fmla="*/ 1 h 6857999"/>
              <a:gd name="connsiteX92" fmla="*/ 737233 w 7807404"/>
              <a:gd name="connsiteY92" fmla="*/ 1 h 6857999"/>
              <a:gd name="connsiteX93" fmla="*/ 737233 w 7807404"/>
              <a:gd name="connsiteY93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62582 w 7807404"/>
              <a:gd name="connsiteY84" fmla="*/ 6800900 h 6857999"/>
              <a:gd name="connsiteX85" fmla="*/ 7791089 w 7807404"/>
              <a:gd name="connsiteY85" fmla="*/ 6843616 h 6857999"/>
              <a:gd name="connsiteX86" fmla="*/ 7807404 w 7807404"/>
              <a:gd name="connsiteY86" fmla="*/ 6857999 h 6857999"/>
              <a:gd name="connsiteX87" fmla="*/ 2910541 w 7807404"/>
              <a:gd name="connsiteY87" fmla="*/ 6857999 h 6857999"/>
              <a:gd name="connsiteX88" fmla="*/ 737233 w 7807404"/>
              <a:gd name="connsiteY88" fmla="*/ 6857999 h 6857999"/>
              <a:gd name="connsiteX89" fmla="*/ 0 w 7807404"/>
              <a:gd name="connsiteY89" fmla="*/ 6857999 h 6857999"/>
              <a:gd name="connsiteX90" fmla="*/ 0 w 7807404"/>
              <a:gd name="connsiteY90" fmla="*/ 1 h 6857999"/>
              <a:gd name="connsiteX91" fmla="*/ 737233 w 7807404"/>
              <a:gd name="connsiteY91" fmla="*/ 1 h 6857999"/>
              <a:gd name="connsiteX92" fmla="*/ 737233 w 7807404"/>
              <a:gd name="connsiteY92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62582 w 7807404"/>
              <a:gd name="connsiteY83" fmla="*/ 6800900 h 6857999"/>
              <a:gd name="connsiteX84" fmla="*/ 7791089 w 7807404"/>
              <a:gd name="connsiteY84" fmla="*/ 6843616 h 6857999"/>
              <a:gd name="connsiteX85" fmla="*/ 7807404 w 7807404"/>
              <a:gd name="connsiteY85" fmla="*/ 6857999 h 6857999"/>
              <a:gd name="connsiteX86" fmla="*/ 2910541 w 7807404"/>
              <a:gd name="connsiteY86" fmla="*/ 6857999 h 6857999"/>
              <a:gd name="connsiteX87" fmla="*/ 737233 w 7807404"/>
              <a:gd name="connsiteY87" fmla="*/ 6857999 h 6857999"/>
              <a:gd name="connsiteX88" fmla="*/ 0 w 7807404"/>
              <a:gd name="connsiteY88" fmla="*/ 6857999 h 6857999"/>
              <a:gd name="connsiteX89" fmla="*/ 0 w 7807404"/>
              <a:gd name="connsiteY89" fmla="*/ 1 h 6857999"/>
              <a:gd name="connsiteX90" fmla="*/ 737233 w 7807404"/>
              <a:gd name="connsiteY90" fmla="*/ 1 h 6857999"/>
              <a:gd name="connsiteX91" fmla="*/ 737233 w 7807404"/>
              <a:gd name="connsiteY91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42083 w 7807404"/>
              <a:gd name="connsiteY82" fmla="*/ 6765442 h 6857999"/>
              <a:gd name="connsiteX83" fmla="*/ 7762582 w 7807404"/>
              <a:gd name="connsiteY83" fmla="*/ 6800900 h 6857999"/>
              <a:gd name="connsiteX84" fmla="*/ 7791089 w 7807404"/>
              <a:gd name="connsiteY84" fmla="*/ 6843616 h 6857999"/>
              <a:gd name="connsiteX85" fmla="*/ 7807404 w 7807404"/>
              <a:gd name="connsiteY85" fmla="*/ 6857999 h 6857999"/>
              <a:gd name="connsiteX86" fmla="*/ 2910541 w 7807404"/>
              <a:gd name="connsiteY86" fmla="*/ 6857999 h 6857999"/>
              <a:gd name="connsiteX87" fmla="*/ 737233 w 7807404"/>
              <a:gd name="connsiteY87" fmla="*/ 6857999 h 6857999"/>
              <a:gd name="connsiteX88" fmla="*/ 0 w 7807404"/>
              <a:gd name="connsiteY88" fmla="*/ 6857999 h 6857999"/>
              <a:gd name="connsiteX89" fmla="*/ 0 w 7807404"/>
              <a:gd name="connsiteY89" fmla="*/ 1 h 6857999"/>
              <a:gd name="connsiteX90" fmla="*/ 737233 w 7807404"/>
              <a:gd name="connsiteY90" fmla="*/ 1 h 6857999"/>
              <a:gd name="connsiteX91" fmla="*/ 737233 w 7807404"/>
              <a:gd name="connsiteY91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79537 w 7807404"/>
              <a:gd name="connsiteY78" fmla="*/ 6620156 h 6857999"/>
              <a:gd name="connsiteX79" fmla="*/ 7703817 w 7807404"/>
              <a:gd name="connsiteY79" fmla="*/ 6673830 h 6857999"/>
              <a:gd name="connsiteX80" fmla="*/ 7713961 w 7807404"/>
              <a:gd name="connsiteY80" fmla="*/ 6739542 h 6857999"/>
              <a:gd name="connsiteX81" fmla="*/ 7742083 w 7807404"/>
              <a:gd name="connsiteY81" fmla="*/ 6765442 h 6857999"/>
              <a:gd name="connsiteX82" fmla="*/ 7762582 w 7807404"/>
              <a:gd name="connsiteY82" fmla="*/ 6800900 h 6857999"/>
              <a:gd name="connsiteX83" fmla="*/ 7791089 w 7807404"/>
              <a:gd name="connsiteY83" fmla="*/ 6843616 h 6857999"/>
              <a:gd name="connsiteX84" fmla="*/ 7807404 w 7807404"/>
              <a:gd name="connsiteY84" fmla="*/ 6857999 h 6857999"/>
              <a:gd name="connsiteX85" fmla="*/ 2910541 w 7807404"/>
              <a:gd name="connsiteY85" fmla="*/ 6857999 h 6857999"/>
              <a:gd name="connsiteX86" fmla="*/ 737233 w 7807404"/>
              <a:gd name="connsiteY86" fmla="*/ 6857999 h 6857999"/>
              <a:gd name="connsiteX87" fmla="*/ 0 w 7807404"/>
              <a:gd name="connsiteY87" fmla="*/ 6857999 h 6857999"/>
              <a:gd name="connsiteX88" fmla="*/ 0 w 7807404"/>
              <a:gd name="connsiteY88" fmla="*/ 1 h 6857999"/>
              <a:gd name="connsiteX89" fmla="*/ 737233 w 7807404"/>
              <a:gd name="connsiteY89" fmla="*/ 1 h 6857999"/>
              <a:gd name="connsiteX90" fmla="*/ 737233 w 7807404"/>
              <a:gd name="connsiteY90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7023693 w 7807404"/>
              <a:gd name="connsiteY53" fmla="*/ 4406395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7005015 w 7807404"/>
              <a:gd name="connsiteY51" fmla="*/ 4280258 h 6857999"/>
              <a:gd name="connsiteX52" fmla="*/ 6996887 w 7807404"/>
              <a:gd name="connsiteY52" fmla="*/ 4375181 h 6857999"/>
              <a:gd name="connsiteX53" fmla="*/ 7023693 w 7807404"/>
              <a:gd name="connsiteY53" fmla="*/ 4406395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7005015 w 7807404"/>
              <a:gd name="connsiteY51" fmla="*/ 4280258 h 6857999"/>
              <a:gd name="connsiteX52" fmla="*/ 6996887 w 7807404"/>
              <a:gd name="connsiteY52" fmla="*/ 4375181 h 6857999"/>
              <a:gd name="connsiteX53" fmla="*/ 7041564 w 7807404"/>
              <a:gd name="connsiteY53" fmla="*/ 4376610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7005015 w 7807404"/>
              <a:gd name="connsiteY51" fmla="*/ 4280258 h 6857999"/>
              <a:gd name="connsiteX52" fmla="*/ 7041564 w 7807404"/>
              <a:gd name="connsiteY52" fmla="*/ 4376610 h 6857999"/>
              <a:gd name="connsiteX53" fmla="*/ 7050435 w 7807404"/>
              <a:gd name="connsiteY53" fmla="*/ 4479913 h 6857999"/>
              <a:gd name="connsiteX54" fmla="*/ 7106916 w 7807404"/>
              <a:gd name="connsiteY54" fmla="*/ 4549233 h 6857999"/>
              <a:gd name="connsiteX55" fmla="*/ 7173289 w 7807404"/>
              <a:gd name="connsiteY55" fmla="*/ 4634254 h 6857999"/>
              <a:gd name="connsiteX56" fmla="*/ 7188878 w 7807404"/>
              <a:gd name="connsiteY56" fmla="*/ 4672371 h 6857999"/>
              <a:gd name="connsiteX57" fmla="*/ 7226673 w 7807404"/>
              <a:gd name="connsiteY57" fmla="*/ 4796523 h 6857999"/>
              <a:gd name="connsiteX58" fmla="*/ 7240375 w 7807404"/>
              <a:gd name="connsiteY58" fmla="*/ 4838614 h 6857999"/>
              <a:gd name="connsiteX59" fmla="*/ 7270096 w 7807404"/>
              <a:gd name="connsiteY59" fmla="*/ 4896400 h 6857999"/>
              <a:gd name="connsiteX60" fmla="*/ 7298142 w 7807404"/>
              <a:gd name="connsiteY60" fmla="*/ 4993732 h 6857999"/>
              <a:gd name="connsiteX61" fmla="*/ 7322875 w 7807404"/>
              <a:gd name="connsiteY61" fmla="*/ 5208172 h 6857999"/>
              <a:gd name="connsiteX62" fmla="*/ 7342672 w 7807404"/>
              <a:gd name="connsiteY62" fmla="*/ 5255191 h 6857999"/>
              <a:gd name="connsiteX63" fmla="*/ 7321006 w 7807404"/>
              <a:gd name="connsiteY63" fmla="*/ 5337537 h 6857999"/>
              <a:gd name="connsiteX64" fmla="*/ 7360096 w 7807404"/>
              <a:gd name="connsiteY64" fmla="*/ 5418522 h 6857999"/>
              <a:gd name="connsiteX65" fmla="*/ 7400954 w 7807404"/>
              <a:gd name="connsiteY65" fmla="*/ 5473319 h 6857999"/>
              <a:gd name="connsiteX66" fmla="*/ 7418953 w 7807404"/>
              <a:gd name="connsiteY66" fmla="*/ 5506769 h 6857999"/>
              <a:gd name="connsiteX67" fmla="*/ 7437497 w 7807404"/>
              <a:gd name="connsiteY67" fmla="*/ 5528086 h 6857999"/>
              <a:gd name="connsiteX68" fmla="*/ 7472839 w 7807404"/>
              <a:gd name="connsiteY68" fmla="*/ 5722307 h 6857999"/>
              <a:gd name="connsiteX69" fmla="*/ 7520312 w 7807404"/>
              <a:gd name="connsiteY69" fmla="*/ 5848020 h 6857999"/>
              <a:gd name="connsiteX70" fmla="*/ 7546603 w 7807404"/>
              <a:gd name="connsiteY70" fmla="*/ 5895435 h 6857999"/>
              <a:gd name="connsiteX71" fmla="*/ 7574370 w 7807404"/>
              <a:gd name="connsiteY71" fmla="*/ 6116987 h 6857999"/>
              <a:gd name="connsiteX72" fmla="*/ 7588278 w 7807404"/>
              <a:gd name="connsiteY72" fmla="*/ 6239240 h 6857999"/>
              <a:gd name="connsiteX73" fmla="*/ 7651779 w 7807404"/>
              <a:gd name="connsiteY73" fmla="*/ 6536040 h 6857999"/>
              <a:gd name="connsiteX74" fmla="*/ 7634970 w 7807404"/>
              <a:gd name="connsiteY74" fmla="*/ 6596308 h 6857999"/>
              <a:gd name="connsiteX75" fmla="*/ 7634433 w 7807404"/>
              <a:gd name="connsiteY75" fmla="*/ 6610438 h 6857999"/>
              <a:gd name="connsiteX76" fmla="*/ 7679537 w 7807404"/>
              <a:gd name="connsiteY76" fmla="*/ 6620156 h 6857999"/>
              <a:gd name="connsiteX77" fmla="*/ 7703817 w 7807404"/>
              <a:gd name="connsiteY77" fmla="*/ 6673830 h 6857999"/>
              <a:gd name="connsiteX78" fmla="*/ 7713961 w 7807404"/>
              <a:gd name="connsiteY78" fmla="*/ 6739542 h 6857999"/>
              <a:gd name="connsiteX79" fmla="*/ 7742083 w 7807404"/>
              <a:gd name="connsiteY79" fmla="*/ 6765442 h 6857999"/>
              <a:gd name="connsiteX80" fmla="*/ 7762582 w 7807404"/>
              <a:gd name="connsiteY80" fmla="*/ 6800900 h 6857999"/>
              <a:gd name="connsiteX81" fmla="*/ 7791089 w 7807404"/>
              <a:gd name="connsiteY81" fmla="*/ 6843616 h 6857999"/>
              <a:gd name="connsiteX82" fmla="*/ 7807404 w 7807404"/>
              <a:gd name="connsiteY82" fmla="*/ 6857999 h 6857999"/>
              <a:gd name="connsiteX83" fmla="*/ 2910541 w 7807404"/>
              <a:gd name="connsiteY83" fmla="*/ 6857999 h 6857999"/>
              <a:gd name="connsiteX84" fmla="*/ 737233 w 7807404"/>
              <a:gd name="connsiteY84" fmla="*/ 6857999 h 6857999"/>
              <a:gd name="connsiteX85" fmla="*/ 0 w 7807404"/>
              <a:gd name="connsiteY85" fmla="*/ 6857999 h 6857999"/>
              <a:gd name="connsiteX86" fmla="*/ 0 w 7807404"/>
              <a:gd name="connsiteY86" fmla="*/ 1 h 6857999"/>
              <a:gd name="connsiteX87" fmla="*/ 737233 w 7807404"/>
              <a:gd name="connsiteY87" fmla="*/ 1 h 6857999"/>
              <a:gd name="connsiteX88" fmla="*/ 737233 w 7807404"/>
              <a:gd name="connsiteY88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7807404" h="6857999">
                <a:moveTo>
                  <a:pt x="737233" y="0"/>
                </a:moveTo>
                <a:lnTo>
                  <a:pt x="7401738" y="0"/>
                </a:lnTo>
                <a:lnTo>
                  <a:pt x="7401276" y="1038"/>
                </a:lnTo>
                <a:cubicBezTo>
                  <a:pt x="7397883" y="7721"/>
                  <a:pt x="7396279" y="14445"/>
                  <a:pt x="7411981" y="22134"/>
                </a:cubicBezTo>
                <a:cubicBezTo>
                  <a:pt x="7406782" y="34427"/>
                  <a:pt x="7396732" y="39735"/>
                  <a:pt x="7413848" y="51691"/>
                </a:cubicBezTo>
                <a:cubicBezTo>
                  <a:pt x="7409360" y="85725"/>
                  <a:pt x="7396014" y="180654"/>
                  <a:pt x="7385053" y="226336"/>
                </a:cubicBezTo>
                <a:cubicBezTo>
                  <a:pt x="7382351" y="285414"/>
                  <a:pt x="7388817" y="267248"/>
                  <a:pt x="7382560" y="360946"/>
                </a:cubicBezTo>
                <a:cubicBezTo>
                  <a:pt x="7362395" y="386524"/>
                  <a:pt x="7368412" y="438997"/>
                  <a:pt x="7350606" y="461806"/>
                </a:cubicBezTo>
                <a:cubicBezTo>
                  <a:pt x="7337309" y="516021"/>
                  <a:pt x="7352784" y="530432"/>
                  <a:pt x="7325584" y="584071"/>
                </a:cubicBezTo>
                <a:cubicBezTo>
                  <a:pt x="7297965" y="609443"/>
                  <a:pt x="7244082" y="751142"/>
                  <a:pt x="7209500" y="815815"/>
                </a:cubicBezTo>
                <a:cubicBezTo>
                  <a:pt x="7179422" y="876943"/>
                  <a:pt x="7201479" y="869298"/>
                  <a:pt x="7151173" y="938922"/>
                </a:cubicBezTo>
                <a:cubicBezTo>
                  <a:pt x="7175063" y="958185"/>
                  <a:pt x="7121332" y="1005266"/>
                  <a:pt x="7115206" y="1019095"/>
                </a:cubicBezTo>
                <a:cubicBezTo>
                  <a:pt x="7104539" y="1034724"/>
                  <a:pt x="7095782" y="1040818"/>
                  <a:pt x="7081111" y="1074755"/>
                </a:cubicBezTo>
                <a:cubicBezTo>
                  <a:pt x="7060678" y="1130635"/>
                  <a:pt x="7052105" y="1171346"/>
                  <a:pt x="7005747" y="1281782"/>
                </a:cubicBezTo>
                <a:cubicBezTo>
                  <a:pt x="6994552" y="1313986"/>
                  <a:pt x="6987233" y="1417431"/>
                  <a:pt x="6969151" y="1451417"/>
                </a:cubicBezTo>
                <a:lnTo>
                  <a:pt x="6951201" y="1490043"/>
                </a:lnTo>
                <a:lnTo>
                  <a:pt x="6954326" y="1497365"/>
                </a:lnTo>
                <a:lnTo>
                  <a:pt x="6956045" y="1498098"/>
                </a:lnTo>
                <a:lnTo>
                  <a:pt x="6937823" y="1612249"/>
                </a:lnTo>
                <a:cubicBezTo>
                  <a:pt x="6934942" y="1617808"/>
                  <a:pt x="6933943" y="1625365"/>
                  <a:pt x="6937218" y="1637399"/>
                </a:cubicBezTo>
                <a:lnTo>
                  <a:pt x="6938799" y="1640074"/>
                </a:lnTo>
                <a:lnTo>
                  <a:pt x="6932154" y="1661611"/>
                </a:lnTo>
                <a:cubicBezTo>
                  <a:pt x="6928945" y="1668683"/>
                  <a:pt x="6919718" y="1695224"/>
                  <a:pt x="6914131" y="1700723"/>
                </a:cubicBezTo>
                <a:cubicBezTo>
                  <a:pt x="6918380" y="1796784"/>
                  <a:pt x="6924801" y="1826287"/>
                  <a:pt x="6933794" y="1901522"/>
                </a:cubicBezTo>
                <a:cubicBezTo>
                  <a:pt x="6936527" y="1993082"/>
                  <a:pt x="6954072" y="2106413"/>
                  <a:pt x="6953202" y="2210818"/>
                </a:cubicBezTo>
                <a:cubicBezTo>
                  <a:pt x="6954917" y="2284834"/>
                  <a:pt x="6959766" y="2365892"/>
                  <a:pt x="6947122" y="2457618"/>
                </a:cubicBezTo>
                <a:cubicBezTo>
                  <a:pt x="6955191" y="2531260"/>
                  <a:pt x="6936170" y="2539864"/>
                  <a:pt x="6946239" y="2589494"/>
                </a:cubicBezTo>
                <a:cubicBezTo>
                  <a:pt x="6907917" y="2580541"/>
                  <a:pt x="6970297" y="2648212"/>
                  <a:pt x="6927926" y="2656505"/>
                </a:cubicBezTo>
                <a:lnTo>
                  <a:pt x="6942720" y="2686012"/>
                </a:lnTo>
                <a:lnTo>
                  <a:pt x="6945228" y="2704186"/>
                </a:lnTo>
                <a:lnTo>
                  <a:pt x="6955127" y="2708117"/>
                </a:lnTo>
                <a:lnTo>
                  <a:pt x="6965487" y="2734616"/>
                </a:lnTo>
                <a:cubicBezTo>
                  <a:pt x="6967947" y="2744723"/>
                  <a:pt x="6968932" y="2755815"/>
                  <a:pt x="6967536" y="2768400"/>
                </a:cubicBezTo>
                <a:cubicBezTo>
                  <a:pt x="6947005" y="2811742"/>
                  <a:pt x="6994552" y="2876460"/>
                  <a:pt x="6966999" y="2930098"/>
                </a:cubicBezTo>
                <a:cubicBezTo>
                  <a:pt x="6960243" y="2950065"/>
                  <a:pt x="6960000" y="3013334"/>
                  <a:pt x="6972540" y="3026188"/>
                </a:cubicBezTo>
                <a:cubicBezTo>
                  <a:pt x="6975084" y="3039563"/>
                  <a:pt x="6970315" y="3054622"/>
                  <a:pt x="6983856" y="3061666"/>
                </a:cubicBezTo>
                <a:cubicBezTo>
                  <a:pt x="7000105" y="3072873"/>
                  <a:pt x="6973987" y="3117097"/>
                  <a:pt x="6993463" y="3111897"/>
                </a:cubicBezTo>
                <a:cubicBezTo>
                  <a:pt x="6975550" y="3143346"/>
                  <a:pt x="6992893" y="3207447"/>
                  <a:pt x="7000936" y="3235495"/>
                </a:cubicBezTo>
                <a:cubicBezTo>
                  <a:pt x="7004147" y="3285267"/>
                  <a:pt x="6997232" y="3339060"/>
                  <a:pt x="6997660" y="3375355"/>
                </a:cubicBezTo>
                <a:cubicBezTo>
                  <a:pt x="7000348" y="3377199"/>
                  <a:pt x="7002631" y="3424250"/>
                  <a:pt x="7000025" y="3477815"/>
                </a:cubicBezTo>
                <a:cubicBezTo>
                  <a:pt x="6997419" y="3531380"/>
                  <a:pt x="6987478" y="3630392"/>
                  <a:pt x="6982022" y="3696746"/>
                </a:cubicBezTo>
                <a:cubicBezTo>
                  <a:pt x="6978811" y="3772319"/>
                  <a:pt x="7021583" y="3718924"/>
                  <a:pt x="6987385" y="3815651"/>
                </a:cubicBezTo>
                <a:cubicBezTo>
                  <a:pt x="7002772" y="3824519"/>
                  <a:pt x="7003756" y="3836375"/>
                  <a:pt x="6996939" y="3857058"/>
                </a:cubicBezTo>
                <a:cubicBezTo>
                  <a:pt x="6996512" y="3893686"/>
                  <a:pt x="7034587" y="3887664"/>
                  <a:pt x="7012470" y="3926486"/>
                </a:cubicBezTo>
                <a:lnTo>
                  <a:pt x="7038860" y="3988495"/>
                </a:lnTo>
                <a:cubicBezTo>
                  <a:pt x="7032643" y="3985549"/>
                  <a:pt x="7025769" y="4036629"/>
                  <a:pt x="7025357" y="4051442"/>
                </a:cubicBezTo>
                <a:cubicBezTo>
                  <a:pt x="7027718" y="4082597"/>
                  <a:pt x="6999245" y="4088879"/>
                  <a:pt x="7024708" y="4105625"/>
                </a:cubicBezTo>
                <a:lnTo>
                  <a:pt x="7032013" y="4109626"/>
                </a:lnTo>
                <a:cubicBezTo>
                  <a:pt x="7032232" y="4111936"/>
                  <a:pt x="7032452" y="4114247"/>
                  <a:pt x="7032673" y="4116557"/>
                </a:cubicBezTo>
                <a:cubicBezTo>
                  <a:pt x="7032129" y="4120146"/>
                  <a:pt x="7030109" y="4121935"/>
                  <a:pt x="7025240" y="4120637"/>
                </a:cubicBezTo>
                <a:cubicBezTo>
                  <a:pt x="7043153" y="4152084"/>
                  <a:pt x="7009196" y="4180445"/>
                  <a:pt x="7001151" y="4208493"/>
                </a:cubicBezTo>
                <a:cubicBezTo>
                  <a:pt x="7018815" y="4233012"/>
                  <a:pt x="7008350" y="4220026"/>
                  <a:pt x="7005015" y="4280258"/>
                </a:cubicBezTo>
                <a:cubicBezTo>
                  <a:pt x="7011750" y="4308277"/>
                  <a:pt x="7033994" y="4343334"/>
                  <a:pt x="7041564" y="4376610"/>
                </a:cubicBezTo>
                <a:lnTo>
                  <a:pt x="7050435" y="4479913"/>
                </a:lnTo>
                <a:cubicBezTo>
                  <a:pt x="7069335" y="4520148"/>
                  <a:pt x="7089645" y="4501330"/>
                  <a:pt x="7106916" y="4549233"/>
                </a:cubicBezTo>
                <a:cubicBezTo>
                  <a:pt x="7124763" y="4586808"/>
                  <a:pt x="7169428" y="4595382"/>
                  <a:pt x="7173289" y="4634254"/>
                </a:cubicBezTo>
                <a:cubicBezTo>
                  <a:pt x="7190716" y="4640073"/>
                  <a:pt x="7200893" y="4649488"/>
                  <a:pt x="7188878" y="4672371"/>
                </a:cubicBezTo>
                <a:lnTo>
                  <a:pt x="7226673" y="4796523"/>
                </a:lnTo>
                <a:cubicBezTo>
                  <a:pt x="7250758" y="4804969"/>
                  <a:pt x="7213149" y="4831440"/>
                  <a:pt x="7240375" y="4838614"/>
                </a:cubicBezTo>
                <a:cubicBezTo>
                  <a:pt x="7265209" y="4813710"/>
                  <a:pt x="7269968" y="4852830"/>
                  <a:pt x="7270096" y="4896400"/>
                </a:cubicBezTo>
                <a:cubicBezTo>
                  <a:pt x="7285015" y="4912141"/>
                  <a:pt x="7287317" y="4967090"/>
                  <a:pt x="7298142" y="4993732"/>
                </a:cubicBezTo>
                <a:cubicBezTo>
                  <a:pt x="7304426" y="5051555"/>
                  <a:pt x="7320744" y="5154484"/>
                  <a:pt x="7322875" y="5208172"/>
                </a:cubicBezTo>
                <a:cubicBezTo>
                  <a:pt x="7321633" y="5247190"/>
                  <a:pt x="7342983" y="5233630"/>
                  <a:pt x="7342672" y="5255191"/>
                </a:cubicBezTo>
                <a:cubicBezTo>
                  <a:pt x="7313212" y="5307847"/>
                  <a:pt x="7344254" y="5306620"/>
                  <a:pt x="7321006" y="5337537"/>
                </a:cubicBezTo>
                <a:cubicBezTo>
                  <a:pt x="7332052" y="5381812"/>
                  <a:pt x="7380085" y="5390816"/>
                  <a:pt x="7360096" y="5418522"/>
                </a:cubicBezTo>
                <a:cubicBezTo>
                  <a:pt x="7373594" y="5435837"/>
                  <a:pt x="7420489" y="5440195"/>
                  <a:pt x="7400954" y="5473319"/>
                </a:cubicBezTo>
                <a:cubicBezTo>
                  <a:pt x="7425442" y="5459434"/>
                  <a:pt x="7396779" y="5506488"/>
                  <a:pt x="7418953" y="5506769"/>
                </a:cubicBezTo>
                <a:cubicBezTo>
                  <a:pt x="7437176" y="5505251"/>
                  <a:pt x="7432725" y="5519173"/>
                  <a:pt x="7437497" y="5528086"/>
                </a:cubicBezTo>
                <a:cubicBezTo>
                  <a:pt x="7446477" y="5564009"/>
                  <a:pt x="7465877" y="5685813"/>
                  <a:pt x="7472839" y="5722307"/>
                </a:cubicBezTo>
                <a:cubicBezTo>
                  <a:pt x="7486640" y="5775629"/>
                  <a:pt x="7508016" y="5819165"/>
                  <a:pt x="7520312" y="5848020"/>
                </a:cubicBezTo>
                <a:cubicBezTo>
                  <a:pt x="7538835" y="5880777"/>
                  <a:pt x="7486067" y="5884250"/>
                  <a:pt x="7546603" y="5895435"/>
                </a:cubicBezTo>
                <a:cubicBezTo>
                  <a:pt x="7540608" y="5971886"/>
                  <a:pt x="7608013" y="6035789"/>
                  <a:pt x="7574370" y="6116987"/>
                </a:cubicBezTo>
                <a:cubicBezTo>
                  <a:pt x="7591907" y="6168748"/>
                  <a:pt x="7582324" y="6196031"/>
                  <a:pt x="7588278" y="6239240"/>
                </a:cubicBezTo>
                <a:cubicBezTo>
                  <a:pt x="7579024" y="6350781"/>
                  <a:pt x="7645844" y="6378237"/>
                  <a:pt x="7651779" y="6536040"/>
                </a:cubicBezTo>
                <a:lnTo>
                  <a:pt x="7634970" y="6596308"/>
                </a:lnTo>
                <a:lnTo>
                  <a:pt x="7634433" y="6610438"/>
                </a:lnTo>
                <a:lnTo>
                  <a:pt x="7679537" y="6620156"/>
                </a:lnTo>
                <a:cubicBezTo>
                  <a:pt x="7692146" y="6625746"/>
                  <a:pt x="7690137" y="6657904"/>
                  <a:pt x="7703817" y="6673830"/>
                </a:cubicBezTo>
                <a:cubicBezTo>
                  <a:pt x="7717804" y="6682743"/>
                  <a:pt x="7700634" y="6723281"/>
                  <a:pt x="7713961" y="6739542"/>
                </a:cubicBezTo>
                <a:cubicBezTo>
                  <a:pt x="7712486" y="6753979"/>
                  <a:pt x="7741638" y="6750833"/>
                  <a:pt x="7742083" y="6765442"/>
                </a:cubicBezTo>
                <a:lnTo>
                  <a:pt x="7762582" y="6800900"/>
                </a:lnTo>
                <a:lnTo>
                  <a:pt x="7791089" y="6843616"/>
                </a:lnTo>
                <a:lnTo>
                  <a:pt x="7807404" y="6857999"/>
                </a:lnTo>
                <a:lnTo>
                  <a:pt x="2910541" y="6857999"/>
                </a:lnTo>
                <a:lnTo>
                  <a:pt x="737233" y="6857999"/>
                </a:lnTo>
                <a:lnTo>
                  <a:pt x="0" y="6857999"/>
                </a:lnTo>
                <a:lnTo>
                  <a:pt x="0" y="1"/>
                </a:lnTo>
                <a:lnTo>
                  <a:pt x="737233" y="1"/>
                </a:lnTo>
                <a:lnTo>
                  <a:pt x="737233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4EBD43E-08F4-A9A5-CAA7-EA612FA01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534" y="898842"/>
            <a:ext cx="5125988" cy="2664892"/>
          </a:xfrm>
        </p:spPr>
        <p:txBody>
          <a:bodyPr>
            <a:normAutofit/>
          </a:bodyPr>
          <a:lstStyle/>
          <a:p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Lettura e commento delle  </a:t>
            </a:r>
            <a:r>
              <a:rPr lang="it-IT" b="1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elegie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di Properzio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C65D761-7FCE-8F22-74EF-6D6638844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6535" y="3902635"/>
            <a:ext cx="5125987" cy="984023"/>
          </a:xfrm>
        </p:spPr>
        <p:txBody>
          <a:bodyPr>
            <a:normAutofit/>
          </a:bodyPr>
          <a:lstStyle/>
          <a:p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LEZIONE 3/02/2025</a:t>
            </a:r>
          </a:p>
        </p:txBody>
      </p:sp>
      <p:pic>
        <p:nvPicPr>
          <p:cNvPr id="4" name="Picture 3" descr="Immagine che contiene calligrafia, lettera, vestiti, vestito&#10;&#10;Descrizione generata automaticamente">
            <a:extLst>
              <a:ext uri="{FF2B5EF4-FFF2-40B4-BE49-F238E27FC236}">
                <a16:creationId xmlns:a16="http://schemas.microsoft.com/office/drawing/2014/main" id="{E0B8DC32-2AA0-3E4F-5089-0D73237B17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7" r="1" b="10530"/>
          <a:stretch/>
        </p:blipFill>
        <p:spPr>
          <a:xfrm>
            <a:off x="7805276" y="1802149"/>
            <a:ext cx="3484055" cy="3291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61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167282-B560-5084-8667-2AA097C19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Traduzione </a:t>
            </a:r>
            <a:r>
              <a:rPr lang="it-IT" sz="3600" dirty="0" err="1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36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21-28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A2957E-1799-6BEC-8A94-CC162E1CB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Canterò il parto di tua madre grazie al fulmine etneo,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 armate dell’India messe in fuga dalle danze di Nisa,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vana furia di Licurgo sulla vite da poco scoperta,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morte di Penteo gradita alle tre schiere di Menadi,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 marinai etruschi che quali ricurvi delfini,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 tuffarono nei flutti dalla nave adorna di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pàmpini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 fiumi profumati che in tuo onore attraversarono Dia,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donde la gente di Nasso bevve il tuo vino. </a:t>
            </a:r>
          </a:p>
        </p:txBody>
      </p:sp>
    </p:spTree>
    <p:extLst>
      <p:ext uri="{BB962C8B-B14F-4D97-AF65-F5344CB8AC3E}">
        <p14:creationId xmlns:p14="http://schemas.microsoft.com/office/powerpoint/2010/main" val="2352411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4A5E41-1A4B-F467-B600-5E761AE0C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2C533C-FFD0-2BDE-8B2F-4AF6171BA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 versi contengono una vera e propria </a:t>
            </a:r>
            <a:r>
              <a:rPr lang="it-IT" sz="22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aretologia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(elenco delle virtù;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ἀρετή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 di Bacco, e un elenco di possibili temi celebrativi che Properzio sperimenterebbe in poesia. 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V. 21.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Nascita singolare di Bacco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 concepito da Zeus e Semele, una mortale; nacque due volte: la prima, prematuramente, dal grembo di Semele (cfr. «parto materno», v. 21), folgorata dal fulmine di Zeus, e la seconda dalla coscia di Zeus. Fulmine etneo: origine della folgore nella fucina dell’Etna, ma anche riferimento al fatto che le zone vulcaniche sono particolarmente fertili per la produzione do vino.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V. 22.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Nisa 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è località orientale, non ben identificata; Dioniso avrebbe diffuso il proprio culto in Oriente con il suo corteo di menadi e satiri, e Alessandro Magno si identificò in lui per combattere le popolazioni dell’India. </a:t>
            </a:r>
          </a:p>
          <a:p>
            <a:pPr algn="just"/>
            <a:endParaRPr lang="it-IT" sz="22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algn="just"/>
            <a:endParaRPr lang="it-IT" sz="22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024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AEB67C-6A57-B210-3FAE-C65F2F7A7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155240-0085-2FCC-7996-349AC0871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V. 23.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Licurgo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re di Tracia, era avverso al culto di Dioniso, ma pagò il suo atteggiamento con la follia, che lo portò ad uccidere a colpi di scure il figlio, scambiato per un tralcio di vite (il tema era stato trattato da Eschilo e Nevio).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V. 24. Anche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Penteo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re di Beozia, si opponeva a Dioniso. Come Licurgo, impazzì, e salì su un albero per assistere ai riti delle baccanti; caduto dell’albero, fu fatto a pezzi dalle donne, tra cui la madre e le zie. È il tema delle </a:t>
            </a:r>
            <a:r>
              <a:rPr lang="it-IT" sz="22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Baccanti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di Euripide. </a:t>
            </a:r>
          </a:p>
          <a:p>
            <a:pPr algn="just"/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25-26. Quando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Bacco volle recarsi a Nasso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si imbarcò su una nave di pirati, che progettarono di farlo schiavo. Tuttavia, egli ricopri la nave di pampini (foglie della vite) e li fece impazzire, tanto che essi si gettarono in mare e divennero delfini. </a:t>
            </a:r>
          </a:p>
          <a:p>
            <a:pPr algn="just"/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27-28.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Dia 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è il nome antico di Nasso; qui, si creò una sorgente miracolosa di vino, associata al culto dionisiaco. </a:t>
            </a:r>
          </a:p>
        </p:txBody>
      </p:sp>
    </p:spTree>
    <p:extLst>
      <p:ext uri="{BB962C8B-B14F-4D97-AF65-F5344CB8AC3E}">
        <p14:creationId xmlns:p14="http://schemas.microsoft.com/office/powerpoint/2010/main" val="1112938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EEBE06-3F6F-5696-E936-A380F529F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 err="1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48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29-36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DBA459-72CE-4B79-0FF8-27FB52011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Candida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laxatis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onerato colla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corymbis</a:t>
            </a:r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cinget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Bassaricas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Lydia mitra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comas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levis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odorato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cervix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manabit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olivo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et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feries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nudos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veste fluente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pedes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Mollia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Dircaeae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pulsabunt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tympana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Thebae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capripedes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calamo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Panes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hiante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canent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vertice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turrigero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iuxta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dea magna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Cybebe</a:t>
            </a:r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tundet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ad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Idaeos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cymbala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rauca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choros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0300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89D162-2AE6-9B65-F7BD-96CB95323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Traduzione </a:t>
            </a:r>
            <a:r>
              <a:rPr lang="it-IT" sz="3600" dirty="0" err="1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36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29-36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8FA894-8CEF-AC9B-B85A-7893129D2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 te, gravato sul candido collo da penduli grappoli d’edera,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mitria lidia cingerà le chiome bassariche;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tua delicata nuca sarà madida di olio odoroso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la veste fluente giungerà a toccare i tuoi piedi nudi.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Tebe Dircea percuoterà i tamburelli lascivi e suoneranno i satiri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dai piedi di capra, soffiando sulle canne della zampogna;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Accanto a loro Cibele, la grande dea dal capo turrito,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Batterà gli striduli cembali per le danze dell’Ida. </a:t>
            </a:r>
          </a:p>
        </p:txBody>
      </p:sp>
    </p:spTree>
    <p:extLst>
      <p:ext uri="{BB962C8B-B14F-4D97-AF65-F5344CB8AC3E}">
        <p14:creationId xmlns:p14="http://schemas.microsoft.com/office/powerpoint/2010/main" val="2076608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3ECBE8-3754-B219-F608-8B85D6FB5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CEC0EE-DE50-0E3E-6F59-C15CE7318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Dalle gesta di Dioniso si passa alla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descrizione del dio e del suo tiaso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con insistenza sull’acconciatura e l’abbigliamento. Si capirà poi (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37-40) che il poeta si propone di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cantare un tempio simbolico, al cui interno si trova la statua del dio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V. 30. Chiome bassariche: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Bassara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è città della Lidia; la mitria è un copricapo femminile, usato però da entrambi i sessi nei riti bacchici. 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V. 32. Il dio è a piedi nudi perché associato alla pigiatura dell’uva durante le vendemmia.</a:t>
            </a:r>
          </a:p>
          <a:p>
            <a:pPr algn="just"/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33-36.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Descrizione riti bacchici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legati a Tebe data l’origine del dio (Semele era figlia di Cadmo, re di Tebe). Si associa al culto di Dioniso quello di Cibele, dea di origine frigia (Ida è il monte da cui deriva); tale associazione è comune in varie fonti. </a:t>
            </a:r>
          </a:p>
          <a:p>
            <a:pPr algn="just"/>
            <a:endParaRPr lang="it-IT" sz="22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algn="just"/>
            <a:endParaRPr lang="it-IT" sz="22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algn="just"/>
            <a:endParaRPr lang="it-IT" sz="22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615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212870-E825-AE91-CBC2-4DDC65E7A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VV. 37 - 42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831ADC-C211-883D-D3F0-B3DF23F1C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Ante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fores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templi cratere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antistes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et auro</a:t>
            </a: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libatum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fundens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in tua sacra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merum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haec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ego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non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humili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referam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memoranda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cothurno</a:t>
            </a:r>
            <a:endParaRPr lang="it-IT" sz="2400" b="1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qualis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Pindarico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spiritus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ore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tonat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 modo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servitio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vacuum me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siste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superbo,</a:t>
            </a: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atque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hoc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sollicitum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vince sopore caput.</a:t>
            </a:r>
          </a:p>
        </p:txBody>
      </p:sp>
    </p:spTree>
    <p:extLst>
      <p:ext uri="{BB962C8B-B14F-4D97-AF65-F5344CB8AC3E}">
        <p14:creationId xmlns:p14="http://schemas.microsoft.com/office/powerpoint/2010/main" val="3637141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ED85DB-9F50-A4AB-0C9F-275AB674D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Traduzione </a:t>
            </a:r>
            <a:r>
              <a:rPr lang="it-IT" sz="3600" dirty="0" err="1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36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37-42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327F84-6319-A7C0-7660-A0076694A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Davanti alle porte del tempio un sacerdote liberà da un cratere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da una tazza dorata, versando vino per i suoi sacri riti.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Tutto questo, che merita di essere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celebrato con un coturno non umile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io canterò con la stessa ispirazione che tonante risuona sulla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bocca di Pindaro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basta solo che tu mi liberi da questo arrogante servaggio,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abbia la meglio con tuo sopore sull’inquietudine della mia mente!</a:t>
            </a:r>
          </a:p>
        </p:txBody>
      </p:sp>
    </p:spTree>
    <p:extLst>
      <p:ext uri="{BB962C8B-B14F-4D97-AF65-F5344CB8AC3E}">
        <p14:creationId xmlns:p14="http://schemas.microsoft.com/office/powerpoint/2010/main" val="3893164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68440F-E20E-6379-8E86-58BFD4810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3A4814-9226-9009-BCDA-E98E6AAFE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39-40. La poesia di Properzio in onore di Dioniso sarà una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poesia aulica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associata alla tragedia (il coturno è la calzatura tipica degli attori greci della tragedia) e alla poesia greca più complessa ed alta (riferimento a Pindaro, esponente della lirica greca corale). </a:t>
            </a:r>
          </a:p>
          <a:p>
            <a:pPr algn="just"/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41-42. Se Bacco assisterà Properzio, egli si libererà dalla passione amorosa e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non sarà più un poeta</a:t>
            </a:r>
            <a:r>
              <a:rPr lang="it-IT" sz="2400" b="1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b="1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humilis</a:t>
            </a:r>
            <a:r>
              <a:rPr lang="it-IT" sz="2400" b="1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(cfr. v. 1 e 39), che si dedica solo alla poesia amorosa, ma tratterà temi più alti. </a:t>
            </a:r>
          </a:p>
          <a:p>
            <a:pPr algn="just"/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935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6BD1DE-6849-E8E2-AF66-93FBB8966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Properzio, elegia 17 (libro III)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204103-517E-755E-7B55-ABE6B9471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L’elegia 17 è un </a:t>
            </a:r>
            <a:r>
              <a:rPr lang="it-IT" sz="2400" b="1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inno a Bacco 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(Dioniso greco), divinità del vino ma anche dell’arte poetica. </a:t>
            </a:r>
          </a:p>
          <a:p>
            <a:pPr algn="just"/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Obiettivo di Properzio è che </a:t>
            </a:r>
            <a:r>
              <a:rPr lang="it-IT" sz="2400" b="1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dio lo liberi dalla follia amorosa che lo attanaglia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In cambio, il poeta promette che, lasciata da parte l’ispirazione amorosa, si cimenterà nella celebrazione poetica del dio stesso (</a:t>
            </a:r>
            <a:r>
              <a:rPr lang="it-IT" sz="2400" i="1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do ut </a:t>
            </a:r>
            <a:r>
              <a:rPr lang="it-IT" sz="2400" i="1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des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). È, dunque, un segno del </a:t>
            </a:r>
            <a:r>
              <a:rPr lang="it-IT" sz="2400" b="1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progressivo cambio di ispirazione poetica dell’autore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che, da contenuti esclusivamente amorosi, comincia ad essere attratto da altri generi di poesia.</a:t>
            </a:r>
          </a:p>
          <a:p>
            <a:pPr algn="just"/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Modello dell’elegia è principalmente l’</a:t>
            </a:r>
            <a:r>
              <a:rPr lang="it-IT" sz="2400" b="1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inno «omerico» a Dioniso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ma questa divinità è molto presente nella letteratura greca e latina in generale (cfr. </a:t>
            </a:r>
            <a:r>
              <a:rPr lang="it-IT" sz="2400" i="1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Baccanti 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 Euripide). </a:t>
            </a:r>
          </a:p>
        </p:txBody>
      </p:sp>
    </p:spTree>
    <p:extLst>
      <p:ext uri="{BB962C8B-B14F-4D97-AF65-F5344CB8AC3E}">
        <p14:creationId xmlns:p14="http://schemas.microsoft.com/office/powerpoint/2010/main" val="1132510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0B5F54-4C67-9D53-E4DA-FDAB557ED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 err="1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48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1 - 10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75EB0E-34BD-A888-AF16-B03ECED80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Nunc, o Bacche,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tuis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humiles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advolvimur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aris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da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mihi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pacatus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vela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secunda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pater!</a:t>
            </a:r>
          </a:p>
          <a:p>
            <a:pPr marL="0" indent="0">
              <a:buNone/>
            </a:pP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potes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insanae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Veneris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compescere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fluctus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curarumque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tuo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fit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medicina mero.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te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iunguntur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per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te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solvuntur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amantes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vitium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ex animo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dilue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Bacche, meo!</a:t>
            </a:r>
          </a:p>
          <a:p>
            <a:pPr marL="0" indent="0">
              <a:buNone/>
            </a:pP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quoque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enim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non esse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rudem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testatur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in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astris</a:t>
            </a:r>
            <a:endParaRPr lang="it-IT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lyncibus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ad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caelum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vecta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solidFill>
                  <a:srgbClr val="7030A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Ariadna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tuis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Hoc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mihi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quod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veteres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custodit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in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ossibus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ignis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funera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sanabunt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aut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vina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malum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848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73DECB-6BFF-A6B1-4CC4-73E6E71CE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Traduzione </a:t>
            </a:r>
            <a:r>
              <a:rPr lang="it-IT" sz="3600" dirty="0" err="1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36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1-10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A84D09-0A5C-65F0-E1E9-0C0AECE81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Ora, Bacco, mi prostro umilmente dinanzi al tuo altare.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Dammi, padre, la serenità e il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favore del vento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 puoi placare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 marosi di un’insana passione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nel tuo vino è il rimedio alle pene d’amore.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 opera tua gli amanti si uniscono, per opera tua si dividono: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cancella, Bacco, questo male dall’animo mio!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Neanche tu sei senza esperienza: lo attesta fra gli astri</a:t>
            </a:r>
          </a:p>
          <a:p>
            <a:pPr marL="0" indent="0">
              <a:buNone/>
            </a:pPr>
            <a:r>
              <a:rPr lang="it-IT" b="1" dirty="0">
                <a:solidFill>
                  <a:srgbClr val="7030A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Arianna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condotta in cielo con le tue linci. 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Questo male, che nelle mio ossa custodisce una fiamma antica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sarà la morte oppure il tuo vino a guarirlo. </a:t>
            </a:r>
          </a:p>
        </p:txBody>
      </p:sp>
    </p:spTree>
    <p:extLst>
      <p:ext uri="{BB962C8B-B14F-4D97-AF65-F5344CB8AC3E}">
        <p14:creationId xmlns:p14="http://schemas.microsoft.com/office/powerpoint/2010/main" val="3899879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A425C5-0371-6D3F-2AE2-DCAA4C71B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A57533-5D83-896E-BBD3-1DB777596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2-3. Immagine metaforica della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passione amorosa 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quale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mare agitato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che Bacco deve placare. La preghiera agli dèi perché rendano sicura la navigazione è tratto tipico della religione greca e latina: qui, il tema è ripreso attraverso un rovesciamento. </a:t>
            </a:r>
          </a:p>
          <a:p>
            <a:pPr algn="just"/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3-10. Ripetizione della seconda persona singolare, tipica del linguaggio sacrale.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V. 6. Gioco etimologico tra verbo </a:t>
            </a:r>
            <a:r>
              <a:rPr lang="it-IT" sz="2200" b="1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dilue</a:t>
            </a:r>
            <a:r>
              <a:rPr lang="it-IT" sz="2200" b="1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ed epiteto </a:t>
            </a:r>
            <a:r>
              <a:rPr lang="it-IT" sz="2200" b="1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Lyaeus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spesso riferito a Bacco/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dioniso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; esso viene dal verbo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λύω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sciogliere, il quanto il vino scioglie i mortali dagli affanni. 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V. 8. Riferimento ad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Arianna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che, abbandonata da Teseo sull’isola di Nasso, fu soccorsa e sposata da Bacco; dopo le nozze, il dio la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trasformò in un astro 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(tema del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catasterismo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; molto comune in età augustea, con la rappresentazione di Cesare quale astro che si rivela benevolo verso Augusto). </a:t>
            </a:r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765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7CE29B-B89E-468D-CCF3-A33D1D4DA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 err="1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48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11-20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518AD6-1C09-BCE7-20EB-DF298C279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Semper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enim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vacuos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nox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sobria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torquet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amantis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spesque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timorque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animos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versat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utroque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modo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Quod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si, Bacche,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tuis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per fervida tempora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donis</a:t>
            </a:r>
            <a:endParaRPr lang="it-IT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accersitus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erit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somnus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in ossa mea,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ipse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seram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vitis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pangamque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ex ordine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collis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quos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carpant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nullae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me vigilante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ferae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dum modo purpureo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tumeant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mihi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dolia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musto</a:t>
            </a:r>
            <a:endParaRPr lang="it-IT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et nova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pressantis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inquinet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uva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pedes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Quod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superest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vitae per te et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tua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cornua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vivam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virtutisque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tuae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Bacche,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poëta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ferar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95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9CB44F-269A-F98F-AA8A-6D4A193B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Traduzione </a:t>
            </a:r>
            <a:r>
              <a:rPr lang="it-IT" sz="3600" dirty="0" err="1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36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11-20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4931845-2721-8C51-05FD-27069CC21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Una notte senza ubriacarsi è sempre un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tormento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per la solitudine degli amanti:</a:t>
            </a:r>
          </a:p>
          <a:p>
            <a:pPr marL="0" indent="0">
              <a:buNone/>
            </a:pP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speranza e timore agitano gli animi in un senso e nell’altro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Se, Bacco, grazie ai tuoi doni che m’infiammano le tempie,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sonno riuscirà a penetrare nelle mie ossa,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seminerò io stesso i colli e pianterò in filari le viti,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vigilando che nessuna bestia si azzardi a depredarle.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Purché ribollano i tini di mosto purpureo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l’uva novella tinga i piedi dei pigiatori,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vivrò quel che di vita mi resta in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onor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tuo e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delle tue corna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delle tue virtù, Bacco, sarò detto poeta.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2055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37F903-4F8B-17B6-A82E-2916331DE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EBD17C-4E3B-7BF1-33D4-5763A56E4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11-12. Rappresentazione dell’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amore come una malattia che non lascia riposo agli amanti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Molto espressivo il verbo</a:t>
            </a:r>
            <a:r>
              <a:rPr lang="it-IT" sz="22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torquere</a:t>
            </a:r>
            <a:r>
              <a:rPr lang="it-IT" sz="22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(nei testi medici, usato per indicare chi muore di sete); né la speranza né il timore lasciano tranquilli, perché sia che speri, sia che ceda all’angoscia, l’amante è in agitazione. </a:t>
            </a:r>
          </a:p>
          <a:p>
            <a:pPr algn="just"/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13-16.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Primo contraccambio 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da parte del poeta, che è pronto a piantare le vigne in collina e a svolgere il compito del vigile custode.</a:t>
            </a:r>
          </a:p>
          <a:p>
            <a:pPr algn="just"/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17-20.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Secondo contraccambio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Se la sua fatica verrà ricompensata da un’abbondante vendemmia (v. 17: ribollire dei tini è simbolo della fermentazione), allora il poeta s’impegna ad onorare Bacco per tutta la vita, e a celebrarlo con i suoi versi. Il riferimento alle corna (v. 19) si spiega con l’associazione di Bacco/Dioniso con il toro o il capretto, documentata dall’arte figurativa. </a:t>
            </a:r>
          </a:p>
          <a:p>
            <a:pPr algn="just"/>
            <a:endParaRPr lang="it-IT" sz="22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 algn="just">
              <a:buNone/>
            </a:pPr>
            <a:endParaRPr lang="it-IT" sz="22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 algn="just">
              <a:buNone/>
            </a:pPr>
            <a:endParaRPr lang="it-IT" sz="22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823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428325-BDC9-D6BF-FFDC-740B31199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 err="1">
                <a:solidFill>
                  <a:srgbClr val="FF0000"/>
                </a:solidFill>
              </a:rPr>
              <a:t>vv</a:t>
            </a:r>
            <a:r>
              <a:rPr lang="it-IT" sz="4800" dirty="0">
                <a:solidFill>
                  <a:srgbClr val="FF0000"/>
                </a:solidFill>
              </a:rPr>
              <a:t>. 21-28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946B62-9628-E3FE-88DE-F3ADCD801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Dicam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ego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maternos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Aetnaeo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fulmine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partus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Indica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Nysaeis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arma fugata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choris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vesanumque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nova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nequiquam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in vite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Lycurgum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Pentheos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in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triplices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funera grata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greges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curvaque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Tyrrhenos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delphinum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corpora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nautas</a:t>
            </a:r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 vada pampinea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desilvisse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rate,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et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tibi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per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mediam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bene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olentia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flumina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Naxon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unde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tuum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potant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Naxia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turba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merum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7876655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nalogousFromLightSeedLeftStep">
      <a:dk1>
        <a:srgbClr val="000000"/>
      </a:dk1>
      <a:lt1>
        <a:srgbClr val="FFFFFF"/>
      </a:lt1>
      <a:dk2>
        <a:srgbClr val="3B213A"/>
      </a:dk2>
      <a:lt2>
        <a:srgbClr val="E3E2E8"/>
      </a:lt2>
      <a:accent1>
        <a:srgbClr val="93A94E"/>
      </a:accent1>
      <a:accent2>
        <a:srgbClr val="B6A03C"/>
      </a:accent2>
      <a:accent3>
        <a:srgbClr val="EA8946"/>
      </a:accent3>
      <a:accent4>
        <a:srgbClr val="EB4E4F"/>
      </a:accent4>
      <a:accent5>
        <a:srgbClr val="EE6EA5"/>
      </a:accent5>
      <a:accent6>
        <a:srgbClr val="EB4ED2"/>
      </a:accent6>
      <a:hlink>
        <a:srgbClr val="7A69AE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1883</Words>
  <Application>Microsoft Office PowerPoint</Application>
  <PresentationFormat>Widescreen</PresentationFormat>
  <Paragraphs>128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AA Times New Roman</vt:lpstr>
      <vt:lpstr>Arial</vt:lpstr>
      <vt:lpstr>Bembo</vt:lpstr>
      <vt:lpstr>ArchiveVTI</vt:lpstr>
      <vt:lpstr>Lettura e commento delle  elegie di Properzio </vt:lpstr>
      <vt:lpstr>Properzio, elegia 17 (libro III)</vt:lpstr>
      <vt:lpstr>vv. 1 - 10</vt:lpstr>
      <vt:lpstr>Traduzione vv. 1-10</vt:lpstr>
      <vt:lpstr>Commento</vt:lpstr>
      <vt:lpstr>vv. 11-20</vt:lpstr>
      <vt:lpstr>Traduzione vv. 11-20</vt:lpstr>
      <vt:lpstr>Commento</vt:lpstr>
      <vt:lpstr>vv. 21-28</vt:lpstr>
      <vt:lpstr>Traduzione vv. 21-28</vt:lpstr>
      <vt:lpstr>Commento 1</vt:lpstr>
      <vt:lpstr>Commento 2</vt:lpstr>
      <vt:lpstr>vv. 29-36</vt:lpstr>
      <vt:lpstr>Traduzione vv. 29-36</vt:lpstr>
      <vt:lpstr>Commento</vt:lpstr>
      <vt:lpstr>VV. 37 - 42</vt:lpstr>
      <vt:lpstr>Traduzione vv. 37-42</vt:lpstr>
      <vt:lpstr>Commento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ALFA DESIGN STUDIO</dc:creator>
  <cp:lastModifiedBy>ALFA DESIGN STUDIO</cp:lastModifiedBy>
  <cp:revision>1</cp:revision>
  <dcterms:created xsi:type="dcterms:W3CDTF">2025-01-31T13:25:37Z</dcterms:created>
  <dcterms:modified xsi:type="dcterms:W3CDTF">2025-02-01T11:24:34Z</dcterms:modified>
</cp:coreProperties>
</file>