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  <p:sldId id="264" r:id="rId5"/>
    <p:sldId id="269" r:id="rId6"/>
    <p:sldId id="260" r:id="rId7"/>
    <p:sldId id="265" r:id="rId8"/>
    <p:sldId id="270" r:id="rId9"/>
    <p:sldId id="261" r:id="rId10"/>
    <p:sldId id="266" r:id="rId11"/>
    <p:sldId id="271" r:id="rId12"/>
    <p:sldId id="272" r:id="rId13"/>
    <p:sldId id="262" r:id="rId14"/>
    <p:sldId id="267" r:id="rId15"/>
    <p:sldId id="273" r:id="rId16"/>
    <p:sldId id="263" r:id="rId17"/>
    <p:sldId id="268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A97EC-3D6F-4A64-B341-87F02FF7051B}" v="11" dt="2025-02-01T10:55:02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E15A97EC-3D6F-4A64-B341-87F02FF7051B}"/>
    <pc:docChg chg="undo custSel addSld modSld sldOrd">
      <pc:chgData name="ALFA DESIGN STUDIO" userId="e3f148eb-4aaa-4303-8f3b-29cde3a54df4" providerId="ADAL" clId="{E15A97EC-3D6F-4A64-B341-87F02FF7051B}" dt="2025-02-01T11:24:28.098" v="9459" actId="113"/>
      <pc:docMkLst>
        <pc:docMk/>
      </pc:docMkLst>
      <pc:sldChg chg="modSp mod">
        <pc:chgData name="ALFA DESIGN STUDIO" userId="e3f148eb-4aaa-4303-8f3b-29cde3a54df4" providerId="ADAL" clId="{E15A97EC-3D6F-4A64-B341-87F02FF7051B}" dt="2025-02-01T10:25:44.805" v="3918" actId="114"/>
        <pc:sldMkLst>
          <pc:docMk/>
          <pc:sldMk cId="1132510524" sldId="258"/>
        </pc:sldMkLst>
        <pc:spChg chg="mod">
          <ac:chgData name="ALFA DESIGN STUDIO" userId="e3f148eb-4aaa-4303-8f3b-29cde3a54df4" providerId="ADAL" clId="{E15A97EC-3D6F-4A64-B341-87F02FF7051B}" dt="2025-01-31T13:27:52.855" v="35" actId="20577"/>
          <ac:spMkLst>
            <pc:docMk/>
            <pc:sldMk cId="1132510524" sldId="258"/>
            <ac:spMk id="2" creationId="{236BD1DE-6849-E8E2-AF66-93FBB896692F}"/>
          </ac:spMkLst>
        </pc:spChg>
        <pc:spChg chg="mod">
          <ac:chgData name="ALFA DESIGN STUDIO" userId="e3f148eb-4aaa-4303-8f3b-29cde3a54df4" providerId="ADAL" clId="{E15A97EC-3D6F-4A64-B341-87F02FF7051B}" dt="2025-02-01T10:25:44.805" v="3918" actId="114"/>
          <ac:spMkLst>
            <pc:docMk/>
            <pc:sldMk cId="1132510524" sldId="258"/>
            <ac:spMk id="3" creationId="{11204103-517E-755E-7B55-ABE6B94717D1}"/>
          </ac:spMkLst>
        </pc:spChg>
      </pc:sldChg>
      <pc:sldChg chg="modSp new mod">
        <pc:chgData name="ALFA DESIGN STUDIO" userId="e3f148eb-4aaa-4303-8f3b-29cde3a54df4" providerId="ADAL" clId="{E15A97EC-3D6F-4A64-B341-87F02FF7051B}" dt="2025-02-01T10:36:54.186" v="4604" actId="113"/>
        <pc:sldMkLst>
          <pc:docMk/>
          <pc:sldMk cId="1428485212" sldId="259"/>
        </pc:sldMkLst>
        <pc:spChg chg="mod">
          <ac:chgData name="ALFA DESIGN STUDIO" userId="e3f148eb-4aaa-4303-8f3b-29cde3a54df4" providerId="ADAL" clId="{E15A97EC-3D6F-4A64-B341-87F02FF7051B}" dt="2025-01-31T13:31:22.967" v="90" actId="207"/>
          <ac:spMkLst>
            <pc:docMk/>
            <pc:sldMk cId="1428485212" sldId="259"/>
            <ac:spMk id="2" creationId="{C50B5F54-4C67-9D53-E4DA-FDAB557EDCD5}"/>
          </ac:spMkLst>
        </pc:spChg>
        <pc:spChg chg="mod">
          <ac:chgData name="ALFA DESIGN STUDIO" userId="e3f148eb-4aaa-4303-8f3b-29cde3a54df4" providerId="ADAL" clId="{E15A97EC-3D6F-4A64-B341-87F02FF7051B}" dt="2025-02-01T10:36:54.186" v="4604" actId="113"/>
          <ac:spMkLst>
            <pc:docMk/>
            <pc:sldMk cId="1428485212" sldId="259"/>
            <ac:spMk id="3" creationId="{2375EB0E-34BD-A888-AF16-B03ECED802CB}"/>
          </ac:spMkLst>
        </pc:spChg>
      </pc:sldChg>
      <pc:sldChg chg="modSp new mod">
        <pc:chgData name="ALFA DESIGN STUDIO" userId="e3f148eb-4aaa-4303-8f3b-29cde3a54df4" providerId="ADAL" clId="{E15A97EC-3D6F-4A64-B341-87F02FF7051B}" dt="2025-02-01T10:52:24.483" v="5913" actId="113"/>
        <pc:sldMkLst>
          <pc:docMk/>
          <pc:sldMk cId="37495177" sldId="260"/>
        </pc:sldMkLst>
        <pc:spChg chg="mod">
          <ac:chgData name="ALFA DESIGN STUDIO" userId="e3f148eb-4aaa-4303-8f3b-29cde3a54df4" providerId="ADAL" clId="{E15A97EC-3D6F-4A64-B341-87F02FF7051B}" dt="2025-01-31T13:33:07.531" v="141" actId="207"/>
          <ac:spMkLst>
            <pc:docMk/>
            <pc:sldMk cId="37495177" sldId="260"/>
            <ac:spMk id="2" creationId="{537CE29B-B89E-468D-CCF3-A33D1D4DA5AD}"/>
          </ac:spMkLst>
        </pc:spChg>
        <pc:spChg chg="mod">
          <ac:chgData name="ALFA DESIGN STUDIO" userId="e3f148eb-4aaa-4303-8f3b-29cde3a54df4" providerId="ADAL" clId="{E15A97EC-3D6F-4A64-B341-87F02FF7051B}" dt="2025-02-01T10:52:24.483" v="5913" actId="113"/>
          <ac:spMkLst>
            <pc:docMk/>
            <pc:sldMk cId="37495177" sldId="260"/>
            <ac:spMk id="3" creationId="{B3518AD6-1C09-BCE7-20EB-DF298C279F7E}"/>
          </ac:spMkLst>
        </pc:spChg>
      </pc:sldChg>
      <pc:sldChg chg="modSp new mod">
        <pc:chgData name="ALFA DESIGN STUDIO" userId="e3f148eb-4aaa-4303-8f3b-29cde3a54df4" providerId="ADAL" clId="{E15A97EC-3D6F-4A64-B341-87F02FF7051B}" dt="2025-01-31T13:34:38.932" v="180" actId="255"/>
        <pc:sldMkLst>
          <pc:docMk/>
          <pc:sldMk cId="1597876655" sldId="261"/>
        </pc:sldMkLst>
        <pc:spChg chg="mod">
          <ac:chgData name="ALFA DESIGN STUDIO" userId="e3f148eb-4aaa-4303-8f3b-29cde3a54df4" providerId="ADAL" clId="{E15A97EC-3D6F-4A64-B341-87F02FF7051B}" dt="2025-01-31T13:34:38.932" v="180" actId="255"/>
          <ac:spMkLst>
            <pc:docMk/>
            <pc:sldMk cId="1597876655" sldId="261"/>
            <ac:spMk id="2" creationId="{C3428325-BDC9-D6BF-FFDC-740B31199B7E}"/>
          </ac:spMkLst>
        </pc:spChg>
        <pc:spChg chg="mod">
          <ac:chgData name="ALFA DESIGN STUDIO" userId="e3f148eb-4aaa-4303-8f3b-29cde3a54df4" providerId="ADAL" clId="{E15A97EC-3D6F-4A64-B341-87F02FF7051B}" dt="2025-01-31T13:34:13.750" v="168" actId="2711"/>
          <ac:spMkLst>
            <pc:docMk/>
            <pc:sldMk cId="1597876655" sldId="261"/>
            <ac:spMk id="3" creationId="{DF946B62-9628-E3FE-88DE-F3ADCD801751}"/>
          </ac:spMkLst>
        </pc:spChg>
      </pc:sldChg>
      <pc:sldChg chg="modSp new mod">
        <pc:chgData name="ALFA DESIGN STUDIO" userId="e3f148eb-4aaa-4303-8f3b-29cde3a54df4" providerId="ADAL" clId="{E15A97EC-3D6F-4A64-B341-87F02FF7051B}" dt="2025-01-31T13:36:06.419" v="222" actId="255"/>
        <pc:sldMkLst>
          <pc:docMk/>
          <pc:sldMk cId="3890300250" sldId="262"/>
        </pc:sldMkLst>
        <pc:spChg chg="mod">
          <ac:chgData name="ALFA DESIGN STUDIO" userId="e3f148eb-4aaa-4303-8f3b-29cde3a54df4" providerId="ADAL" clId="{E15A97EC-3D6F-4A64-B341-87F02FF7051B}" dt="2025-01-31T13:35:38.421" v="201" actId="255"/>
          <ac:spMkLst>
            <pc:docMk/>
            <pc:sldMk cId="3890300250" sldId="262"/>
            <ac:spMk id="2" creationId="{5DEEBE06-3F6F-5696-E936-A380F529FE51}"/>
          </ac:spMkLst>
        </pc:spChg>
        <pc:spChg chg="mod">
          <ac:chgData name="ALFA DESIGN STUDIO" userId="e3f148eb-4aaa-4303-8f3b-29cde3a54df4" providerId="ADAL" clId="{E15A97EC-3D6F-4A64-B341-87F02FF7051B}" dt="2025-01-31T13:36:06.419" v="222" actId="255"/>
          <ac:spMkLst>
            <pc:docMk/>
            <pc:sldMk cId="3890300250" sldId="262"/>
            <ac:spMk id="3" creationId="{D8DBA459-72CE-4B79-0FF8-27FB52011993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22:13.964" v="9241" actId="113"/>
        <pc:sldMkLst>
          <pc:docMk/>
          <pc:sldMk cId="3637141573" sldId="263"/>
        </pc:sldMkLst>
        <pc:spChg chg="mod">
          <ac:chgData name="ALFA DESIGN STUDIO" userId="e3f148eb-4aaa-4303-8f3b-29cde3a54df4" providerId="ADAL" clId="{E15A97EC-3D6F-4A64-B341-87F02FF7051B}" dt="2025-01-31T16:19:09.429" v="258" actId="207"/>
          <ac:spMkLst>
            <pc:docMk/>
            <pc:sldMk cId="3637141573" sldId="263"/>
            <ac:spMk id="2" creationId="{FD212870-E825-AE91-CBC2-4DDC65E7ADE1}"/>
          </ac:spMkLst>
        </pc:spChg>
        <pc:spChg chg="mod">
          <ac:chgData name="ALFA DESIGN STUDIO" userId="e3f148eb-4aaa-4303-8f3b-29cde3a54df4" providerId="ADAL" clId="{E15A97EC-3D6F-4A64-B341-87F02FF7051B}" dt="2025-02-01T11:22:13.964" v="9241" actId="113"/>
          <ac:spMkLst>
            <pc:docMk/>
            <pc:sldMk cId="3637141573" sldId="263"/>
            <ac:spMk id="3" creationId="{A7831ADC-C211-883D-D3F0-B3DF23F1C860}"/>
          </ac:spMkLst>
        </pc:spChg>
      </pc:sldChg>
      <pc:sldChg chg="modSp new mod ord">
        <pc:chgData name="ALFA DESIGN STUDIO" userId="e3f148eb-4aaa-4303-8f3b-29cde3a54df4" providerId="ADAL" clId="{E15A97EC-3D6F-4A64-B341-87F02FF7051B}" dt="2025-02-01T10:37:11.545" v="4606" actId="113"/>
        <pc:sldMkLst>
          <pc:docMk/>
          <pc:sldMk cId="3899879893" sldId="264"/>
        </pc:sldMkLst>
        <pc:spChg chg="mod">
          <ac:chgData name="ALFA DESIGN STUDIO" userId="e3f148eb-4aaa-4303-8f3b-29cde3a54df4" providerId="ADAL" clId="{E15A97EC-3D6F-4A64-B341-87F02FF7051B}" dt="2025-01-31T16:19:48.180" v="283" actId="122"/>
          <ac:spMkLst>
            <pc:docMk/>
            <pc:sldMk cId="3899879893" sldId="264"/>
            <ac:spMk id="2" creationId="{6D73DECB-6BFF-A6B1-4CC4-73E6E71CE206}"/>
          </ac:spMkLst>
        </pc:spChg>
        <pc:spChg chg="mod">
          <ac:chgData name="ALFA DESIGN STUDIO" userId="e3f148eb-4aaa-4303-8f3b-29cde3a54df4" providerId="ADAL" clId="{E15A97EC-3D6F-4A64-B341-87F02FF7051B}" dt="2025-02-01T10:37:11.545" v="4606" actId="113"/>
          <ac:spMkLst>
            <pc:docMk/>
            <pc:sldMk cId="3899879893" sldId="264"/>
            <ac:spMk id="3" creationId="{B3A84D09-0A5C-65F0-E1E9-0C0AECE81195}"/>
          </ac:spMkLst>
        </pc:spChg>
      </pc:sldChg>
      <pc:sldChg chg="modSp new mod ord">
        <pc:chgData name="ALFA DESIGN STUDIO" userId="e3f148eb-4aaa-4303-8f3b-29cde3a54df4" providerId="ADAL" clId="{E15A97EC-3D6F-4A64-B341-87F02FF7051B}" dt="2025-02-01T10:52:29.320" v="5914" actId="113"/>
        <pc:sldMkLst>
          <pc:docMk/>
          <pc:sldMk cId="3082055788" sldId="265"/>
        </pc:sldMkLst>
        <pc:spChg chg="mod">
          <ac:chgData name="ALFA DESIGN STUDIO" userId="e3f148eb-4aaa-4303-8f3b-29cde3a54df4" providerId="ADAL" clId="{E15A97EC-3D6F-4A64-B341-87F02FF7051B}" dt="2025-01-31T16:24:52.685" v="839" actId="255"/>
          <ac:spMkLst>
            <pc:docMk/>
            <pc:sldMk cId="3082055788" sldId="265"/>
            <ac:spMk id="2" creationId="{E69CB44F-269A-F98F-AA8A-6D4A193BE767}"/>
          </ac:spMkLst>
        </pc:spChg>
        <pc:spChg chg="mod">
          <ac:chgData name="ALFA DESIGN STUDIO" userId="e3f148eb-4aaa-4303-8f3b-29cde3a54df4" providerId="ADAL" clId="{E15A97EC-3D6F-4A64-B341-87F02FF7051B}" dt="2025-02-01T10:52:29.320" v="5914" actId="113"/>
          <ac:spMkLst>
            <pc:docMk/>
            <pc:sldMk cId="3082055788" sldId="265"/>
            <ac:spMk id="3" creationId="{C4931845-2721-8C51-05FD-27069CC215C6}"/>
          </ac:spMkLst>
        </pc:spChg>
      </pc:sldChg>
      <pc:sldChg chg="modSp new mod ord">
        <pc:chgData name="ALFA DESIGN STUDIO" userId="e3f148eb-4aaa-4303-8f3b-29cde3a54df4" providerId="ADAL" clId="{E15A97EC-3D6F-4A64-B341-87F02FF7051B}" dt="2025-02-01T10:53:42.514" v="6099"/>
        <pc:sldMkLst>
          <pc:docMk/>
          <pc:sldMk cId="2352411423" sldId="266"/>
        </pc:sldMkLst>
        <pc:spChg chg="mod">
          <ac:chgData name="ALFA DESIGN STUDIO" userId="e3f148eb-4aaa-4303-8f3b-29cde3a54df4" providerId="ADAL" clId="{E15A97EC-3D6F-4A64-B341-87F02FF7051B}" dt="2025-02-01T10:00:08.877" v="2438" actId="20577"/>
          <ac:spMkLst>
            <pc:docMk/>
            <pc:sldMk cId="2352411423" sldId="266"/>
            <ac:spMk id="2" creationId="{C8167282-B560-5084-8667-2AA097C19AE5}"/>
          </ac:spMkLst>
        </pc:spChg>
        <pc:spChg chg="mod">
          <ac:chgData name="ALFA DESIGN STUDIO" userId="e3f148eb-4aaa-4303-8f3b-29cde3a54df4" providerId="ADAL" clId="{E15A97EC-3D6F-4A64-B341-87F02FF7051B}" dt="2025-02-01T09:59:34.309" v="2422" actId="255"/>
          <ac:spMkLst>
            <pc:docMk/>
            <pc:sldMk cId="2352411423" sldId="266"/>
            <ac:spMk id="3" creationId="{0CA2957E-1799-6BEC-8A94-CC162E1CB1B6}"/>
          </ac:spMkLst>
        </pc:spChg>
      </pc:sldChg>
      <pc:sldChg chg="modSp new mod ord">
        <pc:chgData name="ALFA DESIGN STUDIO" userId="e3f148eb-4aaa-4303-8f3b-29cde3a54df4" providerId="ADAL" clId="{E15A97EC-3D6F-4A64-B341-87F02FF7051B}" dt="2025-02-01T10:53:57.496" v="6101"/>
        <pc:sldMkLst>
          <pc:docMk/>
          <pc:sldMk cId="2076608109" sldId="267"/>
        </pc:sldMkLst>
        <pc:spChg chg="mod">
          <ac:chgData name="ALFA DESIGN STUDIO" userId="e3f148eb-4aaa-4303-8f3b-29cde3a54df4" providerId="ADAL" clId="{E15A97EC-3D6F-4A64-B341-87F02FF7051B}" dt="2025-02-01T10:00:36.677" v="2447" actId="255"/>
          <ac:spMkLst>
            <pc:docMk/>
            <pc:sldMk cId="2076608109" sldId="267"/>
            <ac:spMk id="2" creationId="{6489D162-2AE6-9B65-F7BD-96CB95323868}"/>
          </ac:spMkLst>
        </pc:spChg>
        <pc:spChg chg="mod">
          <ac:chgData name="ALFA DESIGN STUDIO" userId="e3f148eb-4aaa-4303-8f3b-29cde3a54df4" providerId="ADAL" clId="{E15A97EC-3D6F-4A64-B341-87F02FF7051B}" dt="2025-02-01T10:01:08.555" v="2490" actId="255"/>
          <ac:spMkLst>
            <pc:docMk/>
            <pc:sldMk cId="2076608109" sldId="267"/>
            <ac:spMk id="3" creationId="{158FA894-8CEF-AC9B-B85A-7893129D2460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22:23.461" v="9243" actId="113"/>
        <pc:sldMkLst>
          <pc:docMk/>
          <pc:sldMk cId="3893164931" sldId="268"/>
        </pc:sldMkLst>
        <pc:spChg chg="mod">
          <ac:chgData name="ALFA DESIGN STUDIO" userId="e3f148eb-4aaa-4303-8f3b-29cde3a54df4" providerId="ADAL" clId="{E15A97EC-3D6F-4A64-B341-87F02FF7051B}" dt="2025-02-01T10:01:40.183" v="2502" actId="255"/>
          <ac:spMkLst>
            <pc:docMk/>
            <pc:sldMk cId="3893164931" sldId="268"/>
            <ac:spMk id="2" creationId="{85ED85DB-9F50-A4AB-0C9F-275AB674DAAD}"/>
          </ac:spMkLst>
        </pc:spChg>
        <pc:spChg chg="mod">
          <ac:chgData name="ALFA DESIGN STUDIO" userId="e3f148eb-4aaa-4303-8f3b-29cde3a54df4" providerId="ADAL" clId="{E15A97EC-3D6F-4A64-B341-87F02FF7051B}" dt="2025-02-01T11:22:23.461" v="9243" actId="113"/>
          <ac:spMkLst>
            <pc:docMk/>
            <pc:sldMk cId="3893164931" sldId="268"/>
            <ac:spMk id="3" creationId="{46327F84-6319-A7C0-7660-A0076694A217}"/>
          </ac:spMkLst>
        </pc:spChg>
      </pc:sldChg>
      <pc:sldChg chg="modSp new mod">
        <pc:chgData name="ALFA DESIGN STUDIO" userId="e3f148eb-4aaa-4303-8f3b-29cde3a54df4" providerId="ADAL" clId="{E15A97EC-3D6F-4A64-B341-87F02FF7051B}" dt="2025-02-01T10:41:40.837" v="5083" actId="113"/>
        <pc:sldMkLst>
          <pc:docMk/>
          <pc:sldMk cId="1405765988" sldId="269"/>
        </pc:sldMkLst>
        <pc:spChg chg="mod">
          <ac:chgData name="ALFA DESIGN STUDIO" userId="e3f148eb-4aaa-4303-8f3b-29cde3a54df4" providerId="ADAL" clId="{E15A97EC-3D6F-4A64-B341-87F02FF7051B}" dt="2025-02-01T10:28:35.690" v="3959" actId="2711"/>
          <ac:spMkLst>
            <pc:docMk/>
            <pc:sldMk cId="1405765988" sldId="269"/>
            <ac:spMk id="2" creationId="{6FA425C5-0371-6D3F-2AE2-DCAA4C71BD28}"/>
          </ac:spMkLst>
        </pc:spChg>
        <pc:spChg chg="mod">
          <ac:chgData name="ALFA DESIGN STUDIO" userId="e3f148eb-4aaa-4303-8f3b-29cde3a54df4" providerId="ADAL" clId="{E15A97EC-3D6F-4A64-B341-87F02FF7051B}" dt="2025-02-01T10:41:40.837" v="5083" actId="113"/>
          <ac:spMkLst>
            <pc:docMk/>
            <pc:sldMk cId="1405765988" sldId="269"/>
            <ac:spMk id="3" creationId="{DFA57533-5D83-896E-BBD3-1DB7775968C6}"/>
          </ac:spMkLst>
        </pc:spChg>
      </pc:sldChg>
      <pc:sldChg chg="modSp new mod">
        <pc:chgData name="ALFA DESIGN STUDIO" userId="e3f148eb-4aaa-4303-8f3b-29cde3a54df4" providerId="ADAL" clId="{E15A97EC-3D6F-4A64-B341-87F02FF7051B}" dt="2025-02-01T10:53:29.582" v="6097" actId="20577"/>
        <pc:sldMkLst>
          <pc:docMk/>
          <pc:sldMk cId="2368823496" sldId="270"/>
        </pc:sldMkLst>
        <pc:spChg chg="mod">
          <ac:chgData name="ALFA DESIGN STUDIO" userId="e3f148eb-4aaa-4303-8f3b-29cde3a54df4" providerId="ADAL" clId="{E15A97EC-3D6F-4A64-B341-87F02FF7051B}" dt="2025-02-01T10:44:25.400" v="5102" actId="207"/>
          <ac:spMkLst>
            <pc:docMk/>
            <pc:sldMk cId="2368823496" sldId="270"/>
            <ac:spMk id="2" creationId="{4A37F903-4F8B-17B6-A82E-2916331DE319}"/>
          </ac:spMkLst>
        </pc:spChg>
        <pc:spChg chg="mod">
          <ac:chgData name="ALFA DESIGN STUDIO" userId="e3f148eb-4aaa-4303-8f3b-29cde3a54df4" providerId="ADAL" clId="{E15A97EC-3D6F-4A64-B341-87F02FF7051B}" dt="2025-02-01T10:53:29.582" v="6097" actId="20577"/>
          <ac:spMkLst>
            <pc:docMk/>
            <pc:sldMk cId="2368823496" sldId="270"/>
            <ac:spMk id="3" creationId="{24EBD17C-4E3B-7BF1-33D4-5763A56E46DE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02:16.280" v="7091" actId="20577"/>
        <pc:sldMkLst>
          <pc:docMk/>
          <pc:sldMk cId="670024118" sldId="271"/>
        </pc:sldMkLst>
        <pc:spChg chg="mod">
          <ac:chgData name="ALFA DESIGN STUDIO" userId="e3f148eb-4aaa-4303-8f3b-29cde3a54df4" providerId="ADAL" clId="{E15A97EC-3D6F-4A64-B341-87F02FF7051B}" dt="2025-02-01T11:02:16.280" v="7091" actId="20577"/>
          <ac:spMkLst>
            <pc:docMk/>
            <pc:sldMk cId="670024118" sldId="271"/>
            <ac:spMk id="2" creationId="{3D4A5E41-1A4B-F467-B600-5E761AE0C0AC}"/>
          </ac:spMkLst>
        </pc:spChg>
        <pc:spChg chg="mod">
          <ac:chgData name="ALFA DESIGN STUDIO" userId="e3f148eb-4aaa-4303-8f3b-29cde3a54df4" providerId="ADAL" clId="{E15A97EC-3D6F-4A64-B341-87F02FF7051B}" dt="2025-02-01T11:02:10.368" v="7089" actId="20577"/>
          <ac:spMkLst>
            <pc:docMk/>
            <pc:sldMk cId="670024118" sldId="271"/>
            <ac:spMk id="3" creationId="{652C533C-FFD0-2BDE-8B2F-4AF6171BA2BC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10:15.946" v="8076" actId="20577"/>
        <pc:sldMkLst>
          <pc:docMk/>
          <pc:sldMk cId="1112938860" sldId="272"/>
        </pc:sldMkLst>
        <pc:spChg chg="mod">
          <ac:chgData name="ALFA DESIGN STUDIO" userId="e3f148eb-4aaa-4303-8f3b-29cde3a54df4" providerId="ADAL" clId="{E15A97EC-3D6F-4A64-B341-87F02FF7051B}" dt="2025-02-01T11:02:34.412" v="7106" actId="207"/>
          <ac:spMkLst>
            <pc:docMk/>
            <pc:sldMk cId="1112938860" sldId="272"/>
            <ac:spMk id="2" creationId="{F1AEB67C-6A57-B210-3FAE-C65F2F7A7C43}"/>
          </ac:spMkLst>
        </pc:spChg>
        <pc:spChg chg="mod">
          <ac:chgData name="ALFA DESIGN STUDIO" userId="e3f148eb-4aaa-4303-8f3b-29cde3a54df4" providerId="ADAL" clId="{E15A97EC-3D6F-4A64-B341-87F02FF7051B}" dt="2025-02-01T11:10:15.946" v="8076" actId="20577"/>
          <ac:spMkLst>
            <pc:docMk/>
            <pc:sldMk cId="1112938860" sldId="272"/>
            <ac:spMk id="3" creationId="{66155240-0085-2FCC-7996-349AC087140C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18:39.689" v="8912" actId="113"/>
        <pc:sldMkLst>
          <pc:docMk/>
          <pc:sldMk cId="519615522" sldId="273"/>
        </pc:sldMkLst>
        <pc:spChg chg="mod">
          <ac:chgData name="ALFA DESIGN STUDIO" userId="e3f148eb-4aaa-4303-8f3b-29cde3a54df4" providerId="ADAL" clId="{E15A97EC-3D6F-4A64-B341-87F02FF7051B}" dt="2025-02-01T11:11:02.867" v="8089" actId="207"/>
          <ac:spMkLst>
            <pc:docMk/>
            <pc:sldMk cId="519615522" sldId="273"/>
            <ac:spMk id="2" creationId="{C43ECBE8-3754-B219-F608-8B85D6FB5B8D}"/>
          </ac:spMkLst>
        </pc:spChg>
        <pc:spChg chg="mod">
          <ac:chgData name="ALFA DESIGN STUDIO" userId="e3f148eb-4aaa-4303-8f3b-29cde3a54df4" providerId="ADAL" clId="{E15A97EC-3D6F-4A64-B341-87F02FF7051B}" dt="2025-02-01T11:18:39.689" v="8912" actId="113"/>
          <ac:spMkLst>
            <pc:docMk/>
            <pc:sldMk cId="519615522" sldId="273"/>
            <ac:spMk id="3" creationId="{75CEC0EE-DE50-0E3E-6F59-C15CE7318D2E}"/>
          </ac:spMkLst>
        </pc:spChg>
      </pc:sldChg>
      <pc:sldChg chg="modSp new mod">
        <pc:chgData name="ALFA DESIGN STUDIO" userId="e3f148eb-4aaa-4303-8f3b-29cde3a54df4" providerId="ADAL" clId="{E15A97EC-3D6F-4A64-B341-87F02FF7051B}" dt="2025-02-01T11:24:28.098" v="9459" actId="113"/>
        <pc:sldMkLst>
          <pc:docMk/>
          <pc:sldMk cId="2133935548" sldId="274"/>
        </pc:sldMkLst>
        <pc:spChg chg="mod">
          <ac:chgData name="ALFA DESIGN STUDIO" userId="e3f148eb-4aaa-4303-8f3b-29cde3a54df4" providerId="ADAL" clId="{E15A97EC-3D6F-4A64-B341-87F02FF7051B}" dt="2025-02-01T11:19:30.381" v="8925" actId="255"/>
          <ac:spMkLst>
            <pc:docMk/>
            <pc:sldMk cId="2133935548" sldId="274"/>
            <ac:spMk id="2" creationId="{1168440F-E20E-6379-8E86-58BFD481056B}"/>
          </ac:spMkLst>
        </pc:spChg>
        <pc:spChg chg="mod">
          <ac:chgData name="ALFA DESIGN STUDIO" userId="e3f148eb-4aaa-4303-8f3b-29cde3a54df4" providerId="ADAL" clId="{E15A97EC-3D6F-4A64-B341-87F02FF7051B}" dt="2025-02-01T11:24:28.098" v="9459" actId="113"/>
          <ac:spMkLst>
            <pc:docMk/>
            <pc:sldMk cId="2133935548" sldId="274"/>
            <ac:spMk id="3" creationId="{043A4814-9226-9009-BCDA-E98E6AAFEC9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February 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February 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February 1,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3/02/2025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167282-B560-5084-8667-2AA097C1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</a:t>
            </a:r>
            <a:r>
              <a:rPr lang="it-IT" sz="36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21-28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2957E-1799-6BEC-8A94-CC162E1CB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Canterò il parto di tua madre grazie al fulmine etneo,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armate dell’India messe in fuga dalle danze di Nisa,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vana furia di Licurgo sulla vite da poco scoperta,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morte di Penteo gradita alle tre schiere di Menadi,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marinai etruschi che quali ricurvi delfini,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tuffarono nei flutti dalla nave adorna di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pàmpini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fiumi profumati che in tuo onore attraversarono Dia,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donde la gente di Nasso bevve il tuo vino. </a:t>
            </a:r>
          </a:p>
        </p:txBody>
      </p:sp>
    </p:spTree>
    <p:extLst>
      <p:ext uri="{BB962C8B-B14F-4D97-AF65-F5344CB8AC3E}">
        <p14:creationId xmlns:p14="http://schemas.microsoft.com/office/powerpoint/2010/main" val="235241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A5E41-1A4B-F467-B600-5E761AE0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2C533C-FFD0-2BDE-8B2F-4AF6171BA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versi contengono una vera e propria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aretologia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(elenco delle virtù;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ἀρετή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di Bacco, e un elenco di possibili temi celebrativi che Properzio sperimenterebbe in poesia.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21.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Nascita singolare di Bacco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concepito da Zeus e Semele, una mortale; nacque due volte: la prima, prematuramente, dal grembo di Semele (cfr. «parto materno», v. 21), folgorata dal fulmine di Zeus, e la seconda dalla coscia di Zeus. Fulmine etneo: origine della folgore nella fucina dell’Etna, ma anche riferimento al fatto che le zone vulcaniche sono particolarmente fertili per la produzione do vino.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22.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Nisa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località orientale, non ben identificata; Dioniso avrebbe diffuso il proprio culto in Oriente con il suo corteo di menadi e satiri, e Alessandro Magno si identificò in lui per combattere le popolazioni dell’India.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2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AEB67C-6A57-B210-3FAE-C65F2F7A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155240-0085-2FCC-7996-349AC0871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23.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Licurgo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re di Tracia, era avverso al culto di Dioniso, ma pagò il suo atteggiamento con la follia, che lo portò ad uccidere a colpi di scure il figlio, scambiato per un tralcio di vite (il tema era stato trattato da Eschilo e Nevio).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24. Anche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Penteo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re di Beozia, si opponeva a Dioniso. Come Licurgo, impazzì, e salì su un albero per assistere ai riti delle baccanti; caduto dell’albero, fu fatto a pezzi dalle donne, tra cui la madre e le zie. È il tema delle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Baccanti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Euripide.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25-26. Quando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Bacco volle recarsi a Nasso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si imbarcò su una nave di pirati, che progettarono di farlo schiavo. Tuttavia, egli ricopri la nave di pampini (foglie della vite) e li fece impazzire, tanto che essi si gettarono in mare e divennero delfini.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27-28.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Dia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il nome antico di Nasso; qui, si creò una sorgente miracolosa di vino, associata al culto dionisiaco. </a:t>
            </a:r>
          </a:p>
        </p:txBody>
      </p:sp>
    </p:spTree>
    <p:extLst>
      <p:ext uri="{BB962C8B-B14F-4D97-AF65-F5344CB8AC3E}">
        <p14:creationId xmlns:p14="http://schemas.microsoft.com/office/powerpoint/2010/main" val="111293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EEBE06-3F6F-5696-E936-A380F529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29-36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DBA459-72CE-4B79-0FF8-27FB5201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Candida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laxatis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onerato colla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corymbis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cinget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Bassaricas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Lydia mitra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levis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odorato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cervix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manabit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olivo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feries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nudos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veste fluente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pedes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Mollia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Dircaeae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pulsabunt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tympana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Thebae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capripedes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calamo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Panes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hiante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canent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vertice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turrigero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iuxta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dea magna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Cybebe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tundet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ad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Idaeos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cymbala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rauca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choros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0300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89D162-2AE6-9B65-F7BD-96CB9532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</a:t>
            </a:r>
            <a:r>
              <a:rPr lang="it-IT" sz="36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29-36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8FA894-8CEF-AC9B-B85A-7893129D2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te, gravato sul candido collo da penduli grappoli d’edera,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mitria lidia cingerà le chiome bassariche;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tua delicata nuca sarà madida di olio odoroso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la veste fluente giungerà a toccare i tuoi piedi nudi.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Tebe Dircea percuoterà i tamburelli lascivi e suoneranno i satiri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dai piedi di capra, soffiando sulle canne della zampogna;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Accanto a loro Cibele, la grande dea dal capo turrito,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Batterà gli striduli cembali per le danze dell’Ida. </a:t>
            </a:r>
          </a:p>
        </p:txBody>
      </p:sp>
    </p:spTree>
    <p:extLst>
      <p:ext uri="{BB962C8B-B14F-4D97-AF65-F5344CB8AC3E}">
        <p14:creationId xmlns:p14="http://schemas.microsoft.com/office/powerpoint/2010/main" val="2076608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ECBE8-3754-B219-F608-8B85D6FB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EC0EE-DE50-0E3E-6F59-C15CE7318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Dalle gesta di Dioniso si passa alla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descrizione del dio e del suo tiaso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con insistenza sull’acconciatura e l’abbigliamento. Si capirà poi (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37-40) che il poeta si propone di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cantare un tempio simbolico, al cui interno si trova la statua del dio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30. Chiome bassariche: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Bassara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città della Lidia; la mitria è un copricapo femminile, usato però da entrambi i sessi nei riti bacchici.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32. Il dio è a piedi nudi perché associato alla pigiatura dell’uva durante le vendemmia.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33-36.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Descrizione riti bacchici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legati a Tebe data l’origine del dio (Semele era figlia di Cadmo, re di Tebe). Si associa al culto di Dioniso quello di Cibele, dea di origine frigia (Ida è il monte da cui deriva); tale associazione è comune in varie fonti.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15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212870-E825-AE91-CBC2-4DDC65E7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VV. 37 - 42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31ADC-C211-883D-D3F0-B3DF23F1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templi cratere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antistes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auro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libatum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fundens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tua sacra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ego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humili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referam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memoranda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cothurno</a:t>
            </a:r>
            <a:endParaRPr lang="it-IT" sz="24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qualis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Pindarico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spiritus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tonat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modo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servitio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vacuum me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siste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superbo,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hoc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sollicitum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vince sopore caput.</a:t>
            </a:r>
          </a:p>
        </p:txBody>
      </p:sp>
    </p:spTree>
    <p:extLst>
      <p:ext uri="{BB962C8B-B14F-4D97-AF65-F5344CB8AC3E}">
        <p14:creationId xmlns:p14="http://schemas.microsoft.com/office/powerpoint/2010/main" val="3637141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ED85DB-9F50-A4AB-0C9F-275AB674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</a:t>
            </a:r>
            <a:r>
              <a:rPr lang="it-IT" sz="36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37-42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327F84-6319-A7C0-7660-A0076694A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Davanti alle porte del tempio un sacerdote liberà da un cratere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da una tazza dorata, versando vino per i suoi sacri riti.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Tutto questo, che merita di essere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celebrato con un coturno non umile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io canterò con la stessa ispirazione che tonante risuona sulla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bocca di Pindaro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basta solo che tu mi liberi da questo arrogante servaggio,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abbia la meglio con tuo sopore sull’inquietudine della mia mente!</a:t>
            </a:r>
          </a:p>
        </p:txBody>
      </p:sp>
    </p:spTree>
    <p:extLst>
      <p:ext uri="{BB962C8B-B14F-4D97-AF65-F5344CB8AC3E}">
        <p14:creationId xmlns:p14="http://schemas.microsoft.com/office/powerpoint/2010/main" val="3893164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68440F-E20E-6379-8E86-58BFD481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3A4814-9226-9009-BCDA-E98E6AAFE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39-40. La poesia di Properzio in onore di Dioniso sarà una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poesia aulica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associata alla tragedia (il coturno è la calzatura tipica degli attori greci della tragedia) e alla poesia greca più complessa ed alta (riferimento a Pindaro, esponente della lirica greca corale). </a:t>
            </a:r>
          </a:p>
          <a:p>
            <a:pPr algn="just"/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41-42. Se Bacco assisterà Properzio, egli si libererà dalla passione amorosa 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sarà più un poeta</a:t>
            </a:r>
            <a:r>
              <a:rPr lang="it-IT" sz="24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humilis</a:t>
            </a:r>
            <a:r>
              <a:rPr lang="it-IT" sz="24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(cfr. v. 1 e 39), che si dedica solo alla poesia amorosa, ma tratterà temi più alti.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3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BD1DE-6849-E8E2-AF66-93FBB896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elegia 17 (libro III)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04103-517E-755E-7B55-ABE6B947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17 è un 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inno a Bacco 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(Dioniso greco), divinità del vino ma anche dell’arte poetica. </a:t>
            </a:r>
          </a:p>
          <a:p>
            <a:pPr algn="just"/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Obiettivo di Properzio è che 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dio lo liberi dalla follia amorosa che lo attanaglia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In cambio, il poeta promette che, lasciata da parte l’ispirazione amorosa, si cimenterà nella celebrazione poetica del dio stesso (</a:t>
            </a:r>
            <a:r>
              <a:rPr lang="it-IT" sz="2400" i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 ut </a:t>
            </a:r>
            <a:r>
              <a:rPr lang="it-IT" sz="2400" i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È, dunque, un segno del 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progressivo cambio di ispirazione poetica dell’autore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che, da contenuti esclusivamente amorosi, comincia ad essere attratto da altri generi di poesia.</a:t>
            </a:r>
          </a:p>
          <a:p>
            <a:pPr algn="just"/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Modello dell’elegia è principalmente l’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inno «omerico» a Dioniso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ma questa divinità è molto presente nella letteratura greca e latina in generale (cfr. </a:t>
            </a:r>
            <a:r>
              <a:rPr lang="it-IT" sz="2400" i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Baccanti 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Euripide). </a:t>
            </a:r>
          </a:p>
        </p:txBody>
      </p:sp>
    </p:spTree>
    <p:extLst>
      <p:ext uri="{BB962C8B-B14F-4D97-AF65-F5344CB8AC3E}">
        <p14:creationId xmlns:p14="http://schemas.microsoft.com/office/powerpoint/2010/main" val="113251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B5F54-4C67-9D53-E4DA-FDAB557ED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1 - 10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75EB0E-34BD-A888-AF16-B03ECED80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Nunc, o Bacche,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humiles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advolvimur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pacatus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vela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secunda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pater!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insanae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Veneris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compescere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fluctus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curarumque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medicina mero.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iunguntur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per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solvuntur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amantes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vitium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ex animo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dilue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Bacche, meo!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enim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non esse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rudem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testatur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astris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lyncibus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ad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caelum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vecta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solidFill>
                  <a:srgbClr val="7030A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Ariadna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Hoc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veteres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custodit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ossibus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funera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sanabunt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aut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malum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848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73DECB-6BFF-A6B1-4CC4-73E6E71C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</a:t>
            </a:r>
            <a:r>
              <a:rPr lang="it-IT" sz="36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84D09-0A5C-65F0-E1E9-0C0AECE8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Ora, Bacco, mi prostro umilmente dinanzi al tuo altare.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Dammi, padre, la serenità e 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favore del vento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puoi placare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marosi di un’insana passione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nel tuo vino è il rimedio alle pene d’amore.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opera tua gli amanti si uniscono, per opera tua si dividono: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cancella, Bacco, questo male dall’animo mio!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Neanche tu sei senza esperienza: lo attesta fra gli astri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7030A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Arianna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condotta in cielo con le tue linci.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Questo male, che nelle mio ossa custodisce una fiamma antica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sarà la morte oppure il tuo vino a guarirlo. </a:t>
            </a:r>
          </a:p>
        </p:txBody>
      </p:sp>
    </p:spTree>
    <p:extLst>
      <p:ext uri="{BB962C8B-B14F-4D97-AF65-F5344CB8AC3E}">
        <p14:creationId xmlns:p14="http://schemas.microsoft.com/office/powerpoint/2010/main" val="389987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A425C5-0371-6D3F-2AE2-DCAA4C71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A57533-5D83-896E-BBD3-1DB777596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2-3. Immagine metaforica della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passione amorosa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mare agitato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Bacco deve placare. La preghiera agli dèi perché rendano sicura la navigazione è tratto tipico della religione greca e latina: qui, il tema è ripreso attraverso un rovesciamento.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3-10. Ripetizione della seconda persona singolare, tipica del linguaggio sacrale.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6. Gioco etimologico tra verbo </a:t>
            </a:r>
            <a:r>
              <a:rPr lang="it-IT" sz="22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dilue</a:t>
            </a:r>
            <a:r>
              <a:rPr lang="it-IT" sz="2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ed epiteto </a:t>
            </a:r>
            <a:r>
              <a:rPr lang="it-IT" sz="22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Lyaeus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spesso riferito a Bacco/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dioniso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esso viene dal verbo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λύω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sciogliere, il quanto il vino scioglie i mortali dagli affanni.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8. Riferimento ad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Arianna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che, abbandonata da Teseo sull’isola di Nasso, fu soccorsa e sposata da Bacco; dopo le nozze, il dio 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trasformò in un astro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(tema del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catasterismo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molto comune in età augustea, con la rappresentazione di Cesare quale astro che si rivela benevolo verso Augusto). 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6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CE29B-B89E-468D-CCF3-A33D1D4D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11-20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518AD6-1C09-BCE7-20EB-DF298C279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Semper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enim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vacuos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nox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sobria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torquet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amantis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spesque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timorque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animos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versat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utroque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modo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si, Bacche,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 fervida tempora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donis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accersitus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somnus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ossa mea,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ipse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seram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vitis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pangamque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ex ordine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collis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carpant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nullae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 vigilante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dum modo purpureo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tumeant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dolia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musto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nova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pressantis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inquinet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uva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pedes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superest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vitae per te et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tua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cornua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vivam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virtutisque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Bacche,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poëta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ferar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9CB44F-269A-F98F-AA8A-6D4A193B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</a:t>
            </a:r>
            <a:r>
              <a:rPr lang="it-IT" sz="36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11-20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931845-2721-8C51-05FD-27069CC2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notte senza ubriacarsi è sempre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tormento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 la solitudine degli amanti: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speranza e timore agitano gli animi in un senso e nell’altro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Se, Bacco, grazie ai tuoi doni che m’infiammano le tempie,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sonno riuscirà a penetrare nelle mie ossa,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seminerò io stesso i colli e pianterò in filari le viti,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vigilando che nessuna bestia si azzardi a depredarle.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Purché ribollano i tini di mosto purpureo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l’uva novella tinga i piedi dei pigiatori,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vivrò quel che di vita mi resta in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onor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tuo 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delle tue corna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delle tue virtù, Bacco, sarò detto poeta.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205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7F903-4F8B-17B6-A82E-2916331D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BD17C-4E3B-7BF1-33D4-5763A56E4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11-12. Rappresentazione dell’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amore come una malattia che non lascia riposo agli amanti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Molto espressivo il verbo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torquere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(nei testi medici, usato per indicare chi muore di sete); né la speranza né il timore lasciano tranquilli, perché sia che speri, sia che ceda all’angoscia, l’amante è in agitazione. 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13-16.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Primo contraccambio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parte del poeta, che è pronto a piantare le vigne in collina e a svolgere il compito del vigile custode.</a:t>
            </a:r>
          </a:p>
          <a:p>
            <a:pPr algn="just"/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17-20.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Secondo contraccambio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Se la sua fatica verrà ricompensata da un’abbondante vendemmia (v. 17: ribollire dei tini è simbolo della fermentazione), allora il poeta s’impegna ad onorare Bacco per tutta la vita, e a celebrarlo con i suoi versi. Il riferimento alle corna (v. 19) si spiega con l’associazione di Bacco/Dioniso con il toro o il capretto, documentata dall’arte figurativa.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2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428325-BDC9-D6BF-FFDC-740B3119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FF0000"/>
                </a:solidFill>
              </a:rPr>
              <a:t>vv</a:t>
            </a:r>
            <a:r>
              <a:rPr lang="it-IT" sz="4800" dirty="0">
                <a:solidFill>
                  <a:srgbClr val="FF0000"/>
                </a:solidFill>
              </a:rPr>
              <a:t>. 21-28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946B62-9628-E3FE-88DE-F3ADCD801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Dicam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ego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maternos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Aetnaeo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fulmine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Indica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Nysaeis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arma fugata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choris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vesanumque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nova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nequiquam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vite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Lycurgum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Pentheos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triplices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funera grata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greges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curvaque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Tyrrhenos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delphinum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corpora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nautas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vada pampinea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desilvisse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rate,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mediam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bene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olentia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flumina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Naxon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potant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Naxia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turba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787665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1883</Words>
  <Application>Microsoft Office PowerPoint</Application>
  <PresentationFormat>Widescreen</PresentationFormat>
  <Paragraphs>128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AA Times New Roman</vt:lpstr>
      <vt:lpstr>Arial</vt:lpstr>
      <vt:lpstr>Bembo</vt:lpstr>
      <vt:lpstr>ArchiveVTI</vt:lpstr>
      <vt:lpstr>Lettura e commento delle  elegie di Properzio </vt:lpstr>
      <vt:lpstr>Properzio, elegia 17 (libro III)</vt:lpstr>
      <vt:lpstr>vv. 1 - 10</vt:lpstr>
      <vt:lpstr>Traduzione vv. 1-10</vt:lpstr>
      <vt:lpstr>Commento</vt:lpstr>
      <vt:lpstr>vv. 11-20</vt:lpstr>
      <vt:lpstr>Traduzione vv. 11-20</vt:lpstr>
      <vt:lpstr>Commento</vt:lpstr>
      <vt:lpstr>vv. 21-28</vt:lpstr>
      <vt:lpstr>Traduzione vv. 21-28</vt:lpstr>
      <vt:lpstr>Commento 1</vt:lpstr>
      <vt:lpstr>Commento 2</vt:lpstr>
      <vt:lpstr>vv. 29-36</vt:lpstr>
      <vt:lpstr>Traduzione vv. 29-36</vt:lpstr>
      <vt:lpstr>Commento</vt:lpstr>
      <vt:lpstr>VV. 37 - 42</vt:lpstr>
      <vt:lpstr>Traduzione vv. 37-42</vt:lpstr>
      <vt:lpstr>Commento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2025-01-31T13:25:37Z</dcterms:created>
  <dcterms:modified xsi:type="dcterms:W3CDTF">2025-02-01T11:24:34Z</dcterms:modified>
</cp:coreProperties>
</file>