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59" d="100"/>
          <a:sy n="59" d="100"/>
        </p:scale>
        <p:origin x="96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ancredi Greco" userId="68f4d11238ebce53" providerId="LiveId" clId="{C2415FA5-D938-4B17-9F03-62C8A6DFB918}"/>
    <pc:docChg chg="modSld">
      <pc:chgData name="Tancredi Greco" userId="68f4d11238ebce53" providerId="LiveId" clId="{C2415FA5-D938-4B17-9F03-62C8A6DFB918}" dt="2025-02-09T19:20:00.833" v="45" actId="20577"/>
      <pc:docMkLst>
        <pc:docMk/>
      </pc:docMkLst>
      <pc:sldChg chg="modSp mod">
        <pc:chgData name="Tancredi Greco" userId="68f4d11238ebce53" providerId="LiveId" clId="{C2415FA5-D938-4B17-9F03-62C8A6DFB918}" dt="2025-02-09T19:20:00.833" v="45" actId="20577"/>
        <pc:sldMkLst>
          <pc:docMk/>
          <pc:sldMk cId="880023379" sldId="256"/>
        </pc:sldMkLst>
        <pc:spChg chg="mod">
          <ac:chgData name="Tancredi Greco" userId="68f4d11238ebce53" providerId="LiveId" clId="{C2415FA5-D938-4B17-9F03-62C8A6DFB918}" dt="2025-02-09T19:20:00.833" v="45" actId="20577"/>
          <ac:spMkLst>
            <pc:docMk/>
            <pc:sldMk cId="880023379" sldId="256"/>
            <ac:spMk id="3" creationId="{18E99D41-69AC-9912-3E1F-1A0CB82A51AD}"/>
          </ac:spMkLst>
        </pc:spChg>
      </pc:sldChg>
      <pc:sldChg chg="modSp mod">
        <pc:chgData name="Tancredi Greco" userId="68f4d11238ebce53" providerId="LiveId" clId="{C2415FA5-D938-4B17-9F03-62C8A6DFB918}" dt="2025-02-09T19:17:55.727" v="39" actId="20577"/>
        <pc:sldMkLst>
          <pc:docMk/>
          <pc:sldMk cId="4254495562" sldId="262"/>
        </pc:sldMkLst>
        <pc:spChg chg="mod">
          <ac:chgData name="Tancredi Greco" userId="68f4d11238ebce53" providerId="LiveId" clId="{C2415FA5-D938-4B17-9F03-62C8A6DFB918}" dt="2025-02-09T19:17:55.727" v="39" actId="20577"/>
          <ac:spMkLst>
            <pc:docMk/>
            <pc:sldMk cId="4254495562" sldId="262"/>
            <ac:spMk id="3" creationId="{319584A9-4351-436E-10C6-634F55CE76E2}"/>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A0D9870-9E47-CA44-E78B-BD83D9DC26F7}"/>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4FA14C2F-3A86-FA05-731A-93DC8BCFDC7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0C1998F1-3B23-27C8-14D7-321088A59B78}"/>
              </a:ext>
            </a:extLst>
          </p:cNvPr>
          <p:cNvSpPr>
            <a:spLocks noGrp="1"/>
          </p:cNvSpPr>
          <p:nvPr>
            <p:ph type="dt" sz="half" idx="10"/>
          </p:nvPr>
        </p:nvSpPr>
        <p:spPr/>
        <p:txBody>
          <a:bodyPr/>
          <a:lstStyle/>
          <a:p>
            <a:fld id="{DBE39D31-44A6-4333-B40D-965093B33AC0}" type="datetimeFigureOut">
              <a:rPr lang="it-IT" smtClean="0"/>
              <a:t>09/02/2025</a:t>
            </a:fld>
            <a:endParaRPr lang="it-IT"/>
          </a:p>
        </p:txBody>
      </p:sp>
      <p:sp>
        <p:nvSpPr>
          <p:cNvPr id="5" name="Segnaposto piè di pagina 4">
            <a:extLst>
              <a:ext uri="{FF2B5EF4-FFF2-40B4-BE49-F238E27FC236}">
                <a16:creationId xmlns:a16="http://schemas.microsoft.com/office/drawing/2014/main" id="{52498A1B-CF2A-227E-30E2-95B1E88DA82D}"/>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40B555BD-F3E5-F1A5-723D-C1653CC44394}"/>
              </a:ext>
            </a:extLst>
          </p:cNvPr>
          <p:cNvSpPr>
            <a:spLocks noGrp="1"/>
          </p:cNvSpPr>
          <p:nvPr>
            <p:ph type="sldNum" sz="quarter" idx="12"/>
          </p:nvPr>
        </p:nvSpPr>
        <p:spPr/>
        <p:txBody>
          <a:bodyPr/>
          <a:lstStyle/>
          <a:p>
            <a:fld id="{45AFADAC-7A7D-4BE2-8BD0-82EB932C9882}" type="slidenum">
              <a:rPr lang="it-IT" smtClean="0"/>
              <a:t>‹N›</a:t>
            </a:fld>
            <a:endParaRPr lang="it-IT"/>
          </a:p>
        </p:txBody>
      </p:sp>
    </p:spTree>
    <p:extLst>
      <p:ext uri="{BB962C8B-B14F-4D97-AF65-F5344CB8AC3E}">
        <p14:creationId xmlns:p14="http://schemas.microsoft.com/office/powerpoint/2010/main" val="17030566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49766C4-C5D7-3CE1-95F4-A20C1786CFC2}"/>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83376AF4-AD32-00E4-6FFC-8462E0DD6C15}"/>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55701198-3600-DA2B-26ED-C00099E258CD}"/>
              </a:ext>
            </a:extLst>
          </p:cNvPr>
          <p:cNvSpPr>
            <a:spLocks noGrp="1"/>
          </p:cNvSpPr>
          <p:nvPr>
            <p:ph type="dt" sz="half" idx="10"/>
          </p:nvPr>
        </p:nvSpPr>
        <p:spPr/>
        <p:txBody>
          <a:bodyPr/>
          <a:lstStyle/>
          <a:p>
            <a:fld id="{DBE39D31-44A6-4333-B40D-965093B33AC0}" type="datetimeFigureOut">
              <a:rPr lang="it-IT" smtClean="0"/>
              <a:t>09/02/2025</a:t>
            </a:fld>
            <a:endParaRPr lang="it-IT"/>
          </a:p>
        </p:txBody>
      </p:sp>
      <p:sp>
        <p:nvSpPr>
          <p:cNvPr id="5" name="Segnaposto piè di pagina 4">
            <a:extLst>
              <a:ext uri="{FF2B5EF4-FFF2-40B4-BE49-F238E27FC236}">
                <a16:creationId xmlns:a16="http://schemas.microsoft.com/office/drawing/2014/main" id="{F0F7C0C2-1D5A-F565-C554-EF5B7F388DC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9F947D64-761E-68DB-A695-3D078ACA57D3}"/>
              </a:ext>
            </a:extLst>
          </p:cNvPr>
          <p:cNvSpPr>
            <a:spLocks noGrp="1"/>
          </p:cNvSpPr>
          <p:nvPr>
            <p:ph type="sldNum" sz="quarter" idx="12"/>
          </p:nvPr>
        </p:nvSpPr>
        <p:spPr/>
        <p:txBody>
          <a:bodyPr/>
          <a:lstStyle/>
          <a:p>
            <a:fld id="{45AFADAC-7A7D-4BE2-8BD0-82EB932C9882}" type="slidenum">
              <a:rPr lang="it-IT" smtClean="0"/>
              <a:t>‹N›</a:t>
            </a:fld>
            <a:endParaRPr lang="it-IT"/>
          </a:p>
        </p:txBody>
      </p:sp>
    </p:spTree>
    <p:extLst>
      <p:ext uri="{BB962C8B-B14F-4D97-AF65-F5344CB8AC3E}">
        <p14:creationId xmlns:p14="http://schemas.microsoft.com/office/powerpoint/2010/main" val="2324230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0813EB3C-3472-E491-FC42-D0639EEAB7BA}"/>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8923CE2B-8173-8E86-0A8D-61B0E029C638}"/>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E2C54829-2A99-E134-A1FB-AED1B798DBB7}"/>
              </a:ext>
            </a:extLst>
          </p:cNvPr>
          <p:cNvSpPr>
            <a:spLocks noGrp="1"/>
          </p:cNvSpPr>
          <p:nvPr>
            <p:ph type="dt" sz="half" idx="10"/>
          </p:nvPr>
        </p:nvSpPr>
        <p:spPr/>
        <p:txBody>
          <a:bodyPr/>
          <a:lstStyle/>
          <a:p>
            <a:fld id="{DBE39D31-44A6-4333-B40D-965093B33AC0}" type="datetimeFigureOut">
              <a:rPr lang="it-IT" smtClean="0"/>
              <a:t>09/02/2025</a:t>
            </a:fld>
            <a:endParaRPr lang="it-IT"/>
          </a:p>
        </p:txBody>
      </p:sp>
      <p:sp>
        <p:nvSpPr>
          <p:cNvPr id="5" name="Segnaposto piè di pagina 4">
            <a:extLst>
              <a:ext uri="{FF2B5EF4-FFF2-40B4-BE49-F238E27FC236}">
                <a16:creationId xmlns:a16="http://schemas.microsoft.com/office/drawing/2014/main" id="{8D28E664-B56E-649E-991D-D7E7553106DE}"/>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1B17BFE6-434B-37D2-BC01-E7EB551BC0F2}"/>
              </a:ext>
            </a:extLst>
          </p:cNvPr>
          <p:cNvSpPr>
            <a:spLocks noGrp="1"/>
          </p:cNvSpPr>
          <p:nvPr>
            <p:ph type="sldNum" sz="quarter" idx="12"/>
          </p:nvPr>
        </p:nvSpPr>
        <p:spPr/>
        <p:txBody>
          <a:bodyPr/>
          <a:lstStyle/>
          <a:p>
            <a:fld id="{45AFADAC-7A7D-4BE2-8BD0-82EB932C9882}" type="slidenum">
              <a:rPr lang="it-IT" smtClean="0"/>
              <a:t>‹N›</a:t>
            </a:fld>
            <a:endParaRPr lang="it-IT"/>
          </a:p>
        </p:txBody>
      </p:sp>
    </p:spTree>
    <p:extLst>
      <p:ext uri="{BB962C8B-B14F-4D97-AF65-F5344CB8AC3E}">
        <p14:creationId xmlns:p14="http://schemas.microsoft.com/office/powerpoint/2010/main" val="434308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3692E71-F2EC-BB90-FE11-43B8FFE8F7E9}"/>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77356856-F451-2BED-AA66-94CA04D8CF0F}"/>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9E7FD603-F0A1-6AF4-028A-9FCE4CB24FEA}"/>
              </a:ext>
            </a:extLst>
          </p:cNvPr>
          <p:cNvSpPr>
            <a:spLocks noGrp="1"/>
          </p:cNvSpPr>
          <p:nvPr>
            <p:ph type="dt" sz="half" idx="10"/>
          </p:nvPr>
        </p:nvSpPr>
        <p:spPr/>
        <p:txBody>
          <a:bodyPr/>
          <a:lstStyle/>
          <a:p>
            <a:fld id="{DBE39D31-44A6-4333-B40D-965093B33AC0}" type="datetimeFigureOut">
              <a:rPr lang="it-IT" smtClean="0"/>
              <a:t>09/02/2025</a:t>
            </a:fld>
            <a:endParaRPr lang="it-IT"/>
          </a:p>
        </p:txBody>
      </p:sp>
      <p:sp>
        <p:nvSpPr>
          <p:cNvPr id="5" name="Segnaposto piè di pagina 4">
            <a:extLst>
              <a:ext uri="{FF2B5EF4-FFF2-40B4-BE49-F238E27FC236}">
                <a16:creationId xmlns:a16="http://schemas.microsoft.com/office/drawing/2014/main" id="{F714BA55-104E-D019-A4FA-BABA710544F0}"/>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3CCEDAE5-7A0B-2838-AE38-130B7623A56B}"/>
              </a:ext>
            </a:extLst>
          </p:cNvPr>
          <p:cNvSpPr>
            <a:spLocks noGrp="1"/>
          </p:cNvSpPr>
          <p:nvPr>
            <p:ph type="sldNum" sz="quarter" idx="12"/>
          </p:nvPr>
        </p:nvSpPr>
        <p:spPr/>
        <p:txBody>
          <a:bodyPr/>
          <a:lstStyle/>
          <a:p>
            <a:fld id="{45AFADAC-7A7D-4BE2-8BD0-82EB932C9882}" type="slidenum">
              <a:rPr lang="it-IT" smtClean="0"/>
              <a:t>‹N›</a:t>
            </a:fld>
            <a:endParaRPr lang="it-IT"/>
          </a:p>
        </p:txBody>
      </p:sp>
    </p:spTree>
    <p:extLst>
      <p:ext uri="{BB962C8B-B14F-4D97-AF65-F5344CB8AC3E}">
        <p14:creationId xmlns:p14="http://schemas.microsoft.com/office/powerpoint/2010/main" val="3177620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D7E0540-48A6-CBAB-4A50-63D0AAC776ED}"/>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86F6D068-8E15-08E9-F950-4674FEA00550}"/>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3AE44CF8-FF6D-A93D-C0A9-438DEDF0BF5E}"/>
              </a:ext>
            </a:extLst>
          </p:cNvPr>
          <p:cNvSpPr>
            <a:spLocks noGrp="1"/>
          </p:cNvSpPr>
          <p:nvPr>
            <p:ph type="dt" sz="half" idx="10"/>
          </p:nvPr>
        </p:nvSpPr>
        <p:spPr/>
        <p:txBody>
          <a:bodyPr/>
          <a:lstStyle/>
          <a:p>
            <a:fld id="{DBE39D31-44A6-4333-B40D-965093B33AC0}" type="datetimeFigureOut">
              <a:rPr lang="it-IT" smtClean="0"/>
              <a:t>09/02/2025</a:t>
            </a:fld>
            <a:endParaRPr lang="it-IT"/>
          </a:p>
        </p:txBody>
      </p:sp>
      <p:sp>
        <p:nvSpPr>
          <p:cNvPr id="5" name="Segnaposto piè di pagina 4">
            <a:extLst>
              <a:ext uri="{FF2B5EF4-FFF2-40B4-BE49-F238E27FC236}">
                <a16:creationId xmlns:a16="http://schemas.microsoft.com/office/drawing/2014/main" id="{2A895630-F6AB-6126-FAC3-EF882867A73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F3B3522-C686-FBFB-5BAF-53D3018B7627}"/>
              </a:ext>
            </a:extLst>
          </p:cNvPr>
          <p:cNvSpPr>
            <a:spLocks noGrp="1"/>
          </p:cNvSpPr>
          <p:nvPr>
            <p:ph type="sldNum" sz="quarter" idx="12"/>
          </p:nvPr>
        </p:nvSpPr>
        <p:spPr/>
        <p:txBody>
          <a:bodyPr/>
          <a:lstStyle/>
          <a:p>
            <a:fld id="{45AFADAC-7A7D-4BE2-8BD0-82EB932C9882}" type="slidenum">
              <a:rPr lang="it-IT" smtClean="0"/>
              <a:t>‹N›</a:t>
            </a:fld>
            <a:endParaRPr lang="it-IT"/>
          </a:p>
        </p:txBody>
      </p:sp>
    </p:spTree>
    <p:extLst>
      <p:ext uri="{BB962C8B-B14F-4D97-AF65-F5344CB8AC3E}">
        <p14:creationId xmlns:p14="http://schemas.microsoft.com/office/powerpoint/2010/main" val="23840553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DA0FF01-F7CC-3E4C-0F72-8418E171B67D}"/>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B9BBA55A-CBD5-55D5-E24C-26AD8488B9D6}"/>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01717F2F-7526-5892-5349-5FFD9FE717EC}"/>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97D2B447-E67E-FA61-E88B-DF39552404BC}"/>
              </a:ext>
            </a:extLst>
          </p:cNvPr>
          <p:cNvSpPr>
            <a:spLocks noGrp="1"/>
          </p:cNvSpPr>
          <p:nvPr>
            <p:ph type="dt" sz="half" idx="10"/>
          </p:nvPr>
        </p:nvSpPr>
        <p:spPr/>
        <p:txBody>
          <a:bodyPr/>
          <a:lstStyle/>
          <a:p>
            <a:fld id="{DBE39D31-44A6-4333-B40D-965093B33AC0}" type="datetimeFigureOut">
              <a:rPr lang="it-IT" smtClean="0"/>
              <a:t>09/02/2025</a:t>
            </a:fld>
            <a:endParaRPr lang="it-IT"/>
          </a:p>
        </p:txBody>
      </p:sp>
      <p:sp>
        <p:nvSpPr>
          <p:cNvPr id="6" name="Segnaposto piè di pagina 5">
            <a:extLst>
              <a:ext uri="{FF2B5EF4-FFF2-40B4-BE49-F238E27FC236}">
                <a16:creationId xmlns:a16="http://schemas.microsoft.com/office/drawing/2014/main" id="{B0556947-E1C6-06D9-3497-C4B73E72ACAA}"/>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08C7F23B-F3FF-C338-F314-9C7843C83624}"/>
              </a:ext>
            </a:extLst>
          </p:cNvPr>
          <p:cNvSpPr>
            <a:spLocks noGrp="1"/>
          </p:cNvSpPr>
          <p:nvPr>
            <p:ph type="sldNum" sz="quarter" idx="12"/>
          </p:nvPr>
        </p:nvSpPr>
        <p:spPr/>
        <p:txBody>
          <a:bodyPr/>
          <a:lstStyle/>
          <a:p>
            <a:fld id="{45AFADAC-7A7D-4BE2-8BD0-82EB932C9882}" type="slidenum">
              <a:rPr lang="it-IT" smtClean="0"/>
              <a:t>‹N›</a:t>
            </a:fld>
            <a:endParaRPr lang="it-IT"/>
          </a:p>
        </p:txBody>
      </p:sp>
    </p:spTree>
    <p:extLst>
      <p:ext uri="{BB962C8B-B14F-4D97-AF65-F5344CB8AC3E}">
        <p14:creationId xmlns:p14="http://schemas.microsoft.com/office/powerpoint/2010/main" val="23861252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344DD11-2B55-E79F-C09A-48C2D1D196F7}"/>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197C2B56-502E-35EE-65C4-04423D806ED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2DF8A4CF-07C1-2664-05C6-DE8C24EFF44C}"/>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F836B01E-C6E1-2277-4F8D-3EDD42AC045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E5C5D7BA-D941-8643-4A9C-63CB50F9C109}"/>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2FC125A5-72DB-1596-6D1D-C3AA1A9C89AE}"/>
              </a:ext>
            </a:extLst>
          </p:cNvPr>
          <p:cNvSpPr>
            <a:spLocks noGrp="1"/>
          </p:cNvSpPr>
          <p:nvPr>
            <p:ph type="dt" sz="half" idx="10"/>
          </p:nvPr>
        </p:nvSpPr>
        <p:spPr/>
        <p:txBody>
          <a:bodyPr/>
          <a:lstStyle/>
          <a:p>
            <a:fld id="{DBE39D31-44A6-4333-B40D-965093B33AC0}" type="datetimeFigureOut">
              <a:rPr lang="it-IT" smtClean="0"/>
              <a:t>09/02/2025</a:t>
            </a:fld>
            <a:endParaRPr lang="it-IT"/>
          </a:p>
        </p:txBody>
      </p:sp>
      <p:sp>
        <p:nvSpPr>
          <p:cNvPr id="8" name="Segnaposto piè di pagina 7">
            <a:extLst>
              <a:ext uri="{FF2B5EF4-FFF2-40B4-BE49-F238E27FC236}">
                <a16:creationId xmlns:a16="http://schemas.microsoft.com/office/drawing/2014/main" id="{8892291C-0D52-B174-C468-B04358CFDB89}"/>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49C8B4B8-5252-B823-1CB4-524CDC140D6C}"/>
              </a:ext>
            </a:extLst>
          </p:cNvPr>
          <p:cNvSpPr>
            <a:spLocks noGrp="1"/>
          </p:cNvSpPr>
          <p:nvPr>
            <p:ph type="sldNum" sz="quarter" idx="12"/>
          </p:nvPr>
        </p:nvSpPr>
        <p:spPr/>
        <p:txBody>
          <a:bodyPr/>
          <a:lstStyle/>
          <a:p>
            <a:fld id="{45AFADAC-7A7D-4BE2-8BD0-82EB932C9882}" type="slidenum">
              <a:rPr lang="it-IT" smtClean="0"/>
              <a:t>‹N›</a:t>
            </a:fld>
            <a:endParaRPr lang="it-IT"/>
          </a:p>
        </p:txBody>
      </p:sp>
    </p:spTree>
    <p:extLst>
      <p:ext uri="{BB962C8B-B14F-4D97-AF65-F5344CB8AC3E}">
        <p14:creationId xmlns:p14="http://schemas.microsoft.com/office/powerpoint/2010/main" val="2136846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FF6DAB3-4E5E-6F72-E28D-05F3FAC09232}"/>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2E250A6D-6370-0419-169A-E99A0B9D0AFF}"/>
              </a:ext>
            </a:extLst>
          </p:cNvPr>
          <p:cNvSpPr>
            <a:spLocks noGrp="1"/>
          </p:cNvSpPr>
          <p:nvPr>
            <p:ph type="dt" sz="half" idx="10"/>
          </p:nvPr>
        </p:nvSpPr>
        <p:spPr/>
        <p:txBody>
          <a:bodyPr/>
          <a:lstStyle/>
          <a:p>
            <a:fld id="{DBE39D31-44A6-4333-B40D-965093B33AC0}" type="datetimeFigureOut">
              <a:rPr lang="it-IT" smtClean="0"/>
              <a:t>09/02/2025</a:t>
            </a:fld>
            <a:endParaRPr lang="it-IT"/>
          </a:p>
        </p:txBody>
      </p:sp>
      <p:sp>
        <p:nvSpPr>
          <p:cNvPr id="4" name="Segnaposto piè di pagina 3">
            <a:extLst>
              <a:ext uri="{FF2B5EF4-FFF2-40B4-BE49-F238E27FC236}">
                <a16:creationId xmlns:a16="http://schemas.microsoft.com/office/drawing/2014/main" id="{C80B80CC-BA5F-189A-8602-C7F8D880741A}"/>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B21A574F-155E-7014-D1EC-4E9C59DBAFF0}"/>
              </a:ext>
            </a:extLst>
          </p:cNvPr>
          <p:cNvSpPr>
            <a:spLocks noGrp="1"/>
          </p:cNvSpPr>
          <p:nvPr>
            <p:ph type="sldNum" sz="quarter" idx="12"/>
          </p:nvPr>
        </p:nvSpPr>
        <p:spPr/>
        <p:txBody>
          <a:bodyPr/>
          <a:lstStyle/>
          <a:p>
            <a:fld id="{45AFADAC-7A7D-4BE2-8BD0-82EB932C9882}" type="slidenum">
              <a:rPr lang="it-IT" smtClean="0"/>
              <a:t>‹N›</a:t>
            </a:fld>
            <a:endParaRPr lang="it-IT"/>
          </a:p>
        </p:txBody>
      </p:sp>
    </p:spTree>
    <p:extLst>
      <p:ext uri="{BB962C8B-B14F-4D97-AF65-F5344CB8AC3E}">
        <p14:creationId xmlns:p14="http://schemas.microsoft.com/office/powerpoint/2010/main" val="1371014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9290A59D-ED5C-0A71-FC77-9630D8F8ABFA}"/>
              </a:ext>
            </a:extLst>
          </p:cNvPr>
          <p:cNvSpPr>
            <a:spLocks noGrp="1"/>
          </p:cNvSpPr>
          <p:nvPr>
            <p:ph type="dt" sz="half" idx="10"/>
          </p:nvPr>
        </p:nvSpPr>
        <p:spPr/>
        <p:txBody>
          <a:bodyPr/>
          <a:lstStyle/>
          <a:p>
            <a:fld id="{DBE39D31-44A6-4333-B40D-965093B33AC0}" type="datetimeFigureOut">
              <a:rPr lang="it-IT" smtClean="0"/>
              <a:t>09/02/2025</a:t>
            </a:fld>
            <a:endParaRPr lang="it-IT"/>
          </a:p>
        </p:txBody>
      </p:sp>
      <p:sp>
        <p:nvSpPr>
          <p:cNvPr id="3" name="Segnaposto piè di pagina 2">
            <a:extLst>
              <a:ext uri="{FF2B5EF4-FFF2-40B4-BE49-F238E27FC236}">
                <a16:creationId xmlns:a16="http://schemas.microsoft.com/office/drawing/2014/main" id="{6CC0DDF1-D69B-DFA9-DB62-0CC4698A104B}"/>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26E98EB3-FB85-5291-76D2-ADD87B26C5F1}"/>
              </a:ext>
            </a:extLst>
          </p:cNvPr>
          <p:cNvSpPr>
            <a:spLocks noGrp="1"/>
          </p:cNvSpPr>
          <p:nvPr>
            <p:ph type="sldNum" sz="quarter" idx="12"/>
          </p:nvPr>
        </p:nvSpPr>
        <p:spPr/>
        <p:txBody>
          <a:bodyPr/>
          <a:lstStyle/>
          <a:p>
            <a:fld id="{45AFADAC-7A7D-4BE2-8BD0-82EB932C9882}" type="slidenum">
              <a:rPr lang="it-IT" smtClean="0"/>
              <a:t>‹N›</a:t>
            </a:fld>
            <a:endParaRPr lang="it-IT"/>
          </a:p>
        </p:txBody>
      </p:sp>
    </p:spTree>
    <p:extLst>
      <p:ext uri="{BB962C8B-B14F-4D97-AF65-F5344CB8AC3E}">
        <p14:creationId xmlns:p14="http://schemas.microsoft.com/office/powerpoint/2010/main" val="484751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0F05F5-7D62-EBCE-F28B-E84C598FCCFE}"/>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3381D4C5-3964-D10A-BED5-082DC2F70DB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E4A187C2-9A9C-EEBA-2C68-C6A14424A4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180D9CFD-0AAA-1980-6C7B-2700F92D6287}"/>
              </a:ext>
            </a:extLst>
          </p:cNvPr>
          <p:cNvSpPr>
            <a:spLocks noGrp="1"/>
          </p:cNvSpPr>
          <p:nvPr>
            <p:ph type="dt" sz="half" idx="10"/>
          </p:nvPr>
        </p:nvSpPr>
        <p:spPr/>
        <p:txBody>
          <a:bodyPr/>
          <a:lstStyle/>
          <a:p>
            <a:fld id="{DBE39D31-44A6-4333-B40D-965093B33AC0}" type="datetimeFigureOut">
              <a:rPr lang="it-IT" smtClean="0"/>
              <a:t>09/02/2025</a:t>
            </a:fld>
            <a:endParaRPr lang="it-IT"/>
          </a:p>
        </p:txBody>
      </p:sp>
      <p:sp>
        <p:nvSpPr>
          <p:cNvPr id="6" name="Segnaposto piè di pagina 5">
            <a:extLst>
              <a:ext uri="{FF2B5EF4-FFF2-40B4-BE49-F238E27FC236}">
                <a16:creationId xmlns:a16="http://schemas.microsoft.com/office/drawing/2014/main" id="{4A73AEF9-5597-A312-99B8-BD634758F932}"/>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C884D0EE-D674-162A-9270-E1FE9E63E470}"/>
              </a:ext>
            </a:extLst>
          </p:cNvPr>
          <p:cNvSpPr>
            <a:spLocks noGrp="1"/>
          </p:cNvSpPr>
          <p:nvPr>
            <p:ph type="sldNum" sz="quarter" idx="12"/>
          </p:nvPr>
        </p:nvSpPr>
        <p:spPr/>
        <p:txBody>
          <a:bodyPr/>
          <a:lstStyle/>
          <a:p>
            <a:fld id="{45AFADAC-7A7D-4BE2-8BD0-82EB932C9882}" type="slidenum">
              <a:rPr lang="it-IT" smtClean="0"/>
              <a:t>‹N›</a:t>
            </a:fld>
            <a:endParaRPr lang="it-IT"/>
          </a:p>
        </p:txBody>
      </p:sp>
    </p:spTree>
    <p:extLst>
      <p:ext uri="{BB962C8B-B14F-4D97-AF65-F5344CB8AC3E}">
        <p14:creationId xmlns:p14="http://schemas.microsoft.com/office/powerpoint/2010/main" val="3139473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E8477EC-7D28-42C0-4F84-7435C62CE876}"/>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FD8AAB18-F2D4-D8C4-B5D2-EAAA4CE9859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D3FDB248-19DA-5138-3F3F-8DA4FDEE5A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E8D9EA01-41A8-8770-106B-ACDB42EDF267}"/>
              </a:ext>
            </a:extLst>
          </p:cNvPr>
          <p:cNvSpPr>
            <a:spLocks noGrp="1"/>
          </p:cNvSpPr>
          <p:nvPr>
            <p:ph type="dt" sz="half" idx="10"/>
          </p:nvPr>
        </p:nvSpPr>
        <p:spPr/>
        <p:txBody>
          <a:bodyPr/>
          <a:lstStyle/>
          <a:p>
            <a:fld id="{DBE39D31-44A6-4333-B40D-965093B33AC0}" type="datetimeFigureOut">
              <a:rPr lang="it-IT" smtClean="0"/>
              <a:t>09/02/2025</a:t>
            </a:fld>
            <a:endParaRPr lang="it-IT"/>
          </a:p>
        </p:txBody>
      </p:sp>
      <p:sp>
        <p:nvSpPr>
          <p:cNvPr id="6" name="Segnaposto piè di pagina 5">
            <a:extLst>
              <a:ext uri="{FF2B5EF4-FFF2-40B4-BE49-F238E27FC236}">
                <a16:creationId xmlns:a16="http://schemas.microsoft.com/office/drawing/2014/main" id="{0A522000-3275-5590-6448-4F858E16B785}"/>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8C1183EC-0401-04EE-6498-4C3E749A47BE}"/>
              </a:ext>
            </a:extLst>
          </p:cNvPr>
          <p:cNvSpPr>
            <a:spLocks noGrp="1"/>
          </p:cNvSpPr>
          <p:nvPr>
            <p:ph type="sldNum" sz="quarter" idx="12"/>
          </p:nvPr>
        </p:nvSpPr>
        <p:spPr/>
        <p:txBody>
          <a:bodyPr/>
          <a:lstStyle/>
          <a:p>
            <a:fld id="{45AFADAC-7A7D-4BE2-8BD0-82EB932C9882}" type="slidenum">
              <a:rPr lang="it-IT" smtClean="0"/>
              <a:t>‹N›</a:t>
            </a:fld>
            <a:endParaRPr lang="it-IT"/>
          </a:p>
        </p:txBody>
      </p:sp>
    </p:spTree>
    <p:extLst>
      <p:ext uri="{BB962C8B-B14F-4D97-AF65-F5344CB8AC3E}">
        <p14:creationId xmlns:p14="http://schemas.microsoft.com/office/powerpoint/2010/main" val="2703554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CF6DA89B-BC2B-21DF-E2C2-9FC28F5962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9A9EB65F-E5E7-CD5F-2485-51723E2FF81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7EDE9ACE-0621-E254-DBA8-F8249F4148D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DBE39D31-44A6-4333-B40D-965093B33AC0}" type="datetimeFigureOut">
              <a:rPr lang="it-IT" smtClean="0"/>
              <a:t>09/02/2025</a:t>
            </a:fld>
            <a:endParaRPr lang="it-IT"/>
          </a:p>
        </p:txBody>
      </p:sp>
      <p:sp>
        <p:nvSpPr>
          <p:cNvPr id="5" name="Segnaposto piè di pagina 4">
            <a:extLst>
              <a:ext uri="{FF2B5EF4-FFF2-40B4-BE49-F238E27FC236}">
                <a16:creationId xmlns:a16="http://schemas.microsoft.com/office/drawing/2014/main" id="{AB467B69-CE2A-3897-7920-90B0676C1AE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it-IT"/>
          </a:p>
        </p:txBody>
      </p:sp>
      <p:sp>
        <p:nvSpPr>
          <p:cNvPr id="6" name="Segnaposto numero diapositiva 5">
            <a:extLst>
              <a:ext uri="{FF2B5EF4-FFF2-40B4-BE49-F238E27FC236}">
                <a16:creationId xmlns:a16="http://schemas.microsoft.com/office/drawing/2014/main" id="{4EC4CC75-4127-1133-B78F-C19DD558DA3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5AFADAC-7A7D-4BE2-8BD0-82EB932C9882}" type="slidenum">
              <a:rPr lang="it-IT" smtClean="0"/>
              <a:t>‹N›</a:t>
            </a:fld>
            <a:endParaRPr lang="it-IT"/>
          </a:p>
        </p:txBody>
      </p:sp>
    </p:spTree>
    <p:extLst>
      <p:ext uri="{BB962C8B-B14F-4D97-AF65-F5344CB8AC3E}">
        <p14:creationId xmlns:p14="http://schemas.microsoft.com/office/powerpoint/2010/main" val="41860212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B0F9914-18FF-2CD2-C572-812773C34387}"/>
              </a:ext>
            </a:extLst>
          </p:cNvPr>
          <p:cNvSpPr>
            <a:spLocks noGrp="1"/>
          </p:cNvSpPr>
          <p:nvPr>
            <p:ph type="ctrTitle"/>
          </p:nvPr>
        </p:nvSpPr>
        <p:spPr/>
        <p:txBody>
          <a:bodyPr/>
          <a:lstStyle/>
          <a:p>
            <a:r>
              <a:rPr lang="it-IT" i="1" dirty="0"/>
              <a:t>Odissea XVII</a:t>
            </a:r>
          </a:p>
        </p:txBody>
      </p:sp>
      <p:sp>
        <p:nvSpPr>
          <p:cNvPr id="3" name="Sottotitolo 2">
            <a:extLst>
              <a:ext uri="{FF2B5EF4-FFF2-40B4-BE49-F238E27FC236}">
                <a16:creationId xmlns:a16="http://schemas.microsoft.com/office/drawing/2014/main" id="{18E99D41-69AC-9912-3E1F-1A0CB82A51AD}"/>
              </a:ext>
            </a:extLst>
          </p:cNvPr>
          <p:cNvSpPr>
            <a:spLocks noGrp="1"/>
          </p:cNvSpPr>
          <p:nvPr>
            <p:ph type="subTitle" idx="1"/>
          </p:nvPr>
        </p:nvSpPr>
        <p:spPr/>
        <p:txBody>
          <a:bodyPr/>
          <a:lstStyle/>
          <a:p>
            <a:r>
              <a:rPr lang="it-IT" dirty="0"/>
              <a:t>VV. 328 </a:t>
            </a:r>
            <a:r>
              <a:rPr lang="it-IT"/>
              <a:t>- 404</a:t>
            </a:r>
            <a:endParaRPr lang="it-IT" dirty="0"/>
          </a:p>
        </p:txBody>
      </p:sp>
    </p:spTree>
    <p:extLst>
      <p:ext uri="{BB962C8B-B14F-4D97-AF65-F5344CB8AC3E}">
        <p14:creationId xmlns:p14="http://schemas.microsoft.com/office/powerpoint/2010/main" val="8800233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4484F87-0643-9229-E69E-425476EBC9F7}"/>
              </a:ext>
            </a:extLst>
          </p:cNvPr>
          <p:cNvSpPr>
            <a:spLocks noGrp="1"/>
          </p:cNvSpPr>
          <p:nvPr>
            <p:ph type="title"/>
          </p:nvPr>
        </p:nvSpPr>
        <p:spPr/>
        <p:txBody>
          <a:bodyPr/>
          <a:lstStyle/>
          <a:p>
            <a:r>
              <a:rPr lang="it-IT" i="1" dirty="0"/>
              <a:t>Odissea </a:t>
            </a:r>
            <a:r>
              <a:rPr lang="it-IT" dirty="0"/>
              <a:t>XVII, dal v. 328</a:t>
            </a:r>
            <a:endParaRPr lang="it-IT" i="1" dirty="0"/>
          </a:p>
        </p:txBody>
      </p:sp>
      <p:sp>
        <p:nvSpPr>
          <p:cNvPr id="3" name="Segnaposto contenuto 2">
            <a:extLst>
              <a:ext uri="{FF2B5EF4-FFF2-40B4-BE49-F238E27FC236}">
                <a16:creationId xmlns:a16="http://schemas.microsoft.com/office/drawing/2014/main" id="{68D27864-767E-D652-FDEC-67371270E994}"/>
              </a:ext>
            </a:extLst>
          </p:cNvPr>
          <p:cNvSpPr>
            <a:spLocks noGrp="1"/>
          </p:cNvSpPr>
          <p:nvPr>
            <p:ph idx="1"/>
          </p:nvPr>
        </p:nvSpPr>
        <p:spPr/>
        <p:txBody>
          <a:bodyPr>
            <a:noAutofit/>
          </a:bodyPr>
          <a:lstStyle/>
          <a:p>
            <a:pPr marL="0" indent="0" algn="just">
              <a:buNone/>
            </a:pPr>
            <a:r>
              <a:rPr lang="it-IT" sz="2900" dirty="0"/>
              <a:t>Telemaco simile a un Dio vide per primo il porcaro entrare nella sala; subito lo chiamò, facendogli un cenno. Quello si guardò intorno, poi prese uno sgabello vuoto, dove di solito sedeva il servo che tagliava la carne per i pretendenti nella sala. Portò lo sgabello accanto alla tavola di Telemaco, di fronte a lui, e si sedette; un araldo gli mise accanto una porzione di carne e del pane da un canestro. Subito dopo di lui entrò in casa Odisseo, con l’aspetto di un povero vecchio mendicante, appoggiato al bastone e coperto di misere vesti. Sedette </a:t>
            </a:r>
            <a:r>
              <a:rPr lang="it-IT" sz="2900" u="sng" dirty="0"/>
              <a:t>sulla soglia di frassino </a:t>
            </a:r>
            <a:r>
              <a:rPr lang="it-IT" sz="2900" dirty="0"/>
              <a:t>(</a:t>
            </a:r>
            <a:r>
              <a:rPr lang="el-GR" sz="2900" dirty="0"/>
              <a:t>ἐπὶ μελίνου οὐδοῦ</a:t>
            </a:r>
            <a:r>
              <a:rPr lang="it-IT" sz="2900" dirty="0"/>
              <a:t>), all’interno della porta, appoggiato a uno stipite di cipresso, che un artigiano aveva levigato con perizia e squadrato con il filo a piombo.</a:t>
            </a:r>
          </a:p>
        </p:txBody>
      </p:sp>
    </p:spTree>
    <p:extLst>
      <p:ext uri="{BB962C8B-B14F-4D97-AF65-F5344CB8AC3E}">
        <p14:creationId xmlns:p14="http://schemas.microsoft.com/office/powerpoint/2010/main" val="10807903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3C7FE7-C14C-E5FF-67E5-08A93CE6F1BD}"/>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A999780-0576-62CB-FE29-982EFAAECFB4}"/>
              </a:ext>
            </a:extLst>
          </p:cNvPr>
          <p:cNvSpPr>
            <a:spLocks noGrp="1"/>
          </p:cNvSpPr>
          <p:nvPr>
            <p:ph idx="1"/>
          </p:nvPr>
        </p:nvSpPr>
        <p:spPr>
          <a:xfrm>
            <a:off x="838200" y="370114"/>
            <a:ext cx="10515600" cy="5806849"/>
          </a:xfrm>
        </p:spPr>
        <p:txBody>
          <a:bodyPr>
            <a:noAutofit/>
          </a:bodyPr>
          <a:lstStyle/>
          <a:p>
            <a:pPr marL="0" indent="0" algn="just">
              <a:buNone/>
            </a:pPr>
            <a:r>
              <a:rPr lang="it-IT" sz="2900" dirty="0"/>
              <a:t>Allora Telemaco chiamò a sé il porcaro e, dopo avere preso un intero pane dal bellissimo canestro e tanta carne quanta potevano contenerne le sue mani, disse: “Prendi queste cose e dallo allo straniero; digli di chiedere del cibo a tutti i pretendenti: la timidezza non è adatta a un uomo che ha bisogno”. Così disse; il guardiano dei porci, appena sentì le sue parole, si avvicinò al mendicante e gli disse parole alate: “Straniero, Telemaco ti manda queste cose e ti dice di chiedere del cibo a tutti i pretendenti: la timidezza non è adatta a un uomo che ha bisogno”. A lui rispose il molto ingegnoso Odisseo: “Zeus potente, fai che Telemaco sia felice tra gli uomini e che ottenga tutto ciò che il suo cuore desidera!”. </a:t>
            </a:r>
          </a:p>
        </p:txBody>
      </p:sp>
    </p:spTree>
    <p:extLst>
      <p:ext uri="{BB962C8B-B14F-4D97-AF65-F5344CB8AC3E}">
        <p14:creationId xmlns:p14="http://schemas.microsoft.com/office/powerpoint/2010/main" val="1624006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999E75-710D-02D9-30B3-EC0CDCC18029}"/>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C1173E90-39BD-FDB1-A28D-40C05C38922A}"/>
              </a:ext>
            </a:extLst>
          </p:cNvPr>
          <p:cNvSpPr>
            <a:spLocks noGrp="1"/>
          </p:cNvSpPr>
          <p:nvPr>
            <p:ph idx="1"/>
          </p:nvPr>
        </p:nvSpPr>
        <p:spPr>
          <a:xfrm>
            <a:off x="838200" y="370114"/>
            <a:ext cx="10515600" cy="6183086"/>
          </a:xfrm>
        </p:spPr>
        <p:txBody>
          <a:bodyPr>
            <a:noAutofit/>
          </a:bodyPr>
          <a:lstStyle/>
          <a:p>
            <a:pPr marL="0" indent="0" algn="just">
              <a:buNone/>
            </a:pPr>
            <a:r>
              <a:rPr lang="it-IT" sz="2900" dirty="0"/>
              <a:t>Così disse; poi prese il cibo con le due mani e lo appoggiò davanti ai piedi, sulla misera bisaccia; poi mangiò, mentre l’aedo continuava a cantare. Quando anche il divino cantore finì il suo canto (mentre i pretendenti strepitavano nella sala); allora                                                             </a:t>
            </a:r>
            <a:r>
              <a:rPr lang="it-IT" sz="2900" u="sng" dirty="0"/>
              <a:t>Atena si avvicinò a Odisseo figlio di Laerte e lo esortò a chiedere un pezzo di pane ai pretendenti, per capire quali fossero generosi e quali crudeli (ma nessuno di loro si sarebbe salvato dalla morte). </a:t>
            </a:r>
            <a:r>
              <a:rPr lang="it-IT" sz="2900" dirty="0"/>
              <a:t>Egli andò a chiedere a tutti, uno per uno, stendendo la mano da ogni lato, come fosse un mendicante abituale. Quelli, per compassione, davano qualcosa; si stupivano di lui, chiedendosi chi fosse e da dove venisse. Ma il capraio Melanzio intervenne e disse: “Ascoltatemi, voi pretendenti della nobile regina; io conosco questo straniero perché l’ho già visto: lo ha portato qui il porcaro… non ho dubbi! Non so a quale stirpe lui dice di appartenere”. </a:t>
            </a:r>
          </a:p>
        </p:txBody>
      </p:sp>
    </p:spTree>
    <p:extLst>
      <p:ext uri="{BB962C8B-B14F-4D97-AF65-F5344CB8AC3E}">
        <p14:creationId xmlns:p14="http://schemas.microsoft.com/office/powerpoint/2010/main" val="26055520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F1303DF9-A2FF-FFF0-3081-F0712137C680}"/>
              </a:ext>
            </a:extLst>
          </p:cNvPr>
          <p:cNvSpPr>
            <a:spLocks noGrp="1"/>
          </p:cNvSpPr>
          <p:nvPr>
            <p:ph idx="1"/>
          </p:nvPr>
        </p:nvSpPr>
        <p:spPr>
          <a:xfrm>
            <a:off x="838200" y="424543"/>
            <a:ext cx="10515600" cy="6259286"/>
          </a:xfrm>
        </p:spPr>
        <p:txBody>
          <a:bodyPr>
            <a:noAutofit/>
          </a:bodyPr>
          <a:lstStyle/>
          <a:p>
            <a:pPr marL="0" indent="0" algn="just">
              <a:buNone/>
            </a:pPr>
            <a:r>
              <a:rPr lang="it-IT" sz="2900" dirty="0"/>
              <a:t>Così disse; Antinoo rimproverò il porcaro:  “Porcaro </a:t>
            </a:r>
            <a:r>
              <a:rPr lang="it-IT" sz="2900" u="sng" dirty="0"/>
              <a:t>maledetto </a:t>
            </a:r>
            <a:r>
              <a:rPr lang="it-IT" sz="2900" dirty="0"/>
              <a:t>(</a:t>
            </a:r>
            <a:r>
              <a:rPr lang="el-GR" sz="2900" dirty="0">
                <a:highlight>
                  <a:srgbClr val="00FF00"/>
                </a:highlight>
              </a:rPr>
              <a:t>ἀρί</a:t>
            </a:r>
            <a:r>
              <a:rPr lang="el-GR" sz="2900" dirty="0">
                <a:highlight>
                  <a:srgbClr val="FFFF00"/>
                </a:highlight>
              </a:rPr>
              <a:t>γνω</a:t>
            </a:r>
            <a:r>
              <a:rPr lang="el-GR" sz="2900" dirty="0"/>
              <a:t>τε</a:t>
            </a:r>
            <a:r>
              <a:rPr lang="it-IT" sz="2900" dirty="0"/>
              <a:t>. «noto», «famigerato»), perché hai portato quest’uomo in città? Abbiamo forse bisogno di altri vagabondi, di spregevoli pezzenti, di mendicanti </a:t>
            </a:r>
            <a:r>
              <a:rPr lang="it-IT" sz="2900" dirty="0">
                <a:effectLst>
                  <a:outerShdw blurRad="38100" dist="38100" dir="2700000" algn="tl">
                    <a:srgbClr val="000000">
                      <a:alpha val="43137"/>
                    </a:srgbClr>
                  </a:outerShdw>
                </a:effectLst>
              </a:rPr>
              <a:t>leccapiatti</a:t>
            </a:r>
            <a:r>
              <a:rPr lang="it-IT" sz="2900" dirty="0"/>
              <a:t>? Ti lamenti perché quelli che si stanno qui divorano il cibo del tuo padrone e poi fai venire anche costui?”. E tu, porcaro </a:t>
            </a:r>
            <a:r>
              <a:rPr lang="it-IT" sz="2900" dirty="0" err="1"/>
              <a:t>Eumeo</a:t>
            </a:r>
            <a:r>
              <a:rPr lang="it-IT" sz="2900" dirty="0"/>
              <a:t>, così gli rispondesti:                                                   </a:t>
            </a:r>
          </a:p>
          <a:p>
            <a:pPr marL="0" indent="0">
              <a:buNone/>
            </a:pPr>
            <a:r>
              <a:rPr lang="it-IT" sz="2900" dirty="0"/>
              <a:t>“Antinoo, anche se sei nobile, non dici cose giuste. Chi può far venire da fuori uno straniero, a meno che non faccia parte di quelli che fanno cose utili per tutti? Ad esempio un indovino, un guaritore, un maestro d’ascia oppure un aedo divino che dà gioia col suo canto. Questi gli uomini che vengono ricercati sulla vasta terra; nessuno inviterebbe un mendicante, per farsi sfruttare. Tra tutti i pretendenti, sei sempre il più aspro con i servi di Odisseo: specialmente con me. Ma io non me ne curo, finché in questo palazzo vivono la saggia Penelope e Telemaco simile a un Dio”.</a:t>
            </a:r>
          </a:p>
        </p:txBody>
      </p:sp>
    </p:spTree>
    <p:extLst>
      <p:ext uri="{BB962C8B-B14F-4D97-AF65-F5344CB8AC3E}">
        <p14:creationId xmlns:p14="http://schemas.microsoft.com/office/powerpoint/2010/main" val="13572459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Shape 8">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Isosceles Triangle 16">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Isosceles Triangle 18">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 name="Tabella 1">
            <a:extLst>
              <a:ext uri="{FF2B5EF4-FFF2-40B4-BE49-F238E27FC236}">
                <a16:creationId xmlns:a16="http://schemas.microsoft.com/office/drawing/2014/main" id="{69D74B5C-4563-DDC5-29AE-54E708F5F5B4}"/>
              </a:ext>
            </a:extLst>
          </p:cNvPr>
          <p:cNvGraphicFramePr>
            <a:graphicFrameLocks noGrp="1"/>
          </p:cNvGraphicFramePr>
          <p:nvPr>
            <p:extLst>
              <p:ext uri="{D42A27DB-BD31-4B8C-83A1-F6EECF244321}">
                <p14:modId xmlns:p14="http://schemas.microsoft.com/office/powerpoint/2010/main" val="559679892"/>
              </p:ext>
            </p:extLst>
          </p:nvPr>
        </p:nvGraphicFramePr>
        <p:xfrm>
          <a:off x="643467" y="2994824"/>
          <a:ext cx="10905070" cy="868352"/>
        </p:xfrm>
        <a:graphic>
          <a:graphicData uri="http://schemas.openxmlformats.org/drawingml/2006/table">
            <a:tbl>
              <a:tblPr firstRow="1" firstCol="1" bandRow="1">
                <a:tableStyleId>{5C22544A-7EE6-4342-B048-85BDC9FD1C3A}</a:tableStyleId>
              </a:tblPr>
              <a:tblGrid>
                <a:gridCol w="1947470">
                  <a:extLst>
                    <a:ext uri="{9D8B030D-6E8A-4147-A177-3AD203B41FA5}">
                      <a16:colId xmlns:a16="http://schemas.microsoft.com/office/drawing/2014/main" val="238942840"/>
                    </a:ext>
                  </a:extLst>
                </a:gridCol>
                <a:gridCol w="1831679">
                  <a:extLst>
                    <a:ext uri="{9D8B030D-6E8A-4147-A177-3AD203B41FA5}">
                      <a16:colId xmlns:a16="http://schemas.microsoft.com/office/drawing/2014/main" val="1160333071"/>
                    </a:ext>
                  </a:extLst>
                </a:gridCol>
                <a:gridCol w="1446163">
                  <a:extLst>
                    <a:ext uri="{9D8B030D-6E8A-4147-A177-3AD203B41FA5}">
                      <a16:colId xmlns:a16="http://schemas.microsoft.com/office/drawing/2014/main" val="3439604438"/>
                    </a:ext>
                  </a:extLst>
                </a:gridCol>
                <a:gridCol w="1792173">
                  <a:extLst>
                    <a:ext uri="{9D8B030D-6E8A-4147-A177-3AD203B41FA5}">
                      <a16:colId xmlns:a16="http://schemas.microsoft.com/office/drawing/2014/main" val="387515192"/>
                    </a:ext>
                  </a:extLst>
                </a:gridCol>
                <a:gridCol w="1038851">
                  <a:extLst>
                    <a:ext uri="{9D8B030D-6E8A-4147-A177-3AD203B41FA5}">
                      <a16:colId xmlns:a16="http://schemas.microsoft.com/office/drawing/2014/main" val="3585814227"/>
                    </a:ext>
                  </a:extLst>
                </a:gridCol>
                <a:gridCol w="1888893">
                  <a:extLst>
                    <a:ext uri="{9D8B030D-6E8A-4147-A177-3AD203B41FA5}">
                      <a16:colId xmlns:a16="http://schemas.microsoft.com/office/drawing/2014/main" val="2030039303"/>
                    </a:ext>
                  </a:extLst>
                </a:gridCol>
                <a:gridCol w="959841">
                  <a:extLst>
                    <a:ext uri="{9D8B030D-6E8A-4147-A177-3AD203B41FA5}">
                      <a16:colId xmlns:a16="http://schemas.microsoft.com/office/drawing/2014/main" val="249290879"/>
                    </a:ext>
                  </a:extLst>
                </a:gridCol>
              </a:tblGrid>
              <a:tr h="868352">
                <a:tc>
                  <a:txBody>
                    <a:bodyPr/>
                    <a:lstStyle/>
                    <a:p>
                      <a:pPr algn="just"/>
                      <a:r>
                        <a:rPr lang="it-IT" sz="2700" kern="100">
                          <a:effectLst/>
                        </a:rPr>
                        <a:t>Conoscere</a:t>
                      </a:r>
                      <a:endParaRPr lang="it-IT" sz="2700" kern="100">
                        <a:effectLst/>
                        <a:latin typeface="Times New Roman" panose="02020603050405020304" pitchFamily="18" charset="0"/>
                        <a:ea typeface="Aptos" panose="020B0004020202020204" pitchFamily="34" charset="0"/>
                      </a:endParaRPr>
                    </a:p>
                  </a:txBody>
                  <a:tcPr marL="58849" marR="58849" marT="0" marB="0"/>
                </a:tc>
                <a:tc>
                  <a:txBody>
                    <a:bodyPr/>
                    <a:lstStyle/>
                    <a:p>
                      <a:pPr algn="just"/>
                      <a:r>
                        <a:rPr lang="it-IT" sz="2700" kern="100" err="1">
                          <a:effectLst/>
                        </a:rPr>
                        <a:t>Cognosco</a:t>
                      </a:r>
                      <a:endParaRPr lang="it-IT" sz="2700" kern="100">
                        <a:effectLst/>
                        <a:latin typeface="Times New Roman" panose="02020603050405020304" pitchFamily="18" charset="0"/>
                        <a:ea typeface="Aptos" panose="020B0004020202020204" pitchFamily="34" charset="0"/>
                      </a:endParaRPr>
                    </a:p>
                  </a:txBody>
                  <a:tcPr marL="58849" marR="58849" marT="0" marB="0"/>
                </a:tc>
                <a:tc>
                  <a:txBody>
                    <a:bodyPr/>
                    <a:lstStyle/>
                    <a:p>
                      <a:pPr algn="just"/>
                      <a:r>
                        <a:rPr lang="it-IT" sz="2700" kern="100" err="1">
                          <a:effectLst/>
                          <a:latin typeface="Times New Roman" panose="02020603050405020304" pitchFamily="18" charset="0"/>
                          <a:ea typeface="Aptos" panose="020B0004020202020204" pitchFamily="34" charset="0"/>
                        </a:rPr>
                        <a:t>Conocer</a:t>
                      </a:r>
                      <a:endParaRPr lang="it-IT" sz="2700" kern="100">
                        <a:effectLst/>
                        <a:latin typeface="Times New Roman" panose="02020603050405020304" pitchFamily="18" charset="0"/>
                        <a:ea typeface="Aptos" panose="020B0004020202020204" pitchFamily="34" charset="0"/>
                      </a:endParaRPr>
                    </a:p>
                  </a:txBody>
                  <a:tcPr marL="58849" marR="58849" marT="0" marB="0"/>
                </a:tc>
                <a:tc>
                  <a:txBody>
                    <a:bodyPr/>
                    <a:lstStyle/>
                    <a:p>
                      <a:pPr algn="just"/>
                      <a:r>
                        <a:rPr lang="it-IT" sz="2700" kern="100" err="1">
                          <a:effectLst/>
                        </a:rPr>
                        <a:t>Connaître</a:t>
                      </a:r>
                      <a:endParaRPr lang="it-IT" sz="2700" kern="100">
                        <a:effectLst/>
                        <a:latin typeface="Times New Roman" panose="02020603050405020304" pitchFamily="18" charset="0"/>
                        <a:ea typeface="Aptos" panose="020B0004020202020204" pitchFamily="34" charset="0"/>
                      </a:endParaRPr>
                    </a:p>
                  </a:txBody>
                  <a:tcPr marL="58849" marR="58849" marT="0" marB="0"/>
                </a:tc>
                <a:tc>
                  <a:txBody>
                    <a:bodyPr/>
                    <a:lstStyle/>
                    <a:p>
                      <a:pPr algn="just"/>
                      <a:r>
                        <a:rPr lang="it-IT" sz="2700" kern="100">
                          <a:effectLst/>
                          <a:latin typeface="Times New Roman" panose="02020603050405020304" pitchFamily="18" charset="0"/>
                          <a:ea typeface="Aptos" panose="020B0004020202020204" pitchFamily="34" charset="0"/>
                        </a:rPr>
                        <a:t>know</a:t>
                      </a:r>
                    </a:p>
                  </a:txBody>
                  <a:tcPr marL="58849" marR="58849" marT="0" marB="0"/>
                </a:tc>
                <a:tc>
                  <a:txBody>
                    <a:bodyPr/>
                    <a:lstStyle/>
                    <a:p>
                      <a:pPr algn="just"/>
                      <a:r>
                        <a:rPr lang="it-IT" sz="2700" kern="100" err="1">
                          <a:effectLst/>
                        </a:rPr>
                        <a:t>γιγνώσκω</a:t>
                      </a:r>
                      <a:r>
                        <a:rPr lang="it-IT" sz="2700" kern="100">
                          <a:effectLst/>
                        </a:rPr>
                        <a:t> (</a:t>
                      </a:r>
                      <a:r>
                        <a:rPr lang="it-IT" sz="2700" kern="100" err="1">
                          <a:effectLst/>
                        </a:rPr>
                        <a:t>gignṓskō</a:t>
                      </a:r>
                      <a:r>
                        <a:rPr lang="it-IT" sz="2700" kern="100">
                          <a:effectLst/>
                        </a:rPr>
                        <a:t>)</a:t>
                      </a:r>
                      <a:endParaRPr lang="it-IT" sz="2700" kern="100">
                        <a:effectLst/>
                        <a:latin typeface="Times New Roman" panose="02020603050405020304" pitchFamily="18" charset="0"/>
                        <a:ea typeface="Aptos" panose="020B0004020202020204" pitchFamily="34" charset="0"/>
                      </a:endParaRPr>
                    </a:p>
                  </a:txBody>
                  <a:tcPr marL="58849" marR="58849" marT="0" marB="0"/>
                </a:tc>
                <a:tc>
                  <a:txBody>
                    <a:bodyPr/>
                    <a:lstStyle/>
                    <a:p>
                      <a:pPr algn="just"/>
                      <a:r>
                        <a:rPr lang="it-IT" sz="2700" kern="100" err="1">
                          <a:effectLst/>
                        </a:rPr>
                        <a:t>ज्ञ</a:t>
                      </a:r>
                      <a:r>
                        <a:rPr lang="it-IT" sz="2700" kern="100">
                          <a:effectLst/>
                        </a:rPr>
                        <a:t> (</a:t>
                      </a:r>
                      <a:r>
                        <a:rPr lang="it-IT" sz="2700" kern="100" err="1">
                          <a:effectLst/>
                        </a:rPr>
                        <a:t>jñā</a:t>
                      </a:r>
                      <a:r>
                        <a:rPr lang="it-IT" sz="2700" kern="100">
                          <a:effectLst/>
                        </a:rPr>
                        <a:t>)</a:t>
                      </a:r>
                      <a:endParaRPr lang="it-IT" sz="2700" kern="100">
                        <a:effectLst/>
                        <a:latin typeface="Times New Roman" panose="02020603050405020304" pitchFamily="18" charset="0"/>
                        <a:ea typeface="Aptos" panose="020B0004020202020204" pitchFamily="34" charset="0"/>
                      </a:endParaRPr>
                    </a:p>
                  </a:txBody>
                  <a:tcPr marL="58849" marR="58849" marT="0" marB="0"/>
                </a:tc>
                <a:extLst>
                  <a:ext uri="{0D108BD9-81ED-4DB2-BD59-A6C34878D82A}">
                    <a16:rowId xmlns:a16="http://schemas.microsoft.com/office/drawing/2014/main" val="1694382826"/>
                  </a:ext>
                </a:extLst>
              </a:tr>
            </a:tbl>
          </a:graphicData>
        </a:graphic>
      </p:graphicFrame>
    </p:spTree>
    <p:extLst>
      <p:ext uri="{BB962C8B-B14F-4D97-AF65-F5344CB8AC3E}">
        <p14:creationId xmlns:p14="http://schemas.microsoft.com/office/powerpoint/2010/main" val="31301382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647951-4CCC-8941-15C9-C529F9DC8022}"/>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319584A9-4351-436E-10C6-634F55CE76E2}"/>
              </a:ext>
            </a:extLst>
          </p:cNvPr>
          <p:cNvSpPr>
            <a:spLocks noGrp="1"/>
          </p:cNvSpPr>
          <p:nvPr>
            <p:ph idx="1"/>
          </p:nvPr>
        </p:nvSpPr>
        <p:spPr>
          <a:xfrm>
            <a:off x="838200" y="424543"/>
            <a:ext cx="10515600" cy="6259286"/>
          </a:xfrm>
        </p:spPr>
        <p:txBody>
          <a:bodyPr>
            <a:noAutofit/>
          </a:bodyPr>
          <a:lstStyle/>
          <a:p>
            <a:pPr marL="0" indent="0" algn="just">
              <a:buNone/>
            </a:pPr>
            <a:r>
              <a:rPr lang="it-IT" sz="2900" dirty="0"/>
              <a:t>Il saggio Telemaco, che sedeva di fronte a lui, disse: “Stai zitto e non rispondergli con lunghi discorsi: Antinoo è abituato a provocare malignamente con parole offensive e spinge anche gli altri a farlo”. </a:t>
            </a:r>
          </a:p>
          <a:p>
            <a:pPr marL="0" indent="0" algn="just">
              <a:buNone/>
            </a:pPr>
            <a:r>
              <a:rPr lang="it-IT" sz="2900" dirty="0"/>
              <a:t>Così disse; e ad Antinoo rivolse parole alate: “Antinoo, ti interessi di me come un padre con un figlio, quando ordini con severità di scacciare un ospite da questa sala: che i numi non lo permettano mai! Prendi quello che vuoi e daglielo: non mi oppongo, anzi                                                        ti invito a farlo; non aver paura né di mia madre, né dei servi che vivono in casa del glorioso Odisseo. Ma non è questo l’intento che hai nel tuo animo: tu vuoi abbuffarti da solo e non dare nulla agli altri”.</a:t>
            </a:r>
          </a:p>
        </p:txBody>
      </p:sp>
    </p:spTree>
    <p:extLst>
      <p:ext uri="{BB962C8B-B14F-4D97-AF65-F5344CB8AC3E}">
        <p14:creationId xmlns:p14="http://schemas.microsoft.com/office/powerpoint/2010/main" val="4254495562"/>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101</TotalTime>
  <Words>836</Words>
  <Application>Microsoft Office PowerPoint</Application>
  <PresentationFormat>Widescreen</PresentationFormat>
  <Paragraphs>17</Paragraphs>
  <Slides>7</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7</vt:i4>
      </vt:variant>
    </vt:vector>
  </HeadingPairs>
  <TitlesOfParts>
    <vt:vector size="12" baseType="lpstr">
      <vt:lpstr>Aptos</vt:lpstr>
      <vt:lpstr>Aptos Display</vt:lpstr>
      <vt:lpstr>Arial</vt:lpstr>
      <vt:lpstr>Times New Roman</vt:lpstr>
      <vt:lpstr>Tema di Office</vt:lpstr>
      <vt:lpstr>Odissea XVII</vt:lpstr>
      <vt:lpstr>Odissea XVII, dal v. 328</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Tancredi Greco</dc:creator>
  <cp:lastModifiedBy>Tancredi Greco</cp:lastModifiedBy>
  <cp:revision>1</cp:revision>
  <dcterms:created xsi:type="dcterms:W3CDTF">2025-02-09T17:39:06Z</dcterms:created>
  <dcterms:modified xsi:type="dcterms:W3CDTF">2025-02-09T19:20:08Z</dcterms:modified>
</cp:coreProperties>
</file>