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64476-B626-4880-8EFC-B69D9BBA63A0}" v="5" dt="2025-02-23T17:49:27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 Greco" userId="68f4d11238ebce53" providerId="LiveId" clId="{91564476-B626-4880-8EFC-B69D9BBA63A0}"/>
    <pc:docChg chg="undo redo custSel addSld modSld">
      <pc:chgData name="Tancredi Greco" userId="68f4d11238ebce53" providerId="LiveId" clId="{91564476-B626-4880-8EFC-B69D9BBA63A0}" dt="2025-02-23T17:54:49.226" v="1029"/>
      <pc:docMkLst>
        <pc:docMk/>
      </pc:docMkLst>
      <pc:sldChg chg="addSp modSp mod setBg addAnim setClrOvrMap">
        <pc:chgData name="Tancredi Greco" userId="68f4d11238ebce53" providerId="LiveId" clId="{91564476-B626-4880-8EFC-B69D9BBA63A0}" dt="2025-02-23T17:09:32.112" v="765"/>
        <pc:sldMkLst>
          <pc:docMk/>
          <pc:sldMk cId="3692493061" sldId="256"/>
        </pc:sldMkLst>
        <pc:spChg chg="mod">
          <ac:chgData name="Tancredi Greco" userId="68f4d11238ebce53" providerId="LiveId" clId="{91564476-B626-4880-8EFC-B69D9BBA63A0}" dt="2025-02-23T17:09:32.108" v="763" actId="26606"/>
          <ac:spMkLst>
            <pc:docMk/>
            <pc:sldMk cId="3692493061" sldId="256"/>
            <ac:spMk id="2" creationId="{93DAE527-328A-9BD7-A551-091F9C0DD754}"/>
          </ac:spMkLst>
        </pc:spChg>
        <pc:spChg chg="mod">
          <ac:chgData name="Tancredi Greco" userId="68f4d11238ebce53" providerId="LiveId" clId="{91564476-B626-4880-8EFC-B69D9BBA63A0}" dt="2025-02-23T17:09:32.108" v="763" actId="26606"/>
          <ac:spMkLst>
            <pc:docMk/>
            <pc:sldMk cId="3692493061" sldId="256"/>
            <ac:spMk id="3" creationId="{78A2F88E-CEEA-090F-5183-AF5D96768306}"/>
          </ac:spMkLst>
        </pc:spChg>
        <pc:spChg chg="add">
          <ac:chgData name="Tancredi Greco" userId="68f4d11238ebce53" providerId="LiveId" clId="{91564476-B626-4880-8EFC-B69D9BBA63A0}" dt="2025-02-23T17:09:32.108" v="763" actId="26606"/>
          <ac:spMkLst>
            <pc:docMk/>
            <pc:sldMk cId="3692493061" sldId="256"/>
            <ac:spMk id="9" creationId="{71B2258F-86CA-4D4D-8270-BC05FCDEBFB3}"/>
          </ac:spMkLst>
        </pc:spChg>
        <pc:picChg chg="add mod ord">
          <ac:chgData name="Tancredi Greco" userId="68f4d11238ebce53" providerId="LiveId" clId="{91564476-B626-4880-8EFC-B69D9BBA63A0}" dt="2025-02-23T17:09:32.108" v="763" actId="26606"/>
          <ac:picMkLst>
            <pc:docMk/>
            <pc:sldMk cId="3692493061" sldId="256"/>
            <ac:picMk id="4" creationId="{B3994E44-6968-2F38-ECE3-E31CBC39DEBE}"/>
          </ac:picMkLst>
        </pc:picChg>
      </pc:sldChg>
      <pc:sldChg chg="modSp mod">
        <pc:chgData name="Tancredi Greco" userId="68f4d11238ebce53" providerId="LiveId" clId="{91564476-B626-4880-8EFC-B69D9BBA63A0}" dt="2025-02-23T16:24:59.865" v="445" actId="114"/>
        <pc:sldMkLst>
          <pc:docMk/>
          <pc:sldMk cId="2015183311" sldId="257"/>
        </pc:sldMkLst>
        <pc:spChg chg="mod">
          <ac:chgData name="Tancredi Greco" userId="68f4d11238ebce53" providerId="LiveId" clId="{91564476-B626-4880-8EFC-B69D9BBA63A0}" dt="2025-02-23T16:24:59.865" v="445" actId="114"/>
          <ac:spMkLst>
            <pc:docMk/>
            <pc:sldMk cId="2015183311" sldId="257"/>
            <ac:spMk id="3" creationId="{803C9DDA-7838-A997-EDC7-FC8021CCFDA1}"/>
          </ac:spMkLst>
        </pc:spChg>
      </pc:sldChg>
      <pc:sldChg chg="delSp modSp new mod">
        <pc:chgData name="Tancredi Greco" userId="68f4d11238ebce53" providerId="LiveId" clId="{91564476-B626-4880-8EFC-B69D9BBA63A0}" dt="2025-02-23T17:05:20.425" v="751" actId="20577"/>
        <pc:sldMkLst>
          <pc:docMk/>
          <pc:sldMk cId="3328992623" sldId="258"/>
        </pc:sldMkLst>
        <pc:spChg chg="del">
          <ac:chgData name="Tancredi Greco" userId="68f4d11238ebce53" providerId="LiveId" clId="{91564476-B626-4880-8EFC-B69D9BBA63A0}" dt="2025-02-23T16:03:19.399" v="306" actId="21"/>
          <ac:spMkLst>
            <pc:docMk/>
            <pc:sldMk cId="3328992623" sldId="258"/>
            <ac:spMk id="2" creationId="{53F312CF-8928-4FA8-5A27-BAC529BCDA52}"/>
          </ac:spMkLst>
        </pc:spChg>
        <pc:spChg chg="mod">
          <ac:chgData name="Tancredi Greco" userId="68f4d11238ebce53" providerId="LiveId" clId="{91564476-B626-4880-8EFC-B69D9BBA63A0}" dt="2025-02-23T17:05:20.425" v="751" actId="20577"/>
          <ac:spMkLst>
            <pc:docMk/>
            <pc:sldMk cId="3328992623" sldId="258"/>
            <ac:spMk id="3" creationId="{9CB8F448-66B0-7E15-7CD7-7F4209B59B41}"/>
          </ac:spMkLst>
        </pc:spChg>
      </pc:sldChg>
      <pc:sldChg chg="modSp mod">
        <pc:chgData name="Tancredi Greco" userId="68f4d11238ebce53" providerId="LiveId" clId="{91564476-B626-4880-8EFC-B69D9BBA63A0}" dt="2025-02-23T16:35:05.982" v="613" actId="20577"/>
        <pc:sldMkLst>
          <pc:docMk/>
          <pc:sldMk cId="1404189678" sldId="259"/>
        </pc:sldMkLst>
        <pc:spChg chg="mod">
          <ac:chgData name="Tancredi Greco" userId="68f4d11238ebce53" providerId="LiveId" clId="{91564476-B626-4880-8EFC-B69D9BBA63A0}" dt="2025-02-23T16:35:05.982" v="613" actId="20577"/>
          <ac:spMkLst>
            <pc:docMk/>
            <pc:sldMk cId="1404189678" sldId="259"/>
            <ac:spMk id="3" creationId="{7BB83F5F-798D-6D69-27D0-B62F86960382}"/>
          </ac:spMkLst>
        </pc:spChg>
      </pc:sldChg>
      <pc:sldChg chg="modSp mod">
        <pc:chgData name="Tancredi Greco" userId="68f4d11238ebce53" providerId="LiveId" clId="{91564476-B626-4880-8EFC-B69D9BBA63A0}" dt="2025-02-23T17:38:41.621" v="810" actId="115"/>
        <pc:sldMkLst>
          <pc:docMk/>
          <pc:sldMk cId="928478884" sldId="260"/>
        </pc:sldMkLst>
        <pc:spChg chg="mod">
          <ac:chgData name="Tancredi Greco" userId="68f4d11238ebce53" providerId="LiveId" clId="{91564476-B626-4880-8EFC-B69D9BBA63A0}" dt="2025-02-23T17:38:41.621" v="810" actId="115"/>
          <ac:spMkLst>
            <pc:docMk/>
            <pc:sldMk cId="928478884" sldId="260"/>
            <ac:spMk id="3" creationId="{6E254932-292C-F49E-9BF3-A27C95322B0C}"/>
          </ac:spMkLst>
        </pc:spChg>
      </pc:sldChg>
      <pc:sldChg chg="addSp modSp new mod">
        <pc:chgData name="Tancredi Greco" userId="68f4d11238ebce53" providerId="LiveId" clId="{91564476-B626-4880-8EFC-B69D9BBA63A0}" dt="2025-02-23T17:50:39.108" v="1016" actId="20577"/>
        <pc:sldMkLst>
          <pc:docMk/>
          <pc:sldMk cId="2658275537" sldId="261"/>
        </pc:sldMkLst>
        <pc:spChg chg="add mod">
          <ac:chgData name="Tancredi Greco" userId="68f4d11238ebce53" providerId="LiveId" clId="{91564476-B626-4880-8EFC-B69D9BBA63A0}" dt="2025-02-23T17:50:39.108" v="1016" actId="20577"/>
          <ac:spMkLst>
            <pc:docMk/>
            <pc:sldMk cId="2658275537" sldId="261"/>
            <ac:spMk id="2" creationId="{01245F9D-7AD9-2D5C-C98D-79E212B46B37}"/>
          </ac:spMkLst>
        </pc:spChg>
      </pc:sldChg>
      <pc:sldChg chg="modSp mod">
        <pc:chgData name="Tancredi Greco" userId="68f4d11238ebce53" providerId="LiveId" clId="{91564476-B626-4880-8EFC-B69D9BBA63A0}" dt="2025-02-23T17:54:49.226" v="1029"/>
        <pc:sldMkLst>
          <pc:docMk/>
          <pc:sldMk cId="3868093645" sldId="262"/>
        </pc:sldMkLst>
        <pc:spChg chg="mod">
          <ac:chgData name="Tancredi Greco" userId="68f4d11238ebce53" providerId="LiveId" clId="{91564476-B626-4880-8EFC-B69D9BBA63A0}" dt="2025-02-23T17:54:49.226" v="1029"/>
          <ac:spMkLst>
            <pc:docMk/>
            <pc:sldMk cId="3868093645" sldId="262"/>
            <ac:spMk id="2" creationId="{A23CF758-7F9A-3BCE-A4A5-F97CA56B38B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AB139-0803-FDB8-ED91-C2CB375F9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17CA7A-800F-8174-5CEC-ACA684AA2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C7628C-7313-EA7B-E5B0-86D95DDB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020717-58DC-7D91-2D4B-16989BB4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D652AC-FA27-416A-1307-1C1993D0D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92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B184EA-0A7F-DA11-15C8-60460B823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84777C-D029-26FE-6A9F-C9F88399D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F4F754-59CA-4C67-FD28-4CD283962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07B5AB-B286-8335-F841-E3BF70C8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AFCB68-3E3F-D9CB-514C-6932556F1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19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809769-6015-55B7-B0E9-6830D6A9C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165934-628B-E5C1-4572-E38C348B7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9AC149-B20F-1DDC-39F3-C789023D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55C56C-36FD-47C4-3B53-E540D510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2BE10A-015C-F572-F3A8-CB60BEAD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39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32D827-2778-AC24-B843-1A281664E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25B7FC-2CD0-324A-B91C-3A0EA5BE8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00F55E-D04B-2680-9346-1E488544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CFAAA-44F9-0E26-0B6C-256EE99E1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355BB2-88F8-1413-1F63-F93C40D1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63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810E08-A6E9-53F0-06AB-1DE22A7C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DC799F-60AF-0454-4D29-170B210AC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F01161-DF20-A5EF-93B2-EDDCF016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869E82-1DBF-C422-F435-6339A3E3D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56B0E3-C5AD-2EEA-DE2A-24CA324A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18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76276B-2151-03AD-36AC-5EA4E0F3E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6F56B9-E3D8-8713-F12E-9D38D9EA0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96A9323-62D1-DB01-684D-DD9B27237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E0260E-3154-1880-7F1B-A3A07A5A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C85CFC-58FA-19F7-3B8B-26E139CB3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1C5AAE-E662-1C0F-D120-758230CC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43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39575-58C7-80A6-A5DB-80736590A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0E6AFC-91EA-C686-1CF0-9D776C48B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56087BF-0A5C-50B4-26C3-9868FF3A5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090A36F-F0A9-38D0-4379-413D50BE0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5900FB-B3EA-63E8-4179-657291521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39B2D37-100A-F677-66B6-C63086C6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C49855A-5DED-7A4C-6E2D-B2824519C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D4BA429-110C-932C-8BE9-0136318E7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95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A2F7E3-BFEA-55D3-3A4D-EAB04B9C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527421-5D6B-D5AB-7818-D52A5CD1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4D099FD-6AA4-FB5D-D631-AC9477B07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7E80FE-6383-72B0-3A3A-F46DAACAC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99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29A6017-3ECE-1F6E-490E-66447DB6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251C1BB-7CF7-1BB6-2D30-EF7B19D88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90B188-C5E8-B085-4ACC-D39C206C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98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34560E-B491-4044-BE02-8DA938674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F77022-D6F7-C43C-96DE-E894FC239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83A9575-2B12-98C2-8AB5-74268A1A2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8C4B4F-7436-1962-1A01-D177ED4AF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335D83-D141-F777-73AD-9D17D002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2C1340-D108-3254-DE5F-5562ECA5C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8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372BE-8F6D-54D2-5971-66A9F3E2F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977217A-7350-9C52-DBE4-2A059BCC5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ED465F-1C19-B728-555A-A629F5B3E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134826-6919-DD7A-FEEA-FD078595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B40238-A74C-0CC0-23DB-334F333B5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EB407B-BCE9-9A67-29C8-E11DA5EB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68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05F974B-9DC4-3016-0D3A-7F4367075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1036C2-260D-6374-0F44-E79883C1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5F7ECA-00A2-EE21-08DA-B7FC6FDF7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9DD670-B7BD-4704-981B-317FB974E23E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C7E7FE-F175-A37F-ACEE-31A29C8423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112BAC-2A25-E18A-C9E8-E8A33DC60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629A78-0A64-4578-A88F-F4C92A40EA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44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3994E44-6968-2F38-ECE3-E31CBC39DEB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3433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93DAE527-328A-9BD7-A551-091F9C0DD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it-IT" i="1">
                <a:solidFill>
                  <a:srgbClr val="FFFFFF"/>
                </a:solidFill>
              </a:rPr>
              <a:t>Odissea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A2F88E-CEEA-090F-5183-AF5D96768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XVII, 492 - 606</a:t>
            </a:r>
          </a:p>
        </p:txBody>
      </p:sp>
    </p:spTree>
    <p:extLst>
      <p:ext uri="{BB962C8B-B14F-4D97-AF65-F5344CB8AC3E}">
        <p14:creationId xmlns:p14="http://schemas.microsoft.com/office/powerpoint/2010/main" val="3692493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531303-806A-726A-57C3-79DE7DB66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Odissea</a:t>
            </a:r>
            <a:r>
              <a:rPr lang="it-IT" dirty="0"/>
              <a:t>, 492 - 606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3C9DDA-7838-A997-EDC7-FC8021CCF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La saggia Penelope, che stava con le sue ancelle,</a:t>
            </a:r>
          </a:p>
          <a:p>
            <a:pPr marL="0" indent="0">
              <a:buNone/>
            </a:pPr>
            <a:r>
              <a:rPr lang="it-IT" sz="3200" dirty="0"/>
              <a:t>seppe (udì, </a:t>
            </a:r>
            <a:r>
              <a:rPr lang="el-GR" sz="3200" i="1" dirty="0"/>
              <a:t>ἤκουσε</a:t>
            </a:r>
            <a:r>
              <a:rPr lang="it-IT" sz="3200" dirty="0"/>
              <a:t>) dell’uomo che era stato colpito nella sala e disse:</a:t>
            </a:r>
          </a:p>
          <a:p>
            <a:pPr marL="0" indent="0">
              <a:buNone/>
            </a:pPr>
            <a:r>
              <a:rPr lang="it-IT" sz="3200" dirty="0"/>
              <a:t>“Lo colpisca allo stesso modo Apollo, arciere glorioso (</a:t>
            </a:r>
            <a:r>
              <a:rPr lang="el-GR" sz="3200" i="1" dirty="0"/>
              <a:t>κλυτότοξος Ἀπόλλων</a:t>
            </a:r>
            <a:r>
              <a:rPr lang="it-IT" sz="3200" dirty="0"/>
              <a:t>)!”</a:t>
            </a:r>
          </a:p>
          <a:p>
            <a:pPr marL="0" indent="0">
              <a:buNone/>
            </a:pPr>
            <a:r>
              <a:rPr lang="it-IT" sz="3200" dirty="0"/>
              <a:t>A sua volta la dispensiera </a:t>
            </a:r>
            <a:r>
              <a:rPr lang="it-IT" sz="3200" dirty="0" err="1"/>
              <a:t>Eurinome</a:t>
            </a:r>
            <a:r>
              <a:rPr lang="it-IT" sz="3200" dirty="0"/>
              <a:t> aggiunse:              495</a:t>
            </a:r>
          </a:p>
          <a:p>
            <a:pPr marL="0" indent="0">
              <a:buNone/>
            </a:pPr>
            <a:r>
              <a:rPr lang="it-IT" sz="3200" dirty="0"/>
              <a:t>“Se le nostre preghiere fossero esaudite,</a:t>
            </a:r>
          </a:p>
          <a:p>
            <a:pPr marL="0" indent="0">
              <a:buNone/>
            </a:pPr>
            <a:r>
              <a:rPr lang="it-IT" sz="3200" dirty="0"/>
              <a:t>nessuno di loro rivedrebbe l’Aurora dal bel trono!”.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518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B8F448-66B0-7E15-7CD7-7F4209B5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La rispose allora la saggia Penelope:</a:t>
            </a:r>
          </a:p>
          <a:p>
            <a:pPr marL="0" indent="0">
              <a:buNone/>
            </a:pPr>
            <a:r>
              <a:rPr lang="it-IT" sz="3000" dirty="0"/>
              <a:t>“Vecchia mia, sono tutti nostri nemici e tramano delitti;</a:t>
            </a:r>
          </a:p>
          <a:p>
            <a:pPr marL="0" indent="0">
              <a:buNone/>
            </a:pPr>
            <a:r>
              <a:rPr lang="it-IT" sz="3000" dirty="0"/>
              <a:t>ma Antinoo somiglia più di tutti a un nero destino di morte.  500</a:t>
            </a:r>
          </a:p>
          <a:p>
            <a:pPr marL="0" indent="0">
              <a:buNone/>
            </a:pPr>
            <a:r>
              <a:rPr lang="it-IT" sz="3000" dirty="0"/>
              <a:t>Uno straniero infelice, costretto dal bisogno, va chiedendo</a:t>
            </a:r>
          </a:p>
          <a:p>
            <a:pPr marL="0" indent="0">
              <a:buNone/>
            </a:pPr>
            <a:r>
              <a:rPr lang="it-IT" sz="3000" dirty="0"/>
              <a:t>l’elemosina agli uomini che stanno a casa nostra;</a:t>
            </a:r>
          </a:p>
          <a:p>
            <a:pPr marL="0" indent="0">
              <a:buNone/>
            </a:pPr>
            <a:r>
              <a:rPr lang="it-IT" sz="3000" dirty="0"/>
              <a:t>tutti hanno preso qualcosa e gliel’hanno data,</a:t>
            </a:r>
          </a:p>
          <a:p>
            <a:pPr marL="0" indent="0">
              <a:buNone/>
            </a:pPr>
            <a:r>
              <a:rPr lang="it-IT" sz="3000" dirty="0"/>
              <a:t>lui lo ha colpito con lo sgabello sopra la spalla destra!”.</a:t>
            </a:r>
          </a:p>
          <a:p>
            <a:pPr marL="0" indent="0">
              <a:buNone/>
            </a:pPr>
            <a:r>
              <a:rPr lang="it-IT" sz="3000" dirty="0"/>
              <a:t>Lei parlava così, seduta tra le ancelle nella sua stanza,          505</a:t>
            </a:r>
          </a:p>
          <a:p>
            <a:pPr marL="0" indent="0">
              <a:buNone/>
            </a:pPr>
            <a:r>
              <a:rPr lang="it-IT" sz="3000" dirty="0"/>
              <a:t>mentre il paziente Odisseo continuava a mangiare;</a:t>
            </a:r>
          </a:p>
        </p:txBody>
      </p:sp>
    </p:spTree>
    <p:extLst>
      <p:ext uri="{BB962C8B-B14F-4D97-AF65-F5344CB8AC3E}">
        <p14:creationId xmlns:p14="http://schemas.microsoft.com/office/powerpoint/2010/main" val="332899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D8DDA-CDA2-623F-769A-7B67C9895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B83F5F-798D-6D69-27D0-B62F86960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357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poi fece chiamare il glorioso porcaro e gli disse:</a:t>
            </a:r>
          </a:p>
          <a:p>
            <a:pPr marL="0" indent="0">
              <a:buNone/>
            </a:pPr>
            <a:r>
              <a:rPr lang="it-IT" sz="3000" dirty="0"/>
              <a:t>“Glorioso </a:t>
            </a:r>
            <a:r>
              <a:rPr lang="it-IT" sz="3000" dirty="0" err="1"/>
              <a:t>Eumeo</a:t>
            </a:r>
            <a:r>
              <a:rPr lang="it-IT" sz="3000" dirty="0"/>
              <a:t>, vai a chiedere allo straniero</a:t>
            </a:r>
          </a:p>
          <a:p>
            <a:pPr marL="0" indent="0">
              <a:buNone/>
            </a:pPr>
            <a:r>
              <a:rPr lang="it-IT" sz="3000" dirty="0"/>
              <a:t>di venire da me, perché io possa parlargli e chiedere</a:t>
            </a:r>
          </a:p>
          <a:p>
            <a:pPr marL="0" indent="0">
              <a:buNone/>
            </a:pPr>
            <a:r>
              <a:rPr lang="it-IT" sz="3000" dirty="0"/>
              <a:t>se ha notizie del paziente Odisseo o se lo ha visto                   510</a:t>
            </a:r>
          </a:p>
          <a:p>
            <a:pPr marL="0" indent="0">
              <a:buNone/>
            </a:pPr>
            <a:r>
              <a:rPr lang="it-IT" sz="3000" dirty="0"/>
              <a:t>con i suoi occhi: sembra uno che abbia molto vagato”.</a:t>
            </a:r>
          </a:p>
          <a:p>
            <a:pPr marL="0" indent="0">
              <a:buNone/>
            </a:pPr>
            <a:r>
              <a:rPr lang="it-IT" sz="3000" dirty="0"/>
              <a:t>E tu, porcaro </a:t>
            </a:r>
            <a:r>
              <a:rPr lang="it-IT" sz="3000" dirty="0" err="1"/>
              <a:t>Eumeo</a:t>
            </a:r>
            <a:r>
              <a:rPr lang="it-IT" sz="3000" dirty="0"/>
              <a:t>, così le rispondesti:</a:t>
            </a:r>
          </a:p>
          <a:p>
            <a:pPr marL="0" indent="0">
              <a:buNone/>
            </a:pPr>
            <a:r>
              <a:rPr lang="it-IT" sz="3000" dirty="0"/>
              <a:t>“Regina, se gli Achei facessero silenzio</a:t>
            </a:r>
          </a:p>
          <a:p>
            <a:pPr marL="0" indent="0">
              <a:buNone/>
            </a:pPr>
            <a:r>
              <a:rPr lang="it-IT" sz="3000" dirty="0"/>
              <a:t>lui affascinerebbe (</a:t>
            </a:r>
            <a:r>
              <a:rPr lang="el-GR" sz="3000" dirty="0"/>
              <a:t>θέλγοιτό</a:t>
            </a:r>
            <a:r>
              <a:rPr lang="it-IT" sz="3000" dirty="0"/>
              <a:t>) il tuo cuore, per le cose che racconta;</a:t>
            </a:r>
          </a:p>
          <a:p>
            <a:pPr marL="0" indent="0">
              <a:buNone/>
            </a:pPr>
            <a:r>
              <a:rPr lang="it-IT" sz="3000" dirty="0"/>
              <a:t>per tre notti e tre giorni l’ho tenuto con me nel mio                  515</a:t>
            </a:r>
          </a:p>
          <a:p>
            <a:pPr marL="0" indent="0">
              <a:buNone/>
            </a:pPr>
            <a:r>
              <a:rPr lang="it-IT" sz="3000" dirty="0"/>
              <a:t>casolare (è arrivato da me fuggendo da una nave)</a:t>
            </a:r>
          </a:p>
          <a:p>
            <a:pPr marL="0" indent="0">
              <a:buNone/>
            </a:pPr>
            <a:r>
              <a:rPr lang="it-IT" sz="3000" dirty="0"/>
              <a:t>ma non ha ancora finito di raccontare tutte le sue disgrazie.</a:t>
            </a:r>
          </a:p>
        </p:txBody>
      </p:sp>
    </p:spTree>
    <p:extLst>
      <p:ext uri="{BB962C8B-B14F-4D97-AF65-F5344CB8AC3E}">
        <p14:creationId xmlns:p14="http://schemas.microsoft.com/office/powerpoint/2010/main" val="140418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5047B0-74CC-592C-22FD-1C9729ACC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254932-292C-F49E-9BF3-A27C95322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371"/>
            <a:ext cx="10515600" cy="6357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Come quando si guarda </a:t>
            </a:r>
            <a:r>
              <a:rPr lang="it-IT" sz="3000" u="sng" dirty="0"/>
              <a:t>un aedo </a:t>
            </a:r>
            <a:r>
              <a:rPr lang="it-IT" sz="3000" dirty="0"/>
              <a:t>che, ispirato</a:t>
            </a:r>
          </a:p>
          <a:p>
            <a:pPr marL="0" indent="0">
              <a:buNone/>
            </a:pPr>
            <a:r>
              <a:rPr lang="it-IT" sz="3000" dirty="0"/>
              <a:t>dagli Dei, canta (</a:t>
            </a:r>
            <a:r>
              <a:rPr lang="el-GR" sz="3000" dirty="0"/>
              <a:t>ἀείδει</a:t>
            </a:r>
            <a:r>
              <a:rPr lang="it-IT" sz="3000" dirty="0"/>
              <a:t>) cose che fanno piacere ai mortali</a:t>
            </a:r>
          </a:p>
          <a:p>
            <a:pPr marL="0" indent="0">
              <a:buNone/>
            </a:pPr>
            <a:r>
              <a:rPr lang="it-IT" sz="3000" dirty="0"/>
              <a:t>(e questi sono ansiosi di sentirlo cantare), così                   520</a:t>
            </a:r>
          </a:p>
          <a:p>
            <a:pPr marL="0" indent="0">
              <a:buNone/>
            </a:pPr>
            <a:r>
              <a:rPr lang="it-IT" sz="3000" dirty="0"/>
              <a:t>lo guardavo incantato (</a:t>
            </a:r>
            <a:r>
              <a:rPr lang="el-GR" sz="3000" dirty="0"/>
              <a:t>ἔθελγε</a:t>
            </a:r>
            <a:r>
              <a:rPr lang="it-IT" sz="3000" dirty="0"/>
              <a:t>), seduto accanto a lui a casa mia.</a:t>
            </a:r>
          </a:p>
          <a:p>
            <a:pPr marL="0" indent="0">
              <a:buNone/>
            </a:pPr>
            <a:r>
              <a:rPr lang="it-IT" sz="3000" dirty="0"/>
              <a:t>Lui dice che è stato </a:t>
            </a:r>
            <a:r>
              <a:rPr lang="it-IT" sz="3000" u="sng" dirty="0"/>
              <a:t>un ospite paterno di Odisseo</a:t>
            </a:r>
            <a:r>
              <a:rPr lang="it-IT" sz="3000" dirty="0"/>
              <a:t>,</a:t>
            </a:r>
          </a:p>
          <a:p>
            <a:pPr marL="0" indent="0">
              <a:buNone/>
            </a:pPr>
            <a:r>
              <a:rPr lang="it-IT" sz="3000" dirty="0"/>
              <a:t>che abitava a Creta, dov’è la stirpe di Minosse;</a:t>
            </a:r>
          </a:p>
          <a:p>
            <a:pPr marL="0" indent="0">
              <a:buNone/>
            </a:pPr>
            <a:r>
              <a:rPr lang="it-IT" sz="3000" dirty="0"/>
              <a:t>da lì è giunto tra noi, dopo avere sofferto molte sciagure,</a:t>
            </a:r>
          </a:p>
          <a:p>
            <a:pPr marL="0" indent="0">
              <a:buNone/>
            </a:pPr>
            <a:r>
              <a:rPr lang="it-IT" sz="3000" dirty="0"/>
              <a:t>trascinato dalle onde. Lui afferma di aver sentito,               525</a:t>
            </a:r>
          </a:p>
          <a:p>
            <a:pPr marL="0" indent="0">
              <a:buNone/>
            </a:pPr>
            <a:r>
              <a:rPr lang="it-IT" sz="3000" u="sng" dirty="0"/>
              <a:t>nel ricco paese dei </a:t>
            </a:r>
            <a:r>
              <a:rPr lang="it-IT" sz="3000" u="sng" dirty="0" err="1"/>
              <a:t>Tesproti</a:t>
            </a:r>
            <a:r>
              <a:rPr lang="it-IT" sz="3000" u="sng" dirty="0"/>
              <a:t>, che Odisseo è vivo,</a:t>
            </a:r>
          </a:p>
          <a:p>
            <a:pPr marL="0" indent="0">
              <a:buNone/>
            </a:pPr>
            <a:r>
              <a:rPr lang="it-IT" sz="3000" u="sng" dirty="0"/>
              <a:t>è vicino e porta con sé molti oggetti preziosi</a:t>
            </a:r>
            <a:r>
              <a:rPr lang="it-IT" sz="30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92847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1245F9D-7AD9-2D5C-C98D-79E212B46B37}"/>
              </a:ext>
            </a:extLst>
          </p:cNvPr>
          <p:cNvSpPr txBox="1"/>
          <p:nvPr/>
        </p:nvSpPr>
        <p:spPr>
          <a:xfrm>
            <a:off x="805543" y="304800"/>
            <a:ext cx="1029788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Gli rispose allora la saggia Penelope:</a:t>
            </a:r>
          </a:p>
          <a:p>
            <a:r>
              <a:rPr lang="it-IT" sz="3000" dirty="0"/>
              <a:t>“Vai a chiamarlo, perché mi parli di persona.</a:t>
            </a:r>
          </a:p>
          <a:p>
            <a:r>
              <a:rPr lang="it-IT" sz="3000" dirty="0"/>
              <a:t>Quelli che sono seduti fuori dalle porte o dentro </a:t>
            </a:r>
          </a:p>
          <a:p>
            <a:r>
              <a:rPr lang="it-IT" sz="3000" dirty="0"/>
              <a:t>casa mia, si divertano pure finché il loro cuore è lieto:</a:t>
            </a:r>
          </a:p>
          <a:p>
            <a:r>
              <a:rPr lang="it-IT" sz="3000" dirty="0"/>
              <a:t>i loro beni restano intatti nelle loro case, il loro</a:t>
            </a:r>
          </a:p>
          <a:p>
            <a:r>
              <a:rPr lang="it-IT" sz="3000" dirty="0"/>
              <a:t>pane e il dolce vino (a parte ciò che mangiano i servi);</a:t>
            </a:r>
          </a:p>
          <a:p>
            <a:r>
              <a:rPr lang="it-IT" sz="3000" dirty="0"/>
              <a:t>loro, invece, vengono tutti i giorni nella mia casa,</a:t>
            </a:r>
          </a:p>
          <a:p>
            <a:r>
              <a:rPr lang="it-IT" sz="3000" dirty="0"/>
              <a:t>immolano buoi, pecore e grasse capre per i loro                535</a:t>
            </a:r>
          </a:p>
          <a:p>
            <a:r>
              <a:rPr lang="it-IT" sz="3000" dirty="0"/>
              <a:t>banchetti; bevono senza limiti il limpido vino.</a:t>
            </a:r>
          </a:p>
          <a:p>
            <a:r>
              <a:rPr lang="it-IT" sz="3000" dirty="0"/>
              <a:t>Tutto viene dissipato, perché non c’è in casa un uomo</a:t>
            </a:r>
          </a:p>
          <a:p>
            <a:r>
              <a:rPr lang="it-IT" sz="3000" dirty="0"/>
              <a:t>come Odisseo, in grado di scacciarli da casa nostra.</a:t>
            </a:r>
          </a:p>
          <a:p>
            <a:r>
              <a:rPr lang="it-IT" sz="3000" dirty="0"/>
              <a:t>Ma se Odisseo tornasse qui, nella sua terra patria,</a:t>
            </a:r>
          </a:p>
          <a:p>
            <a:r>
              <a:rPr lang="it-IT" sz="3000" dirty="0"/>
              <a:t>subito con suo figlio punirebbe la loro violenza”. </a:t>
            </a:r>
          </a:p>
        </p:txBody>
      </p:sp>
    </p:spTree>
    <p:extLst>
      <p:ext uri="{BB962C8B-B14F-4D97-AF65-F5344CB8AC3E}">
        <p14:creationId xmlns:p14="http://schemas.microsoft.com/office/powerpoint/2010/main" val="2658275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7259FB-0FD1-C291-EE79-09B8375ED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23CF758-7F9A-3BCE-A4A5-F97CA56B38B8}"/>
              </a:ext>
            </a:extLst>
          </p:cNvPr>
          <p:cNvSpPr txBox="1"/>
          <p:nvPr/>
        </p:nvSpPr>
        <p:spPr>
          <a:xfrm>
            <a:off x="805543" y="304800"/>
            <a:ext cx="1029788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Così disse; Telemaco starnutì e la casa ne risuonò</a:t>
            </a:r>
          </a:p>
          <a:p>
            <a:r>
              <a:rPr lang="it-IT" sz="3000" dirty="0"/>
              <a:t>in modo spaventoso (</a:t>
            </a:r>
            <a:r>
              <a:rPr lang="el-GR" sz="3000" dirty="0"/>
              <a:t>σμερδαλέον κονάβησε</a:t>
            </a:r>
            <a:r>
              <a:rPr lang="it-IT" sz="3000" dirty="0"/>
              <a:t>). Penelope, invece, sorrise (</a:t>
            </a:r>
            <a:r>
              <a:rPr lang="el-GR" sz="3000"/>
              <a:t>γέλασσε</a:t>
            </a:r>
            <a:r>
              <a:rPr lang="it-IT" sz="3000"/>
              <a:t>)</a:t>
            </a:r>
            <a:endParaRPr lang="it-IT" sz="3000" dirty="0"/>
          </a:p>
          <a:p>
            <a:r>
              <a:rPr lang="it-IT" sz="3000" dirty="0"/>
              <a:t>e rivolse subito a </a:t>
            </a:r>
            <a:r>
              <a:rPr lang="it-IT" sz="3000" dirty="0" err="1"/>
              <a:t>Eumeo</a:t>
            </a:r>
            <a:r>
              <a:rPr lang="it-IT" sz="3000" dirty="0"/>
              <a:t> parole alate:</a:t>
            </a:r>
          </a:p>
          <a:p>
            <a:r>
              <a:rPr lang="it-IT" sz="3000" dirty="0"/>
              <a:t>“Vai, fammi venire qui lo straniero; non senti che</a:t>
            </a:r>
          </a:p>
          <a:p>
            <a:r>
              <a:rPr lang="it-IT" sz="3000" dirty="0"/>
              <a:t>mio figlio conferma con uno starnuto ciò che ho detto?      545</a:t>
            </a:r>
          </a:p>
          <a:p>
            <a:r>
              <a:rPr lang="it-IT" sz="3000" dirty="0"/>
              <a:t>Magari fosse possibile uccidere tutti i pretendenti,</a:t>
            </a:r>
          </a:p>
          <a:p>
            <a:r>
              <a:rPr lang="it-IT" sz="3000" dirty="0"/>
              <a:t>che nessuno possa evitare il destino di morte!</a:t>
            </a:r>
          </a:p>
          <a:p>
            <a:r>
              <a:rPr lang="it-IT" sz="3000" dirty="0"/>
              <a:t>Ma ora ti dirò un’altra cosa e tu tienila a mente:</a:t>
            </a:r>
          </a:p>
          <a:p>
            <a:r>
              <a:rPr lang="it-IT" sz="3000" dirty="0"/>
              <a:t>se capirò che tutte le cose che dice sono vere,</a:t>
            </a:r>
          </a:p>
          <a:p>
            <a:r>
              <a:rPr lang="it-IT" sz="3000" dirty="0"/>
              <a:t>gli darò vesti bellissime: una tunica e un mantello”. </a:t>
            </a:r>
          </a:p>
        </p:txBody>
      </p:sp>
    </p:spTree>
    <p:extLst>
      <p:ext uri="{BB962C8B-B14F-4D97-AF65-F5344CB8AC3E}">
        <p14:creationId xmlns:p14="http://schemas.microsoft.com/office/powerpoint/2010/main" val="38680936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655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di Office</vt:lpstr>
      <vt:lpstr>Odissea</vt:lpstr>
      <vt:lpstr>Odissea, 492 - 606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1</cp:revision>
  <dcterms:created xsi:type="dcterms:W3CDTF">2025-02-23T15:08:34Z</dcterms:created>
  <dcterms:modified xsi:type="dcterms:W3CDTF">2025-02-23T17:54:59Z</dcterms:modified>
</cp:coreProperties>
</file>