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9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90" cy="823919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73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/>
          <p:nvPr>
            <p:ph type="body" sz="quarter" idx="2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3" name="Segnaposto immagine 2"/>
          <p:cNvSpPr/>
          <p:nvPr>
            <p:ph type="pic" sz="half" idx="2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II.St_.E.XIV-32-0028-1536x1152.jpg" descr="III.St_.E.XIV-32-0028-1536x1152.jpg"/>
          <p:cNvPicPr>
            <a:picLocks noChangeAspect="1"/>
          </p:cNvPicPr>
          <p:nvPr/>
        </p:nvPicPr>
        <p:blipFill>
          <a:blip r:embed="rId2">
            <a:extLst/>
          </a:blip>
          <a:srcRect l="9922" t="7031" r="9922" b="10762"/>
          <a:stretch>
            <a:fillRect/>
          </a:stretch>
        </p:blipFill>
        <p:spPr>
          <a:xfrm>
            <a:off x="1638101" y="0"/>
            <a:ext cx="8915967" cy="6858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04530"/>
            <a:ext cx="12192000" cy="54489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432889026_10224488539418094_2516816988473389703_n.jpg" descr="432889026_10224488539418094_2516816988473389703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9681" y="-1"/>
            <a:ext cx="9232638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434746041_10224500266711269_7939240390155799798_n.jpg" descr="434746041_10224500266711269_7939240390155799798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3055" y="-1"/>
            <a:ext cx="490589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