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9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90" cy="82391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/>
          <p:nvPr>
            <p:ph type="body" sz="quarter" idx="2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Segnaposto immagine 2"/>
          <p:cNvSpPr/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2161_-_Milano_-_Casa_Pozzobonelli_Isimbardi_-_Foto_Giovanni_Dall'Orto_20-May-2007.jpg" descr="2161_-_Milano_-_Casa_Pozzobonelli_Isimbardi_-_Foto_Giovanni_Dall'Orto_20-May-2007.jpg"/>
          <p:cNvPicPr>
            <a:picLocks noChangeAspect="1"/>
          </p:cNvPicPr>
          <p:nvPr/>
        </p:nvPicPr>
        <p:blipFill>
          <a:blip r:embed="rId2">
            <a:extLst/>
          </a:blip>
          <a:srcRect l="34808" t="0" r="13170" b="0"/>
          <a:stretch>
            <a:fillRect/>
          </a:stretch>
        </p:blipFill>
        <p:spPr>
          <a:xfrm>
            <a:off x="6834862" y="0"/>
            <a:ext cx="537238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2155_-_Milano_-_Casa_Pozzobonelli_Isimbardi_-_Foto_Giovanni_Dall'Orto_20-May-2007.jpg" descr="2155_-_Milano_-_Casa_Pozzobonelli_Isimbardi_-_Foto_Giovanni_Dall'Orto_20-May-2007.jpg"/>
          <p:cNvPicPr>
            <a:picLocks noChangeAspect="1"/>
          </p:cNvPicPr>
          <p:nvPr/>
        </p:nvPicPr>
        <p:blipFill>
          <a:blip r:embed="rId3">
            <a:extLst/>
          </a:blip>
          <a:srcRect l="26531" t="0" r="14606" b="10493"/>
          <a:stretch>
            <a:fillRect/>
          </a:stretch>
        </p:blipFill>
        <p:spPr>
          <a:xfrm>
            <a:off x="34999" y="21828"/>
            <a:ext cx="6748526" cy="6814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439823590_10224599965243670_6494000993407662261_n.jpg" descr="439823590_10224599965243670_6494000993407662261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313" y="0"/>
            <a:ext cx="1062937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439856376_10224599963403624_373748226729448796_n.jpg" descr="439856376_10224599963403624_37374822672944879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3802" y="0"/>
            <a:ext cx="646439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438737616_10224599964963663_962811298831095691_n.jpg" descr="438737616_10224599964963663_962811298831095691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2241" y="0"/>
            <a:ext cx="914751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438161427_10224599964443650_2308871147148402763_n.jpg" descr="438161427_10224599964443650_2308871147148402763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1882" y="0"/>
            <a:ext cx="806823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438841578_10224599962443600_5338378527418642492_n.jpg" descr="438841578_10224599962443600_5338378527418642492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243" y="0"/>
            <a:ext cx="10289514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274565794_10220691685619122_6659777410557113796_n.jpg" descr="274565794_10220691685619122_6659777410557113796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006" y="0"/>
            <a:ext cx="6858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273572259_4857587377623242_1352133587530824298_n.jpg" descr="273572259_4857587377623242_1352133587530824298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7950" y="0"/>
            <a:ext cx="561565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Bilocale-vendita-Milano-centro-storico-1.jpg.jpeg" descr="Bilocale-vendita-Milano-centro-storico-1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490" y="0"/>
            <a:ext cx="1029102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2164_-_Milano_-_Casa_Pozzobonelli_Isimbardi_-_Angolo_-_Foto_Giovanni_Dall'Orto_20-May-2007.jpg" descr="2164_-_Milano_-_Casa_Pozzobonelli_Isimbardi_-_Angolo_-_Foto_Giovanni_Dall'Orto_20-May-2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329" y="0"/>
            <a:ext cx="10327342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274657169_10220691292049283_3224701925258837831_n.jpg" descr="274657169_10220691292049283_3224701925258837831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0"/>
            <a:ext cx="685800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434750430_10224505991934396_4899226911268741720_n.jpg" descr="434750430_10224505991934396_4899226911268741720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010" y="0"/>
            <a:ext cx="1028198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zno14y40.jpg" descr="zno14y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786" y="-1"/>
            <a:ext cx="1027842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434756653_10224505992294405_5855301804403221738_n.jpg" descr="434756653_10224505992294405_5855301804403221738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010" y="-1"/>
            <a:ext cx="1028198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434757084_10224505992574412_162293222270929740_n.jpg" descr="434757084_10224505992574412_162293222270929740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2977" y="-1"/>
            <a:ext cx="9306047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