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90" cy="82391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479965067_10227015341066556_5904747240626154776_n.jpg" descr="479965067_10227015341066556_5904747240626154776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2142" y="0"/>
            <a:ext cx="362771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iardino-Calderini--1024x768.jpg" descr="Giardino-Calderini--1024x7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-1"/>
            <a:ext cx="9144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475703432_10227015584992654_5207484142870109115_n.jpg" descr="475703432_10227015584992654_5207484142870109115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2672" y="0"/>
            <a:ext cx="472665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480017073_10227016886465190_405354343726418324_n.jpg" descr="480017073_10227016886465190_405354343726418324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5421" y="0"/>
            <a:ext cx="3901158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474950415_10227028945086648_7838716756632901075_n.jpg" descr="474950415_10227028945086648_7838716756632901075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8815" y="-1"/>
            <a:ext cx="387437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asa-Corio-in-Via-S.Agnese-5-dopo-i-bombardamenti-del-43.jpg" descr="Casa-Corio-in-Via-S.Agnese-5-dopo-i-bombardamenti-del-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7598" y="-1"/>
            <a:ext cx="513680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Cortile-di-Casa-Corio-in-via-Sant-Agnese-1943-scaled.jpg" descr="Cortile-di-Casa-Corio-in-via-Sant-Agnese-1943-scaled.jpg"/>
          <p:cNvPicPr>
            <a:picLocks noChangeAspect="1"/>
          </p:cNvPicPr>
          <p:nvPr/>
        </p:nvPicPr>
        <p:blipFill>
          <a:blip r:embed="rId2">
            <a:extLst/>
          </a:blip>
          <a:srcRect l="1117" t="0" r="1117" b="0"/>
          <a:stretch>
            <a:fillRect/>
          </a:stretch>
        </p:blipFill>
        <p:spPr>
          <a:xfrm>
            <a:off x="1309592" y="-1"/>
            <a:ext cx="957281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creenshot 2025-02-17 alle 21.42.33.png" descr="Screenshot 2025-02-17 alle 21.42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1" y="0"/>
            <a:ext cx="12188338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credits-urbanfile-palazzo-corio.jpg.jpeg" descr="credits-urbanfile-palazzo-corio.jpg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713"/>
          <a:stretch>
            <a:fillRect/>
          </a:stretch>
        </p:blipFill>
        <p:spPr>
          <a:xfrm>
            <a:off x="474662" y="-1"/>
            <a:ext cx="11242701" cy="6858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iardino-Aristide-Calderini.jpeg" descr="Giardino-Aristide-Calderini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4250" y="0"/>
            <a:ext cx="51435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