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A98A2-040A-4B2C-9BC7-F3F2AD9C4EE4}" v="5" dt="2025-03-09T14:10:18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B65A98A2-040A-4B2C-9BC7-F3F2AD9C4EE4}"/>
    <pc:docChg chg="custSel addSld modSld sldOrd">
      <pc:chgData name="Tancredi Greco" userId="68f4d11238ebce53" providerId="LiveId" clId="{B65A98A2-040A-4B2C-9BC7-F3F2AD9C4EE4}" dt="2025-03-09T14:10:32.266" v="2374" actId="13926"/>
      <pc:docMkLst>
        <pc:docMk/>
      </pc:docMkLst>
      <pc:sldChg chg="modSp mod ord">
        <pc:chgData name="Tancredi Greco" userId="68f4d11238ebce53" providerId="LiveId" clId="{B65A98A2-040A-4B2C-9BC7-F3F2AD9C4EE4}" dt="2025-03-09T11:42:04.748" v="665" actId="115"/>
        <pc:sldMkLst>
          <pc:docMk/>
          <pc:sldMk cId="271846003" sldId="257"/>
        </pc:sldMkLst>
        <pc:spChg chg="mod">
          <ac:chgData name="Tancredi Greco" userId="68f4d11238ebce53" providerId="LiveId" clId="{B65A98A2-040A-4B2C-9BC7-F3F2AD9C4EE4}" dt="2025-03-09T11:42:04.748" v="665" actId="115"/>
          <ac:spMkLst>
            <pc:docMk/>
            <pc:sldMk cId="271846003" sldId="257"/>
            <ac:spMk id="3" creationId="{1B562D7F-A47C-810C-B8A6-383A1B6ED5A2}"/>
          </ac:spMkLst>
        </pc:spChg>
      </pc:sldChg>
      <pc:sldChg chg="modSp new mod">
        <pc:chgData name="Tancredi Greco" userId="68f4d11238ebce53" providerId="LiveId" clId="{B65A98A2-040A-4B2C-9BC7-F3F2AD9C4EE4}" dt="2025-03-09T11:45:17.698" v="825" actId="255"/>
        <pc:sldMkLst>
          <pc:docMk/>
          <pc:sldMk cId="3746252216" sldId="258"/>
        </pc:sldMkLst>
        <pc:spChg chg="mod">
          <ac:chgData name="Tancredi Greco" userId="68f4d11238ebce53" providerId="LiveId" clId="{B65A98A2-040A-4B2C-9BC7-F3F2AD9C4EE4}" dt="2025-03-09T11:24:38.390" v="36" actId="20577"/>
          <ac:spMkLst>
            <pc:docMk/>
            <pc:sldMk cId="3746252216" sldId="258"/>
            <ac:spMk id="2" creationId="{5979467A-0DE9-FF68-73C7-0A36470E2B70}"/>
          </ac:spMkLst>
        </pc:spChg>
        <pc:spChg chg="mod">
          <ac:chgData name="Tancredi Greco" userId="68f4d11238ebce53" providerId="LiveId" clId="{B65A98A2-040A-4B2C-9BC7-F3F2AD9C4EE4}" dt="2025-03-09T11:45:17.698" v="825" actId="255"/>
          <ac:spMkLst>
            <pc:docMk/>
            <pc:sldMk cId="3746252216" sldId="258"/>
            <ac:spMk id="3" creationId="{66D20A9F-526B-2BFC-D1DD-1C39689E5150}"/>
          </ac:spMkLst>
        </pc:spChg>
      </pc:sldChg>
      <pc:sldChg chg="addSp modSp new mod">
        <pc:chgData name="Tancredi Greco" userId="68f4d11238ebce53" providerId="LiveId" clId="{B65A98A2-040A-4B2C-9BC7-F3F2AD9C4EE4}" dt="2025-03-09T11:44:18.014" v="824" actId="115"/>
        <pc:sldMkLst>
          <pc:docMk/>
          <pc:sldMk cId="3874521441" sldId="259"/>
        </pc:sldMkLst>
        <pc:spChg chg="add mod">
          <ac:chgData name="Tancredi Greco" userId="68f4d11238ebce53" providerId="LiveId" clId="{B65A98A2-040A-4B2C-9BC7-F3F2AD9C4EE4}" dt="2025-03-09T11:44:18.014" v="824" actId="115"/>
          <ac:spMkLst>
            <pc:docMk/>
            <pc:sldMk cId="3874521441" sldId="259"/>
            <ac:spMk id="2" creationId="{858001DC-39CF-F00F-DA3A-651DE7AB4432}"/>
          </ac:spMkLst>
        </pc:spChg>
      </pc:sldChg>
      <pc:sldChg chg="modSp new mod">
        <pc:chgData name="Tancredi Greco" userId="68f4d11238ebce53" providerId="LiveId" clId="{B65A98A2-040A-4B2C-9BC7-F3F2AD9C4EE4}" dt="2025-03-09T11:53:17.921" v="872" actId="5793"/>
        <pc:sldMkLst>
          <pc:docMk/>
          <pc:sldMk cId="4217312412" sldId="260"/>
        </pc:sldMkLst>
        <pc:spChg chg="mod">
          <ac:chgData name="Tancredi Greco" userId="68f4d11238ebce53" providerId="LiveId" clId="{B65A98A2-040A-4B2C-9BC7-F3F2AD9C4EE4}" dt="2025-03-09T11:52:45.911" v="852" actId="20577"/>
          <ac:spMkLst>
            <pc:docMk/>
            <pc:sldMk cId="4217312412" sldId="260"/>
            <ac:spMk id="2" creationId="{CDD0A1ED-2240-1846-8847-CDA38EEB8B0A}"/>
          </ac:spMkLst>
        </pc:spChg>
        <pc:spChg chg="mod">
          <ac:chgData name="Tancredi Greco" userId="68f4d11238ebce53" providerId="LiveId" clId="{B65A98A2-040A-4B2C-9BC7-F3F2AD9C4EE4}" dt="2025-03-09T11:53:17.921" v="872" actId="5793"/>
          <ac:spMkLst>
            <pc:docMk/>
            <pc:sldMk cId="4217312412" sldId="260"/>
            <ac:spMk id="3" creationId="{E20FA7B0-1CA6-789E-F2E0-A6C4A0ADA47E}"/>
          </ac:spMkLst>
        </pc:spChg>
      </pc:sldChg>
      <pc:sldChg chg="modSp mod">
        <pc:chgData name="Tancredi Greco" userId="68f4d11238ebce53" providerId="LiveId" clId="{B65A98A2-040A-4B2C-9BC7-F3F2AD9C4EE4}" dt="2025-03-09T12:09:47.481" v="1330" actId="115"/>
        <pc:sldMkLst>
          <pc:docMk/>
          <pc:sldMk cId="3709293049" sldId="261"/>
        </pc:sldMkLst>
        <pc:spChg chg="mod">
          <ac:chgData name="Tancredi Greco" userId="68f4d11238ebce53" providerId="LiveId" clId="{B65A98A2-040A-4B2C-9BC7-F3F2AD9C4EE4}" dt="2025-03-09T12:09:47.481" v="1330" actId="115"/>
          <ac:spMkLst>
            <pc:docMk/>
            <pc:sldMk cId="3709293049" sldId="261"/>
            <ac:spMk id="2" creationId="{07E68672-FDF5-60CE-BC70-45045BBF73F0}"/>
          </ac:spMkLst>
        </pc:spChg>
      </pc:sldChg>
      <pc:sldChg chg="modSp mod">
        <pc:chgData name="Tancredi Greco" userId="68f4d11238ebce53" providerId="LiveId" clId="{B65A98A2-040A-4B2C-9BC7-F3F2AD9C4EE4}" dt="2025-03-09T13:42:47.671" v="1795" actId="20577"/>
        <pc:sldMkLst>
          <pc:docMk/>
          <pc:sldMk cId="3167899264" sldId="262"/>
        </pc:sldMkLst>
        <pc:spChg chg="mod">
          <ac:chgData name="Tancredi Greco" userId="68f4d11238ebce53" providerId="LiveId" clId="{B65A98A2-040A-4B2C-9BC7-F3F2AD9C4EE4}" dt="2025-03-09T13:42:47.671" v="1795" actId="20577"/>
          <ac:spMkLst>
            <pc:docMk/>
            <pc:sldMk cId="3167899264" sldId="262"/>
            <ac:spMk id="2" creationId="{5A2692F3-D589-F277-1634-A6E738784B03}"/>
          </ac:spMkLst>
        </pc:spChg>
      </pc:sldChg>
      <pc:sldChg chg="modSp new mod">
        <pc:chgData name="Tancredi Greco" userId="68f4d11238ebce53" providerId="LiveId" clId="{B65A98A2-040A-4B2C-9BC7-F3F2AD9C4EE4}" dt="2025-03-09T13:53:41.441" v="2372" actId="13926"/>
        <pc:sldMkLst>
          <pc:docMk/>
          <pc:sldMk cId="3970581015" sldId="263"/>
        </pc:sldMkLst>
        <pc:spChg chg="mod">
          <ac:chgData name="Tancredi Greco" userId="68f4d11238ebce53" providerId="LiveId" clId="{B65A98A2-040A-4B2C-9BC7-F3F2AD9C4EE4}" dt="2025-03-09T13:47:55.692" v="1814" actId="20577"/>
          <ac:spMkLst>
            <pc:docMk/>
            <pc:sldMk cId="3970581015" sldId="263"/>
            <ac:spMk id="2" creationId="{A6404799-8738-0CBE-F975-5B8C5C2188B8}"/>
          </ac:spMkLst>
        </pc:spChg>
        <pc:spChg chg="mod">
          <ac:chgData name="Tancredi Greco" userId="68f4d11238ebce53" providerId="LiveId" clId="{B65A98A2-040A-4B2C-9BC7-F3F2AD9C4EE4}" dt="2025-03-09T13:53:41.441" v="2372" actId="13926"/>
          <ac:spMkLst>
            <pc:docMk/>
            <pc:sldMk cId="3970581015" sldId="263"/>
            <ac:spMk id="3" creationId="{39958126-7690-58E5-FAE2-05D50295827E}"/>
          </ac:spMkLst>
        </pc:spChg>
      </pc:sldChg>
      <pc:sldChg chg="modSp mod">
        <pc:chgData name="Tancredi Greco" userId="68f4d11238ebce53" providerId="LiveId" clId="{B65A98A2-040A-4B2C-9BC7-F3F2AD9C4EE4}" dt="2025-03-09T13:53:46.983" v="2373" actId="13926"/>
        <pc:sldMkLst>
          <pc:docMk/>
          <pc:sldMk cId="770694816" sldId="264"/>
        </pc:sldMkLst>
        <pc:spChg chg="mod">
          <ac:chgData name="Tancredi Greco" userId="68f4d11238ebce53" providerId="LiveId" clId="{B65A98A2-040A-4B2C-9BC7-F3F2AD9C4EE4}" dt="2025-03-09T13:53:46.983" v="2373" actId="13926"/>
          <ac:spMkLst>
            <pc:docMk/>
            <pc:sldMk cId="770694816" sldId="264"/>
            <ac:spMk id="2" creationId="{0ED5A250-8A84-7EEC-DC82-87150E8FE3B6}"/>
          </ac:spMkLst>
        </pc:spChg>
      </pc:sldChg>
      <pc:sldChg chg="modSp mod">
        <pc:chgData name="Tancredi Greco" userId="68f4d11238ebce53" providerId="LiveId" clId="{B65A98A2-040A-4B2C-9BC7-F3F2AD9C4EE4}" dt="2025-03-09T14:10:32.266" v="2374" actId="13926"/>
        <pc:sldMkLst>
          <pc:docMk/>
          <pc:sldMk cId="2938417208" sldId="265"/>
        </pc:sldMkLst>
        <pc:spChg chg="mod">
          <ac:chgData name="Tancredi Greco" userId="68f4d11238ebce53" providerId="LiveId" clId="{B65A98A2-040A-4B2C-9BC7-F3F2AD9C4EE4}" dt="2025-03-09T14:10:32.266" v="2374" actId="13926"/>
          <ac:spMkLst>
            <pc:docMk/>
            <pc:sldMk cId="2938417208" sldId="265"/>
            <ac:spMk id="3" creationId="{3541F59C-3F1F-61EC-D1F1-7F323FBBFA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9B5F9D-FE1A-2ABB-B79E-430F252B7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3B8A1C-3994-032E-DE89-720B993B6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3D7982-6D0B-F995-8956-14A1F73D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1FC3BB-16EC-BB84-5588-024DEF802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5856A1-57FB-CFB3-DEF7-AEFBD7A7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76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9EA36-CA63-89E7-0BF9-9B61B911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A37A4A-FDAA-8232-422D-9041E6697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1A198B-7459-D918-A79D-0E7698FA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19D7C-08AD-899A-8442-F69DABAB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C9631-DBE4-97BC-409A-967DB883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9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6D406E-8A5A-39C6-23BE-3F48EC071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A67D08-9345-FD73-3E0C-919A6ACDD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463A20-10E0-3676-43A0-D14794C8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0CCDE2-93E1-22D4-4634-F8A074D9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ED1343-B691-CF9A-3F1E-18F7DEE7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91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BCC9C-1AFA-CD65-D982-87E37B12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9896DA-57F5-89B6-5BF2-612E8AAD9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83DFE4-6D51-AC9A-2F03-B5475D82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0F1C41-3922-DE37-28C8-537AC455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13269F-3987-2E1A-154D-125CB16E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49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979CE-9C52-95D3-4A7A-D30BABE3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C32514-09E3-B7EF-2ABD-3D833C765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961B47-262A-E303-5821-DA254650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EF0B1A-8EC2-6441-17A7-D0C511ED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0C3CC9-D965-069F-1B28-2AA2C3D5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19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41BB9-7910-1C12-6BAA-80D9D3A8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CB8DD1-F044-CBB1-6114-30FCE45FF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CAF115-7FC7-CB51-6894-492EB3DE6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5028C8-885B-1119-3B64-E768C41B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5FEEE5-03EA-5D58-92C5-CE19F336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EE84A5-CE77-E064-E48F-C605DB1D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36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D28F9-93D3-9BF3-B306-EF275322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507405-A42E-9D52-F098-7998C2B57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7D6E29-2852-D73F-3906-841B46CB9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6DC120-F645-74C8-F23A-93C5E1D33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647E5F0-A556-9C7A-88DB-1996C1880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303DDC-CAF7-21D7-652F-8376B2E9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7C6A4B-623F-803C-3548-B70EC63D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167D74-D914-4316-FEF5-21CB63CF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09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63D652-39F1-156D-BBDE-609E2C4B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6BAA10-2361-EA7D-5E02-D47911CB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CDDFBC-5030-C57B-17E1-FE826928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A6D03D-9FD1-39CF-F461-9625317C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43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E697D7-6045-0B1F-20B7-7DD9E07D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99255A-7E93-6559-56AB-71E56D1B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A4F054-22CA-1098-5299-4E82B609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6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548993-35E9-2BA2-73C8-7CA91A0B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DA35A2-D3CF-442B-6F73-E87A548D3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21A027-0215-FDA0-7D85-D2DCE0D0A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31A4C4-B294-24C4-0FBC-0B57F2AA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6FE5CC-0C68-A852-F736-2EC1F6C6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DA2364-6ED2-4E3B-E408-66BC3424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59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AAD2F2-D8A3-673A-6C7A-5730EADD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C57588-22E3-A534-67A4-BB8C8C490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5F65D7-B50A-C84A-7562-D75FDCE5D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537FDF-3698-BFBB-0CEB-1F7FE825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2E117F-79C3-7237-54AC-64E19FD0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81D4F0-1946-1D16-EA14-534D5D84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09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E0C0486-6F1B-1840-2739-550F56B3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182583-299C-36BA-E903-F4805F11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1DC627-D836-E90C-E334-74C659172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7401BE-14E6-49C9-9186-50CDD44EE1BE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C75F0E-35DD-9DF9-D72C-0710904A3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41A30C-98B5-08E0-05C8-819FF5B0E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DE60B-1962-4859-A7E8-8DF7A751A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7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396004-4304-7D93-22F3-B5167BF6C1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441" b="383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36D0401-8CD5-636D-A90B-31691A8B1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i="1">
                <a:solidFill>
                  <a:srgbClr val="FFFFFF"/>
                </a:solidFill>
              </a:rPr>
              <a:t>Elegie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466ED5-5451-7D94-45A0-A4745BAF0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III, 24</a:t>
            </a:r>
          </a:p>
        </p:txBody>
      </p:sp>
    </p:spTree>
    <p:extLst>
      <p:ext uri="{BB962C8B-B14F-4D97-AF65-F5344CB8AC3E}">
        <p14:creationId xmlns:p14="http://schemas.microsoft.com/office/powerpoint/2010/main" val="132135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3D3E8-33EA-5C39-6DBC-2AB62C8C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Filodemo,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112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41F59C-3F1F-61EC-D1F1-7F323FBBF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stato innamorato: chi non lo è stato? Ho fatto baldoria in allegre brigate: chi non è iniziato alle allegre brigate? Ho </a:t>
            </a:r>
            <a:r>
              <a:rPr lang="it-IT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folleggiato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causa di chi? Non forse di un dio? Via tutto ciò, poiché ormai i capelli bianchi si affrettano al posto dei neri…</a:t>
            </a:r>
          </a:p>
        </p:txBody>
      </p:sp>
    </p:spTree>
    <p:extLst>
      <p:ext uri="{BB962C8B-B14F-4D97-AF65-F5344CB8AC3E}">
        <p14:creationId xmlns:p14="http://schemas.microsoft.com/office/powerpoint/2010/main" val="293841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9467A-0DE9-FF68-73C7-0A36470E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L’addio all’amore per Cinzia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D20A9F-526B-2BFC-D1DD-1C39689E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000" dirty="0"/>
              <a:t>Elegia III, 17 = preghiera a Dioniso.</a:t>
            </a:r>
          </a:p>
          <a:p>
            <a:r>
              <a:rPr lang="it-IT" sz="3000" dirty="0"/>
              <a:t>Elegia III, 20 = un </a:t>
            </a:r>
            <a:r>
              <a:rPr lang="it-IT" sz="3000" i="1" dirty="0"/>
              <a:t>amor </a:t>
            </a:r>
            <a:r>
              <a:rPr lang="it-IT" sz="3000" i="1" dirty="0" err="1"/>
              <a:t>novus</a:t>
            </a:r>
            <a:r>
              <a:rPr lang="it-IT" sz="3000" dirty="0"/>
              <a:t>.</a:t>
            </a:r>
          </a:p>
          <a:p>
            <a:r>
              <a:rPr lang="it-IT" sz="3000" dirty="0"/>
              <a:t>Elegia III, 21 = il viaggio ad Atene.</a:t>
            </a:r>
          </a:p>
          <a:p>
            <a:r>
              <a:rPr lang="it-IT" sz="3000" dirty="0"/>
              <a:t>Elegia III, 23 = la perdita delle tavolette di carmi d’amore.</a:t>
            </a:r>
          </a:p>
          <a:p>
            <a:r>
              <a:rPr lang="it-IT" sz="3000" b="1" dirty="0"/>
              <a:t>Elegia III, 24.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25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217300-329B-C331-B84B-4A9D5999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Properzio, </a:t>
            </a:r>
            <a:r>
              <a:rPr lang="it-IT" i="1" dirty="0"/>
              <a:t>Elegie</a:t>
            </a:r>
            <a:r>
              <a:rPr lang="it-IT" dirty="0"/>
              <a:t> III, 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562D7F-A47C-810C-B8A6-383A1B6E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i="1" dirty="0" err="1"/>
              <a:t>Falsast</a:t>
            </a:r>
            <a:r>
              <a:rPr lang="it-IT" sz="3000" i="1" dirty="0"/>
              <a:t> ista </a:t>
            </a:r>
            <a:r>
              <a:rPr lang="it-IT" sz="3000" i="1" dirty="0" err="1"/>
              <a:t>tuae</a:t>
            </a:r>
            <a:r>
              <a:rPr lang="it-IT" sz="3000" i="1" dirty="0"/>
              <a:t>, </a:t>
            </a:r>
            <a:r>
              <a:rPr lang="it-IT" sz="3000" i="1" dirty="0" err="1"/>
              <a:t>mulier</a:t>
            </a:r>
            <a:r>
              <a:rPr lang="it-IT" sz="3000" i="1" dirty="0"/>
              <a:t>, fiducia </a:t>
            </a:r>
            <a:r>
              <a:rPr lang="it-IT" sz="3000" i="1" u="sng" dirty="0" err="1"/>
              <a:t>formae</a:t>
            </a:r>
            <a:r>
              <a:rPr lang="it-IT" sz="3000" i="1" dirty="0"/>
              <a:t>,</a:t>
            </a:r>
          </a:p>
          <a:p>
            <a:pPr marL="0" indent="0">
              <a:buNone/>
            </a:pPr>
            <a:r>
              <a:rPr lang="it-IT" sz="3000" i="1" dirty="0"/>
              <a:t>    </a:t>
            </a:r>
            <a:r>
              <a:rPr lang="it-IT" sz="3000" i="1" dirty="0" err="1"/>
              <a:t>olim</a:t>
            </a:r>
            <a:r>
              <a:rPr lang="it-IT" sz="3000" i="1" dirty="0"/>
              <a:t> </a:t>
            </a:r>
            <a:r>
              <a:rPr lang="it-IT" sz="3000" i="1" dirty="0" err="1"/>
              <a:t>oculis</a:t>
            </a:r>
            <a:r>
              <a:rPr lang="it-IT" sz="3000" i="1" dirty="0"/>
              <a:t> </a:t>
            </a:r>
            <a:r>
              <a:rPr lang="it-IT" sz="3000" i="1" dirty="0" err="1"/>
              <a:t>nimium</a:t>
            </a:r>
            <a:r>
              <a:rPr lang="it-IT" sz="3000" i="1" dirty="0"/>
              <a:t> </a:t>
            </a:r>
            <a:r>
              <a:rPr lang="it-IT" sz="3000" i="1" dirty="0" err="1"/>
              <a:t>facta</a:t>
            </a:r>
            <a:r>
              <a:rPr lang="it-IT" sz="3000" i="1" dirty="0"/>
              <a:t> superba </a:t>
            </a:r>
            <a:r>
              <a:rPr lang="it-IT" sz="3000" i="1" dirty="0" err="1"/>
              <a:t>meis</a:t>
            </a:r>
            <a:r>
              <a:rPr lang="it-IT" sz="3000" i="1" dirty="0"/>
              <a:t>.</a:t>
            </a:r>
          </a:p>
          <a:p>
            <a:pPr marL="0" indent="0">
              <a:buNone/>
            </a:pPr>
            <a:r>
              <a:rPr lang="it-IT" sz="3000" i="1" dirty="0" err="1"/>
              <a:t>Noster</a:t>
            </a:r>
            <a:r>
              <a:rPr lang="it-IT" sz="3000" i="1" dirty="0"/>
              <a:t> amor </a:t>
            </a:r>
            <a:r>
              <a:rPr lang="it-IT" sz="3000" i="1" dirty="0" err="1"/>
              <a:t>talis</a:t>
            </a:r>
            <a:r>
              <a:rPr lang="it-IT" sz="3000" i="1" dirty="0"/>
              <a:t> </a:t>
            </a:r>
            <a:r>
              <a:rPr lang="it-IT" sz="3000" i="1" dirty="0" err="1"/>
              <a:t>tribuit</a:t>
            </a:r>
            <a:r>
              <a:rPr lang="it-IT" sz="3000" i="1" dirty="0"/>
              <a:t> </a:t>
            </a:r>
            <a:r>
              <a:rPr lang="it-IT" sz="3000" i="1" dirty="0" err="1"/>
              <a:t>tibi</a:t>
            </a:r>
            <a:r>
              <a:rPr lang="it-IT" sz="3000" i="1" dirty="0"/>
              <a:t>, Cynthia, </a:t>
            </a:r>
            <a:r>
              <a:rPr lang="it-IT" sz="3000" i="1" dirty="0" err="1"/>
              <a:t>laudes</a:t>
            </a:r>
            <a:r>
              <a:rPr lang="it-IT" sz="3000" i="1" dirty="0"/>
              <a:t>:</a:t>
            </a:r>
          </a:p>
          <a:p>
            <a:pPr marL="0" indent="0">
              <a:buNone/>
            </a:pPr>
            <a:r>
              <a:rPr lang="it-IT" sz="3000" i="1" dirty="0"/>
              <a:t>    </a:t>
            </a:r>
            <a:r>
              <a:rPr lang="it-IT" sz="3000" i="1" dirty="0" err="1"/>
              <a:t>versibus</a:t>
            </a:r>
            <a:r>
              <a:rPr lang="it-IT" sz="3000" i="1" dirty="0"/>
              <a:t> </a:t>
            </a:r>
            <a:r>
              <a:rPr lang="it-IT" sz="3000" i="1" dirty="0" err="1"/>
              <a:t>insignem</a:t>
            </a:r>
            <a:r>
              <a:rPr lang="it-IT" sz="3000" i="1" dirty="0"/>
              <a:t> te </a:t>
            </a:r>
            <a:r>
              <a:rPr lang="it-IT" sz="3000" i="1" u="sng" dirty="0" err="1"/>
              <a:t>pudet</a:t>
            </a:r>
            <a:r>
              <a:rPr lang="it-IT" sz="3000" i="1" u="sng" dirty="0"/>
              <a:t> </a:t>
            </a:r>
            <a:r>
              <a:rPr lang="it-IT" sz="3000" i="1" dirty="0"/>
              <a:t>esse </a:t>
            </a:r>
            <a:r>
              <a:rPr lang="it-IT" sz="3000" i="1" dirty="0" err="1"/>
              <a:t>meis</a:t>
            </a:r>
            <a:r>
              <a:rPr lang="it-IT" sz="3000" i="1" dirty="0"/>
              <a:t>.</a:t>
            </a:r>
          </a:p>
          <a:p>
            <a:pPr marL="0" indent="0">
              <a:buNone/>
            </a:pPr>
            <a:r>
              <a:rPr lang="it-IT" sz="3000" i="1" dirty="0" err="1"/>
              <a:t>mixtam</a:t>
            </a:r>
            <a:r>
              <a:rPr lang="it-IT" sz="3000" i="1" dirty="0"/>
              <a:t> te varia laudavi </a:t>
            </a:r>
            <a:r>
              <a:rPr lang="it-IT" sz="3000" i="1" dirty="0" err="1"/>
              <a:t>saepe</a:t>
            </a:r>
            <a:r>
              <a:rPr lang="it-IT" sz="3000" i="1" dirty="0"/>
              <a:t> figura,</a:t>
            </a:r>
          </a:p>
          <a:p>
            <a:pPr marL="0" indent="0">
              <a:buNone/>
            </a:pPr>
            <a:r>
              <a:rPr lang="it-IT" sz="3000" i="1" dirty="0"/>
              <a:t>    ut, </a:t>
            </a:r>
            <a:r>
              <a:rPr lang="it-IT" sz="3000" i="1" u="sng" dirty="0" err="1"/>
              <a:t>quod</a:t>
            </a:r>
            <a:r>
              <a:rPr lang="it-IT" sz="3000" i="1" u="sng" dirty="0"/>
              <a:t> non </a:t>
            </a:r>
            <a:r>
              <a:rPr lang="it-IT" sz="3000" i="1" u="sng" dirty="0" err="1"/>
              <a:t>esses</a:t>
            </a:r>
            <a:r>
              <a:rPr lang="it-IT" sz="3000" i="1" dirty="0"/>
              <a:t>, esse </a:t>
            </a:r>
            <a:r>
              <a:rPr lang="it-IT" sz="3000" i="1" dirty="0" err="1"/>
              <a:t>putaret</a:t>
            </a:r>
            <a:r>
              <a:rPr lang="it-IT" sz="3000" i="1" dirty="0"/>
              <a:t> amor;</a:t>
            </a:r>
          </a:p>
          <a:p>
            <a:pPr marL="0" indent="0">
              <a:buNone/>
            </a:pPr>
            <a:r>
              <a:rPr lang="it-IT" sz="3000" i="1" dirty="0"/>
              <a:t>et color est </a:t>
            </a:r>
            <a:r>
              <a:rPr lang="it-IT" sz="3000" i="1" dirty="0" err="1"/>
              <a:t>totiens</a:t>
            </a:r>
            <a:r>
              <a:rPr lang="it-IT" sz="3000" i="1" dirty="0"/>
              <a:t> </a:t>
            </a:r>
            <a:r>
              <a:rPr lang="it-IT" sz="3000" i="1" u="sng" dirty="0"/>
              <a:t>roseo</a:t>
            </a:r>
            <a:r>
              <a:rPr lang="it-IT" sz="3000" i="1" dirty="0"/>
              <a:t> </a:t>
            </a:r>
            <a:r>
              <a:rPr lang="it-IT" sz="3000" i="1" dirty="0" err="1"/>
              <a:t>collatus</a:t>
            </a:r>
            <a:r>
              <a:rPr lang="it-IT" sz="3000" i="1" dirty="0"/>
              <a:t> </a:t>
            </a:r>
            <a:r>
              <a:rPr lang="it-IT" sz="3000" i="1" u="sng" dirty="0"/>
              <a:t>Eoo</a:t>
            </a:r>
            <a:r>
              <a:rPr lang="it-IT" sz="3000" i="1" dirty="0"/>
              <a:t>,</a:t>
            </a:r>
          </a:p>
          <a:p>
            <a:pPr marL="0" indent="0">
              <a:buNone/>
            </a:pPr>
            <a:r>
              <a:rPr lang="it-IT" sz="3000" i="1" dirty="0"/>
              <a:t>    </a:t>
            </a:r>
            <a:r>
              <a:rPr lang="it-IT" sz="3000" i="1" dirty="0" err="1"/>
              <a:t>cum</a:t>
            </a:r>
            <a:r>
              <a:rPr lang="it-IT" sz="3000" i="1" dirty="0"/>
              <a:t> </a:t>
            </a:r>
            <a:r>
              <a:rPr lang="it-IT" sz="3000" i="1" dirty="0" err="1"/>
              <a:t>tibi</a:t>
            </a:r>
            <a:r>
              <a:rPr lang="it-IT" sz="3000" i="1" dirty="0"/>
              <a:t> </a:t>
            </a:r>
            <a:r>
              <a:rPr lang="it-IT" sz="3000" i="1" u="sng" dirty="0" err="1"/>
              <a:t>quaesitus</a:t>
            </a:r>
            <a:r>
              <a:rPr lang="it-IT" sz="3000" i="1" u="sng" dirty="0"/>
              <a:t> </a:t>
            </a:r>
            <a:r>
              <a:rPr lang="it-IT" sz="3000" i="1" u="sng" dirty="0" err="1"/>
              <a:t>candor</a:t>
            </a:r>
            <a:r>
              <a:rPr lang="it-IT" sz="3000" i="1" u="sng" dirty="0"/>
              <a:t> </a:t>
            </a:r>
            <a:r>
              <a:rPr lang="it-IT" sz="3000" i="1" dirty="0"/>
              <a:t>in ore </a:t>
            </a:r>
            <a:r>
              <a:rPr lang="it-IT" sz="3000" i="1" dirty="0" err="1"/>
              <a:t>foret</a:t>
            </a:r>
            <a:r>
              <a:rPr lang="it-IT" sz="3000" i="1" dirty="0"/>
              <a:t>:</a:t>
            </a:r>
          </a:p>
          <a:p>
            <a:pPr marL="0" indent="0">
              <a:buNone/>
            </a:pPr>
            <a:endParaRPr lang="it-IT" sz="3000" i="1" dirty="0"/>
          </a:p>
          <a:p>
            <a:pPr marL="0" indent="0">
              <a:buNone/>
            </a:pPr>
            <a:endParaRPr lang="it-IT" sz="3000" i="1" dirty="0"/>
          </a:p>
        </p:txBody>
      </p:sp>
    </p:spTree>
    <p:extLst>
      <p:ext uri="{BB962C8B-B14F-4D97-AF65-F5344CB8AC3E}">
        <p14:creationId xmlns:p14="http://schemas.microsoft.com/office/powerpoint/2010/main" val="27184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8001DC-39CF-F00F-DA3A-651DE7AB4432}"/>
              </a:ext>
            </a:extLst>
          </p:cNvPr>
          <p:cNvSpPr txBox="1"/>
          <p:nvPr/>
        </p:nvSpPr>
        <p:spPr>
          <a:xfrm>
            <a:off x="381001" y="533400"/>
            <a:ext cx="11386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Non corrisponde al vero la fiducia nella tua bellezza,</a:t>
            </a:r>
          </a:p>
          <a:p>
            <a:pPr algn="just"/>
            <a:r>
              <a:rPr lang="it-IT" sz="3000" dirty="0"/>
              <a:t>donna che i miei occhi un tempo hanno reso troppo superba!</a:t>
            </a:r>
          </a:p>
          <a:p>
            <a:pPr algn="just"/>
            <a:r>
              <a:rPr lang="it-IT" sz="3000" dirty="0"/>
              <a:t>È stato il mio amore, Cinzia, a tributarti simili elogi:</a:t>
            </a:r>
          </a:p>
          <a:p>
            <a:pPr algn="just"/>
            <a:r>
              <a:rPr lang="it-IT" sz="3000" u="sng" dirty="0"/>
              <a:t>mi vergogno </a:t>
            </a:r>
            <a:r>
              <a:rPr lang="it-IT" sz="3000" dirty="0"/>
              <a:t>che tu sia famosa grazie ai miei versi.</a:t>
            </a:r>
          </a:p>
          <a:p>
            <a:pPr algn="just"/>
            <a:r>
              <a:rPr lang="it-IT" sz="3000" dirty="0"/>
              <a:t>Spesso ti ho lodata come un insieme di tipi di bellezza,</a:t>
            </a:r>
          </a:p>
          <a:p>
            <a:pPr algn="just"/>
            <a:r>
              <a:rPr lang="it-IT" sz="3000" dirty="0"/>
              <a:t>al punto che l’amore mi faceva credere che tu fossi </a:t>
            </a:r>
            <a:r>
              <a:rPr lang="it-IT" sz="3000" u="sng" dirty="0"/>
              <a:t>ciò che non eri</a:t>
            </a:r>
            <a:r>
              <a:rPr lang="it-IT" sz="3000" dirty="0"/>
              <a:t>. </a:t>
            </a:r>
          </a:p>
          <a:p>
            <a:pPr algn="just"/>
            <a:r>
              <a:rPr lang="it-IT" sz="3000" dirty="0"/>
              <a:t>Tante volte il tuo colorito è stato messo a confronto con la rosea aurora, </a:t>
            </a:r>
          </a:p>
          <a:p>
            <a:pPr algn="just"/>
            <a:r>
              <a:rPr lang="it-IT" sz="3000" dirty="0"/>
              <a:t>quando invece </a:t>
            </a:r>
            <a:r>
              <a:rPr lang="it-IT" sz="3000" u="sng" dirty="0"/>
              <a:t>il candore del volto </a:t>
            </a:r>
            <a:r>
              <a:rPr lang="it-IT" sz="3000" dirty="0"/>
              <a:t>era frutto del trucco.</a:t>
            </a:r>
          </a:p>
        </p:txBody>
      </p:sp>
    </p:spTree>
    <p:extLst>
      <p:ext uri="{BB962C8B-B14F-4D97-AF65-F5344CB8AC3E}">
        <p14:creationId xmlns:p14="http://schemas.microsoft.com/office/powerpoint/2010/main" val="387452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0A1ED-2240-1846-8847-CDA38EEB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Properzio, </a:t>
            </a:r>
            <a:r>
              <a:rPr lang="it-IT" i="1" dirty="0"/>
              <a:t>Elegie </a:t>
            </a:r>
            <a:r>
              <a:rPr lang="it-IT" dirty="0"/>
              <a:t>I,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0FA7B0-1CA6-789E-F2E0-A6C4A0AD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Vita mia, a che ti serve incedere con la chioma acconciata</a:t>
            </a:r>
          </a:p>
          <a:p>
            <a:pPr marL="0" indent="0">
              <a:buNone/>
            </a:pPr>
            <a:r>
              <a:rPr lang="it-IT" sz="3000" dirty="0"/>
              <a:t>e agitare le pieghe sottili della veste di Cos?</a:t>
            </a:r>
          </a:p>
          <a:p>
            <a:pPr marL="0" indent="0">
              <a:buNone/>
            </a:pPr>
            <a:r>
              <a:rPr lang="it-IT" sz="3000" dirty="0"/>
              <a:t>A che inondare i capelli di mirra d’Oronte,</a:t>
            </a:r>
          </a:p>
          <a:p>
            <a:pPr marL="0" indent="0">
              <a:buNone/>
            </a:pPr>
            <a:r>
              <a:rPr lang="it-IT" sz="3000" dirty="0"/>
              <a:t>metterti in mostra con ritrovati esotici,</a:t>
            </a:r>
          </a:p>
          <a:p>
            <a:pPr marL="0" indent="0">
              <a:buNone/>
            </a:pPr>
            <a:r>
              <a:rPr lang="it-IT" sz="3000" dirty="0"/>
              <a:t>sciupare il fascino naturale con trucchi comprati</a:t>
            </a:r>
          </a:p>
          <a:p>
            <a:pPr marL="0" indent="0">
              <a:buNone/>
            </a:pPr>
            <a:r>
              <a:rPr lang="it-IT" sz="3000" dirty="0"/>
              <a:t>e non consentire alle tue membra di risplendere dei loro pregi?</a:t>
            </a:r>
          </a:p>
          <a:p>
            <a:pPr marL="0" indent="0">
              <a:buNone/>
            </a:pPr>
            <a:r>
              <a:rPr lang="it-IT" sz="3000" dirty="0"/>
              <a:t>Credimi, al tuo aspetto non sono necessari ritocchi:</a:t>
            </a:r>
          </a:p>
          <a:p>
            <a:pPr marL="0" indent="0">
              <a:buNone/>
            </a:pPr>
            <a:r>
              <a:rPr lang="it-IT" sz="3000" dirty="0"/>
              <a:t>Amore, nudo, non ama una bellezza artificiosa…</a:t>
            </a:r>
          </a:p>
        </p:txBody>
      </p:sp>
    </p:spTree>
    <p:extLst>
      <p:ext uri="{BB962C8B-B14F-4D97-AF65-F5344CB8AC3E}">
        <p14:creationId xmlns:p14="http://schemas.microsoft.com/office/powerpoint/2010/main" val="421731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A9497-DA45-5E99-BD2A-3224B280A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E68672-FDF5-60CE-BC70-45045BBF73F0}"/>
              </a:ext>
            </a:extLst>
          </p:cNvPr>
          <p:cNvSpPr txBox="1"/>
          <p:nvPr/>
        </p:nvSpPr>
        <p:spPr>
          <a:xfrm>
            <a:off x="381001" y="533400"/>
            <a:ext cx="11386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Ciò che </a:t>
            </a:r>
            <a:r>
              <a:rPr lang="it-IT" sz="3000" u="sng" dirty="0"/>
              <a:t>gli amici </a:t>
            </a:r>
            <a:r>
              <a:rPr lang="it-IT" sz="3000" dirty="0"/>
              <a:t>di famiglia non erano capaci di stornare da me,</a:t>
            </a:r>
          </a:p>
          <a:p>
            <a:pPr algn="just"/>
            <a:r>
              <a:rPr lang="it-IT" sz="3000" dirty="0" err="1"/>
              <a:t>nè</a:t>
            </a:r>
            <a:r>
              <a:rPr lang="it-IT" sz="3000" dirty="0"/>
              <a:t> </a:t>
            </a:r>
            <a:r>
              <a:rPr lang="it-IT" sz="3000" u="sng" dirty="0"/>
              <a:t>una maga </a:t>
            </a:r>
            <a:r>
              <a:rPr lang="it-IT" sz="3000" dirty="0"/>
              <a:t>tessala di cancellare con l’acqua dell’Oceano,</a:t>
            </a:r>
          </a:p>
          <a:p>
            <a:pPr algn="just"/>
            <a:r>
              <a:rPr lang="it-IT" sz="3000" dirty="0"/>
              <a:t>io l’ho realizzato da solo, senza bisogno </a:t>
            </a:r>
            <a:r>
              <a:rPr lang="it-IT" sz="3000" u="sng" dirty="0"/>
              <a:t>del ferro e del fuoco</a:t>
            </a:r>
            <a:r>
              <a:rPr lang="it-IT" sz="3000" dirty="0"/>
              <a:t>,</a:t>
            </a:r>
          </a:p>
          <a:p>
            <a:pPr algn="just"/>
            <a:r>
              <a:rPr lang="it-IT" sz="3000" dirty="0"/>
              <a:t>ma (ammetterò la verità) dopo aver fatto naufragio in una sorta di mar Egeo!</a:t>
            </a:r>
          </a:p>
          <a:p>
            <a:pPr algn="just"/>
            <a:r>
              <a:rPr lang="it-IT" sz="3000" dirty="0"/>
              <a:t>Catturato, venivo arrostito nel bronzo crudele di Venere,</a:t>
            </a:r>
          </a:p>
          <a:p>
            <a:pPr algn="just"/>
            <a:r>
              <a:rPr lang="it-IT" sz="3000" dirty="0"/>
              <a:t>avevo le mani legate dietro la schiena.</a:t>
            </a:r>
          </a:p>
        </p:txBody>
      </p:sp>
    </p:spTree>
    <p:extLst>
      <p:ext uri="{BB962C8B-B14F-4D97-AF65-F5344CB8AC3E}">
        <p14:creationId xmlns:p14="http://schemas.microsoft.com/office/powerpoint/2010/main" val="370929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C9019-E4B1-05C1-67E8-F1C289E8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2692F3-D589-F277-1634-A6E738784B03}"/>
              </a:ext>
            </a:extLst>
          </p:cNvPr>
          <p:cNvSpPr txBox="1"/>
          <p:nvPr/>
        </p:nvSpPr>
        <p:spPr>
          <a:xfrm>
            <a:off x="381001" y="533400"/>
            <a:ext cx="1138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/>
              <a:t>Ecco che la nave inghirlandata ha raggiunto il porto,</a:t>
            </a:r>
          </a:p>
          <a:p>
            <a:pPr algn="just"/>
            <a:r>
              <a:rPr lang="it-IT" sz="3000" dirty="0"/>
              <a:t>ha superato le Sirti, l’ancora è stata calata. </a:t>
            </a:r>
          </a:p>
          <a:p>
            <a:pPr algn="just"/>
            <a:r>
              <a:rPr lang="it-IT" sz="3000" dirty="0"/>
              <a:t>Ora finalmente riprendo coscienza, spossato dal mare in tempesta;</a:t>
            </a:r>
          </a:p>
          <a:p>
            <a:pPr algn="just"/>
            <a:r>
              <a:rPr lang="it-IT" sz="3000" dirty="0"/>
              <a:t>ora le mie ferite si sono rimarginate e sanate (</a:t>
            </a:r>
            <a:r>
              <a:rPr lang="it-IT" sz="3000" i="1" dirty="0"/>
              <a:t>ad </a:t>
            </a:r>
            <a:r>
              <a:rPr lang="it-IT" sz="3000" i="1" dirty="0" err="1"/>
              <a:t>sanum</a:t>
            </a:r>
            <a:r>
              <a:rPr lang="it-IT" sz="3000" dirty="0"/>
              <a:t>)</a:t>
            </a:r>
            <a:r>
              <a:rPr lang="it-IT" sz="3000" i="1" dirty="0"/>
              <a:t>.</a:t>
            </a:r>
          </a:p>
          <a:p>
            <a:pPr algn="just"/>
            <a:r>
              <a:rPr lang="it-IT" sz="3000" dirty="0"/>
              <a:t>O Ragione (</a:t>
            </a:r>
            <a:r>
              <a:rPr lang="it-IT" sz="3000" i="1" dirty="0" err="1"/>
              <a:t>Mens</a:t>
            </a:r>
            <a:r>
              <a:rPr lang="it-IT" sz="3000" i="1" dirty="0"/>
              <a:t> bona</a:t>
            </a:r>
            <a:r>
              <a:rPr lang="it-IT" sz="3000" dirty="0"/>
              <a:t>), tu che sei una dea, dedico me stesso al tuo santuario!</a:t>
            </a:r>
          </a:p>
          <a:p>
            <a:pPr algn="just"/>
            <a:r>
              <a:rPr lang="it-IT" sz="3000" dirty="0"/>
              <a:t>Giove è rimasto sordo a tutti i miei voti, e sono caduti nel vuoto. </a:t>
            </a:r>
          </a:p>
          <a:p>
            <a:pPr algn="just"/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316789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04799-8738-0CBE-F975-5B8C5C21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Catullo, </a:t>
            </a:r>
            <a:r>
              <a:rPr lang="it-IT" i="1" dirty="0"/>
              <a:t>Carmina </a:t>
            </a:r>
            <a:r>
              <a:rPr lang="it-IT" dirty="0"/>
              <a:t>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958126-7690-58E5-FAE2-05D50295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/>
              <a:t>Miser</a:t>
            </a:r>
            <a:r>
              <a:rPr lang="it-IT" dirty="0"/>
              <a:t> </a:t>
            </a:r>
            <a:r>
              <a:rPr lang="it-IT" dirty="0" err="1"/>
              <a:t>Catulle</a:t>
            </a:r>
            <a:r>
              <a:rPr lang="it-IT" dirty="0"/>
              <a:t>, </a:t>
            </a:r>
            <a:r>
              <a:rPr lang="it-IT" u="sng" dirty="0" err="1">
                <a:highlight>
                  <a:srgbClr val="FFFF00"/>
                </a:highlight>
              </a:rPr>
              <a:t>desinas</a:t>
            </a:r>
            <a:r>
              <a:rPr lang="it-IT" u="sng" dirty="0">
                <a:highlight>
                  <a:srgbClr val="FFFF00"/>
                </a:highlight>
              </a:rPr>
              <a:t> </a:t>
            </a:r>
            <a:r>
              <a:rPr lang="it-IT" u="sng" dirty="0" err="1">
                <a:highlight>
                  <a:srgbClr val="FFFF00"/>
                </a:highlight>
              </a:rPr>
              <a:t>ineptire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/>
              <a:t>et </a:t>
            </a:r>
            <a:r>
              <a:rPr lang="it-IT" dirty="0" err="1"/>
              <a:t>quod</a:t>
            </a:r>
            <a:r>
              <a:rPr lang="it-IT" dirty="0"/>
              <a:t> </a:t>
            </a:r>
            <a:r>
              <a:rPr lang="it-IT" dirty="0" err="1"/>
              <a:t>vides</a:t>
            </a:r>
            <a:r>
              <a:rPr lang="it-IT" dirty="0"/>
              <a:t> perisse </a:t>
            </a:r>
            <a:r>
              <a:rPr lang="it-IT" dirty="0" err="1"/>
              <a:t>perditum</a:t>
            </a:r>
            <a:r>
              <a:rPr lang="it-IT" dirty="0"/>
              <a:t> </a:t>
            </a:r>
            <a:r>
              <a:rPr lang="it-IT" dirty="0" err="1"/>
              <a:t>ducas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 err="1"/>
              <a:t>fulsere</a:t>
            </a:r>
            <a:r>
              <a:rPr lang="it-IT" dirty="0"/>
              <a:t> quondam candidi </a:t>
            </a:r>
            <a:r>
              <a:rPr lang="it-IT" dirty="0" err="1"/>
              <a:t>tibi</a:t>
            </a:r>
            <a:r>
              <a:rPr lang="it-IT" dirty="0"/>
              <a:t> </a:t>
            </a:r>
            <a:r>
              <a:rPr lang="it-IT" dirty="0" err="1"/>
              <a:t>soles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 err="1"/>
              <a:t>cum</a:t>
            </a:r>
            <a:r>
              <a:rPr lang="it-IT" dirty="0"/>
              <a:t> </a:t>
            </a:r>
            <a:r>
              <a:rPr lang="it-IT" dirty="0" err="1"/>
              <a:t>ventitabas</a:t>
            </a:r>
            <a:r>
              <a:rPr lang="it-IT" dirty="0"/>
              <a:t> quo </a:t>
            </a:r>
            <a:r>
              <a:rPr lang="it-IT" dirty="0" err="1"/>
              <a:t>puella</a:t>
            </a:r>
            <a:r>
              <a:rPr lang="it-IT" dirty="0"/>
              <a:t> </a:t>
            </a:r>
            <a:r>
              <a:rPr lang="it-IT" dirty="0" err="1"/>
              <a:t>ducebat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amata </a:t>
            </a:r>
            <a:r>
              <a:rPr lang="it-IT" dirty="0" err="1"/>
              <a:t>nobis</a:t>
            </a:r>
            <a:r>
              <a:rPr lang="it-IT" dirty="0"/>
              <a:t> quantum </a:t>
            </a:r>
            <a:r>
              <a:rPr lang="it-IT" dirty="0" err="1"/>
              <a:t>amabitur</a:t>
            </a:r>
            <a:r>
              <a:rPr lang="it-IT" dirty="0"/>
              <a:t> nulla.</a:t>
            </a:r>
          </a:p>
          <a:p>
            <a:pPr marL="0" indent="0">
              <a:buNone/>
            </a:pPr>
            <a:r>
              <a:rPr lang="it-IT" dirty="0" err="1"/>
              <a:t>ibi</a:t>
            </a:r>
            <a:r>
              <a:rPr lang="it-IT" dirty="0"/>
              <a:t> </a:t>
            </a:r>
            <a:r>
              <a:rPr lang="it-IT" dirty="0" err="1"/>
              <a:t>illa</a:t>
            </a:r>
            <a:r>
              <a:rPr lang="it-IT" dirty="0"/>
              <a:t> multa </a:t>
            </a:r>
            <a:r>
              <a:rPr lang="it-IT" dirty="0" err="1"/>
              <a:t>cum</a:t>
            </a:r>
            <a:r>
              <a:rPr lang="it-IT" dirty="0"/>
              <a:t> </a:t>
            </a:r>
            <a:r>
              <a:rPr lang="it-IT" dirty="0" err="1"/>
              <a:t>iocosa</a:t>
            </a:r>
            <a:r>
              <a:rPr lang="it-IT" dirty="0"/>
              <a:t> </a:t>
            </a:r>
            <a:r>
              <a:rPr lang="it-IT" dirty="0" err="1"/>
              <a:t>fiebant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 err="1"/>
              <a:t>quae</a:t>
            </a:r>
            <a:r>
              <a:rPr lang="it-IT" dirty="0"/>
              <a:t> tu </a:t>
            </a:r>
            <a:r>
              <a:rPr lang="it-IT" dirty="0" err="1"/>
              <a:t>volebas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puella</a:t>
            </a:r>
            <a:r>
              <a:rPr lang="it-IT" dirty="0"/>
              <a:t> </a:t>
            </a:r>
            <a:r>
              <a:rPr lang="it-IT" dirty="0" err="1"/>
              <a:t>nolebat</a:t>
            </a:r>
            <a:r>
              <a:rPr lang="it-IT" dirty="0"/>
              <a:t>,</a:t>
            </a:r>
          </a:p>
          <a:p>
            <a:pPr marL="0" indent="0">
              <a:buNone/>
            </a:pPr>
            <a:r>
              <a:rPr lang="it-IT" dirty="0" err="1"/>
              <a:t>fulsere</a:t>
            </a:r>
            <a:r>
              <a:rPr lang="it-IT" dirty="0"/>
              <a:t> vere candidi </a:t>
            </a:r>
            <a:r>
              <a:rPr lang="it-IT" dirty="0" err="1"/>
              <a:t>tibi</a:t>
            </a:r>
            <a:r>
              <a:rPr lang="it-IT" dirty="0"/>
              <a:t> </a:t>
            </a:r>
            <a:r>
              <a:rPr lang="it-IT" dirty="0" err="1"/>
              <a:t>soles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nunc </a:t>
            </a:r>
            <a:r>
              <a:rPr lang="it-IT" dirty="0" err="1"/>
              <a:t>iam</a:t>
            </a:r>
            <a:r>
              <a:rPr lang="it-IT" dirty="0"/>
              <a:t> </a:t>
            </a:r>
            <a:r>
              <a:rPr lang="it-IT" dirty="0" err="1"/>
              <a:t>illa</a:t>
            </a:r>
            <a:r>
              <a:rPr lang="it-IT" dirty="0"/>
              <a:t> non </a:t>
            </a:r>
            <a:r>
              <a:rPr lang="it-IT" dirty="0" err="1"/>
              <a:t>vult</a:t>
            </a:r>
            <a:r>
              <a:rPr lang="it-IT" dirty="0"/>
              <a:t>: tu </a:t>
            </a:r>
            <a:r>
              <a:rPr lang="it-IT" dirty="0" err="1"/>
              <a:t>quoque</a:t>
            </a:r>
            <a:r>
              <a:rPr lang="it-IT" dirty="0"/>
              <a:t> </a:t>
            </a:r>
            <a:r>
              <a:rPr lang="it-IT" dirty="0" err="1"/>
              <a:t>impotens</a:t>
            </a:r>
            <a:r>
              <a:rPr lang="it-IT" dirty="0"/>
              <a:t> noli,</a:t>
            </a:r>
          </a:p>
          <a:p>
            <a:pPr marL="0" indent="0">
              <a:buNone/>
            </a:pP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fugit</a:t>
            </a:r>
            <a:r>
              <a:rPr lang="it-IT" dirty="0"/>
              <a:t> </a:t>
            </a:r>
            <a:r>
              <a:rPr lang="it-IT" dirty="0" err="1"/>
              <a:t>sectare</a:t>
            </a:r>
            <a:r>
              <a:rPr lang="it-IT" dirty="0"/>
              <a:t>,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miser</a:t>
            </a:r>
            <a:r>
              <a:rPr lang="it-IT" dirty="0"/>
              <a:t> vive,</a:t>
            </a:r>
          </a:p>
          <a:p>
            <a:pPr marL="0" indent="0">
              <a:buNone/>
            </a:pPr>
            <a:r>
              <a:rPr lang="it-IT" dirty="0"/>
              <a:t>sed </a:t>
            </a:r>
            <a:r>
              <a:rPr lang="it-IT" dirty="0" err="1"/>
              <a:t>obstinata</a:t>
            </a:r>
            <a:r>
              <a:rPr lang="it-IT" dirty="0"/>
              <a:t> mente </a:t>
            </a:r>
            <a:r>
              <a:rPr lang="it-IT" dirty="0" err="1"/>
              <a:t>perfer</a:t>
            </a:r>
            <a:r>
              <a:rPr lang="it-IT" dirty="0"/>
              <a:t>, obdura…</a:t>
            </a:r>
          </a:p>
        </p:txBody>
      </p:sp>
    </p:spTree>
    <p:extLst>
      <p:ext uri="{BB962C8B-B14F-4D97-AF65-F5344CB8AC3E}">
        <p14:creationId xmlns:p14="http://schemas.microsoft.com/office/powerpoint/2010/main" val="397058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72787-EA25-6748-D5E5-1C314B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D5A250-8A84-7EEC-DC82-87150E8FE3B6}"/>
              </a:ext>
            </a:extLst>
          </p:cNvPr>
          <p:cNvSpPr txBox="1"/>
          <p:nvPr/>
        </p:nvSpPr>
        <p:spPr>
          <a:xfrm>
            <a:off x="381001" y="533400"/>
            <a:ext cx="11386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>
                <a:highlight>
                  <a:srgbClr val="FFFF00"/>
                </a:highlight>
              </a:rPr>
              <a:t>Basta con la pazzia</a:t>
            </a:r>
            <a:r>
              <a:rPr lang="it-IT" sz="3000" dirty="0"/>
              <a:t>, sventurato Catullo.</a:t>
            </a:r>
          </a:p>
          <a:p>
            <a:pPr algn="just"/>
            <a:r>
              <a:rPr lang="it-IT" sz="3000" dirty="0"/>
              <a:t>E ciò che vedi morto impara che è perduto.</a:t>
            </a:r>
          </a:p>
          <a:p>
            <a:pPr algn="just"/>
            <a:r>
              <a:rPr lang="it-IT" sz="3000" dirty="0"/>
              <a:t>Ci sono stati giorni splendidi, nel sole.</a:t>
            </a:r>
          </a:p>
          <a:p>
            <a:pPr algn="just"/>
            <a:r>
              <a:rPr lang="it-IT" sz="3000" dirty="0"/>
              <a:t>E andavi dove lei ti conduceva,</a:t>
            </a:r>
          </a:p>
          <a:p>
            <a:pPr algn="just"/>
            <a:r>
              <a:rPr lang="it-IT" sz="3000" dirty="0"/>
              <a:t>l’amata come non sarà nessuna,</a:t>
            </a:r>
          </a:p>
          <a:p>
            <a:pPr algn="just"/>
            <a:r>
              <a:rPr lang="it-IT" sz="3000" dirty="0"/>
              <a:t>e avvenivano cose deliziose</a:t>
            </a:r>
          </a:p>
          <a:p>
            <a:pPr algn="just"/>
            <a:r>
              <a:rPr lang="it-IT" sz="3000" dirty="0"/>
              <a:t>che tu volevi e lei non disvoleva.</a:t>
            </a:r>
          </a:p>
          <a:p>
            <a:pPr algn="just"/>
            <a:r>
              <a:rPr lang="it-IT" sz="3000" dirty="0"/>
              <a:t>Davvero giorni splendidi nel sole.</a:t>
            </a:r>
          </a:p>
          <a:p>
            <a:pPr algn="just"/>
            <a:r>
              <a:rPr lang="it-IT" sz="3000" dirty="0"/>
              <a:t>Ora non vuole più. Dunque anche tu</a:t>
            </a:r>
          </a:p>
          <a:p>
            <a:pPr algn="just"/>
            <a:r>
              <a:rPr lang="it-IT" sz="3000" dirty="0"/>
              <a:t>non volere. Non inseguire ciò che fugge,</a:t>
            </a:r>
          </a:p>
          <a:p>
            <a:pPr algn="just"/>
            <a:r>
              <a:rPr lang="it-IT" sz="3000" dirty="0"/>
              <a:t>o uomo senza freno, non vivere infelice.</a:t>
            </a:r>
          </a:p>
          <a:p>
            <a:pPr algn="just"/>
            <a:r>
              <a:rPr lang="it-IT" sz="3000" dirty="0"/>
              <a:t>Sii ostinato, Catullo, sii deciso… (trad. Mandruzzato)</a:t>
            </a:r>
          </a:p>
        </p:txBody>
      </p:sp>
    </p:spTree>
    <p:extLst>
      <p:ext uri="{BB962C8B-B14F-4D97-AF65-F5344CB8AC3E}">
        <p14:creationId xmlns:p14="http://schemas.microsoft.com/office/powerpoint/2010/main" val="770694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706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Tema di Office</vt:lpstr>
      <vt:lpstr>Elegie</vt:lpstr>
      <vt:lpstr>L’addio all’amore per Cinzia</vt:lpstr>
      <vt:lpstr>Properzio, Elegie III, 24</vt:lpstr>
      <vt:lpstr>Presentazione standard di PowerPoint</vt:lpstr>
      <vt:lpstr>Properzio, Elegie I, 2</vt:lpstr>
      <vt:lpstr>Presentazione standard di PowerPoint</vt:lpstr>
      <vt:lpstr>Presentazione standard di PowerPoint</vt:lpstr>
      <vt:lpstr>Catullo, Carmina 8</vt:lpstr>
      <vt:lpstr>Presentazione standard di PowerPoint</vt:lpstr>
      <vt:lpstr>Filodemo, Anth. Pal. V, 112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Tancredi Greco</dc:creator>
  <cp:lastModifiedBy>Tancredi Greco</cp:lastModifiedBy>
  <cp:revision>1</cp:revision>
  <dcterms:created xsi:type="dcterms:W3CDTF">2025-03-09T10:33:50Z</dcterms:created>
  <dcterms:modified xsi:type="dcterms:W3CDTF">2025-03-09T14:10:36Z</dcterms:modified>
</cp:coreProperties>
</file>