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A3A3F-C6D2-42DD-B6CD-21B6FBC54792}" v="17" dt="2025-03-01T10:16:56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A DESIGN STUDIO" userId="e3f148eb-4aaa-4303-8f3b-29cde3a54df4" providerId="ADAL" clId="{5E9A3A3F-C6D2-42DD-B6CD-21B6FBC54792}"/>
    <pc:docChg chg="custSel addSld delSld modSld addMainMaster delMainMaster">
      <pc:chgData name="ALFA DESIGN STUDIO" userId="e3f148eb-4aaa-4303-8f3b-29cde3a54df4" providerId="ADAL" clId="{5E9A3A3F-C6D2-42DD-B6CD-21B6FBC54792}" dt="2025-03-01T10:17:07.305" v="4862" actId="478"/>
      <pc:docMkLst>
        <pc:docMk/>
      </pc:docMkLst>
      <pc:sldChg chg="del">
        <pc:chgData name="ALFA DESIGN STUDIO" userId="e3f148eb-4aaa-4303-8f3b-29cde3a54df4" providerId="ADAL" clId="{5E9A3A3F-C6D2-42DD-B6CD-21B6FBC54792}" dt="2025-02-28T16:37:48.465" v="4" actId="2696"/>
        <pc:sldMkLst>
          <pc:docMk/>
          <pc:sldMk cId="676153392" sldId="256"/>
        </pc:sldMkLst>
      </pc:sldChg>
      <pc:sldChg chg="modSp add mod">
        <pc:chgData name="ALFA DESIGN STUDIO" userId="e3f148eb-4aaa-4303-8f3b-29cde3a54df4" providerId="ADAL" clId="{5E9A3A3F-C6D2-42DD-B6CD-21B6FBC54792}" dt="2025-02-28T16:37:59.758" v="15" actId="20577"/>
        <pc:sldMkLst>
          <pc:docMk/>
          <pc:sldMk cId="1327610931" sldId="257"/>
        </pc:sldMkLst>
        <pc:spChg chg="mod">
          <ac:chgData name="ALFA DESIGN STUDIO" userId="e3f148eb-4aaa-4303-8f3b-29cde3a54df4" providerId="ADAL" clId="{5E9A3A3F-C6D2-42DD-B6CD-21B6FBC54792}" dt="2025-02-28T16:37:59.758" v="15" actId="20577"/>
          <ac:spMkLst>
            <pc:docMk/>
            <pc:sldMk cId="1327610931" sldId="257"/>
            <ac:spMk id="3" creationId="{EC65D761-7FCE-8F22-74EF-6D6638844BD5}"/>
          </ac:spMkLst>
        </pc:spChg>
      </pc:sldChg>
      <pc:sldChg chg="modSp add mod">
        <pc:chgData name="ALFA DESIGN STUDIO" userId="e3f148eb-4aaa-4303-8f3b-29cde3a54df4" providerId="ADAL" clId="{5E9A3A3F-C6D2-42DD-B6CD-21B6FBC54792}" dt="2025-03-01T09:26:40.480" v="2988" actId="113"/>
        <pc:sldMkLst>
          <pc:docMk/>
          <pc:sldMk cId="1132510524" sldId="258"/>
        </pc:sldMkLst>
        <pc:spChg chg="mod">
          <ac:chgData name="ALFA DESIGN STUDIO" userId="e3f148eb-4aaa-4303-8f3b-29cde3a54df4" providerId="ADAL" clId="{5E9A3A3F-C6D2-42DD-B6CD-21B6FBC54792}" dt="2025-02-28T16:41:02.354" v="80" actId="20577"/>
          <ac:spMkLst>
            <pc:docMk/>
            <pc:sldMk cId="1132510524" sldId="258"/>
            <ac:spMk id="2" creationId="{236BD1DE-6849-E8E2-AF66-93FBB896692F}"/>
          </ac:spMkLst>
        </pc:spChg>
        <pc:spChg chg="mod">
          <ac:chgData name="ALFA DESIGN STUDIO" userId="e3f148eb-4aaa-4303-8f3b-29cde3a54df4" providerId="ADAL" clId="{5E9A3A3F-C6D2-42DD-B6CD-21B6FBC54792}" dt="2025-03-01T09:26:40.480" v="2988" actId="113"/>
          <ac:spMkLst>
            <pc:docMk/>
            <pc:sldMk cId="1132510524" sldId="258"/>
            <ac:spMk id="3" creationId="{11204103-517E-755E-7B55-ABE6B94717D1}"/>
          </ac:spMkLst>
        </pc:spChg>
      </pc:sldChg>
      <pc:sldChg chg="modSp new mod">
        <pc:chgData name="ALFA DESIGN STUDIO" userId="e3f148eb-4aaa-4303-8f3b-29cde3a54df4" providerId="ADAL" clId="{5E9A3A3F-C6D2-42DD-B6CD-21B6FBC54792}" dt="2025-02-28T16:44:03.047" v="167" actId="255"/>
        <pc:sldMkLst>
          <pc:docMk/>
          <pc:sldMk cId="2640776036" sldId="259"/>
        </pc:sldMkLst>
        <pc:spChg chg="mod">
          <ac:chgData name="ALFA DESIGN STUDIO" userId="e3f148eb-4aaa-4303-8f3b-29cde3a54df4" providerId="ADAL" clId="{5E9A3A3F-C6D2-42DD-B6CD-21B6FBC54792}" dt="2025-02-28T16:44:03.047" v="167" actId="255"/>
          <ac:spMkLst>
            <pc:docMk/>
            <pc:sldMk cId="2640776036" sldId="259"/>
            <ac:spMk id="2" creationId="{4960A701-61DF-7321-577F-6BEA18B0ADC4}"/>
          </ac:spMkLst>
        </pc:spChg>
        <pc:spChg chg="mod">
          <ac:chgData name="ALFA DESIGN STUDIO" userId="e3f148eb-4aaa-4303-8f3b-29cde3a54df4" providerId="ADAL" clId="{5E9A3A3F-C6D2-42DD-B6CD-21B6FBC54792}" dt="2025-02-28T16:42:38.277" v="121" actId="255"/>
          <ac:spMkLst>
            <pc:docMk/>
            <pc:sldMk cId="2640776036" sldId="259"/>
            <ac:spMk id="3" creationId="{244CF65C-43C1-4037-B68F-82E481E46BAB}"/>
          </ac:spMkLst>
        </pc:spChg>
      </pc:sldChg>
      <pc:sldChg chg="modSp new mod">
        <pc:chgData name="ALFA DESIGN STUDIO" userId="e3f148eb-4aaa-4303-8f3b-29cde3a54df4" providerId="ADAL" clId="{5E9A3A3F-C6D2-42DD-B6CD-21B6FBC54792}" dt="2025-03-01T09:08:50.839" v="1898" actId="113"/>
        <pc:sldMkLst>
          <pc:docMk/>
          <pc:sldMk cId="1618740113" sldId="260"/>
        </pc:sldMkLst>
        <pc:spChg chg="mod">
          <ac:chgData name="ALFA DESIGN STUDIO" userId="e3f148eb-4aaa-4303-8f3b-29cde3a54df4" providerId="ADAL" clId="{5E9A3A3F-C6D2-42DD-B6CD-21B6FBC54792}" dt="2025-02-28T16:44:12.076" v="169" actId="255"/>
          <ac:spMkLst>
            <pc:docMk/>
            <pc:sldMk cId="1618740113" sldId="260"/>
            <ac:spMk id="2" creationId="{7A7C1230-91B8-3640-EDEB-F574A500AF9C}"/>
          </ac:spMkLst>
        </pc:spChg>
        <pc:spChg chg="mod">
          <ac:chgData name="ALFA DESIGN STUDIO" userId="e3f148eb-4aaa-4303-8f3b-29cde3a54df4" providerId="ADAL" clId="{5E9A3A3F-C6D2-42DD-B6CD-21B6FBC54792}" dt="2025-03-01T09:08:50.839" v="1898" actId="113"/>
          <ac:spMkLst>
            <pc:docMk/>
            <pc:sldMk cId="1618740113" sldId="260"/>
            <ac:spMk id="3" creationId="{9A21DEE9-9746-E2F3-D42D-7DAB82471B5B}"/>
          </ac:spMkLst>
        </pc:spChg>
      </pc:sldChg>
      <pc:sldChg chg="modSp new mod">
        <pc:chgData name="ALFA DESIGN STUDIO" userId="e3f148eb-4aaa-4303-8f3b-29cde3a54df4" providerId="ADAL" clId="{5E9A3A3F-C6D2-42DD-B6CD-21B6FBC54792}" dt="2025-03-01T09:26:48.468" v="2989" actId="113"/>
        <pc:sldMkLst>
          <pc:docMk/>
          <pc:sldMk cId="3420091345" sldId="261"/>
        </pc:sldMkLst>
        <pc:spChg chg="mod">
          <ac:chgData name="ALFA DESIGN STUDIO" userId="e3f148eb-4aaa-4303-8f3b-29cde3a54df4" providerId="ADAL" clId="{5E9A3A3F-C6D2-42DD-B6CD-21B6FBC54792}" dt="2025-02-28T16:44:38.085" v="190" actId="207"/>
          <ac:spMkLst>
            <pc:docMk/>
            <pc:sldMk cId="3420091345" sldId="261"/>
            <ac:spMk id="2" creationId="{5A010DA2-0B17-4CCF-5DF9-C4593CF77737}"/>
          </ac:spMkLst>
        </pc:spChg>
        <pc:spChg chg="mod">
          <ac:chgData name="ALFA DESIGN STUDIO" userId="e3f148eb-4aaa-4303-8f3b-29cde3a54df4" providerId="ADAL" clId="{5E9A3A3F-C6D2-42DD-B6CD-21B6FBC54792}" dt="2025-03-01T09:26:48.468" v="2989" actId="113"/>
          <ac:spMkLst>
            <pc:docMk/>
            <pc:sldMk cId="3420091345" sldId="261"/>
            <ac:spMk id="3" creationId="{F2E778F6-CE73-B74B-B2CB-BF9DCA329B4C}"/>
          </ac:spMkLst>
        </pc:spChg>
      </pc:sldChg>
      <pc:sldChg chg="modSp new mod">
        <pc:chgData name="ALFA DESIGN STUDIO" userId="e3f148eb-4aaa-4303-8f3b-29cde3a54df4" providerId="ADAL" clId="{5E9A3A3F-C6D2-42DD-B6CD-21B6FBC54792}" dt="2025-02-28T16:50:49.726" v="1195" actId="255"/>
        <pc:sldMkLst>
          <pc:docMk/>
          <pc:sldMk cId="2517180775" sldId="262"/>
        </pc:sldMkLst>
        <pc:spChg chg="mod">
          <ac:chgData name="ALFA DESIGN STUDIO" userId="e3f148eb-4aaa-4303-8f3b-29cde3a54df4" providerId="ADAL" clId="{5E9A3A3F-C6D2-42DD-B6CD-21B6FBC54792}" dt="2025-02-28T16:47:59.831" v="706" actId="255"/>
          <ac:spMkLst>
            <pc:docMk/>
            <pc:sldMk cId="2517180775" sldId="262"/>
            <ac:spMk id="2" creationId="{23D4F02D-E4A3-288B-467D-7069472A341C}"/>
          </ac:spMkLst>
        </pc:spChg>
        <pc:spChg chg="mod">
          <ac:chgData name="ALFA DESIGN STUDIO" userId="e3f148eb-4aaa-4303-8f3b-29cde3a54df4" providerId="ADAL" clId="{5E9A3A3F-C6D2-42DD-B6CD-21B6FBC54792}" dt="2025-02-28T16:50:49.726" v="1195" actId="255"/>
          <ac:spMkLst>
            <pc:docMk/>
            <pc:sldMk cId="2517180775" sldId="262"/>
            <ac:spMk id="3" creationId="{8CF17900-5D80-E3E0-9104-D586BB3C0269}"/>
          </ac:spMkLst>
        </pc:spChg>
      </pc:sldChg>
      <pc:sldChg chg="modSp new mod">
        <pc:chgData name="ALFA DESIGN STUDIO" userId="e3f148eb-4aaa-4303-8f3b-29cde3a54df4" providerId="ADAL" clId="{5E9A3A3F-C6D2-42DD-B6CD-21B6FBC54792}" dt="2025-03-01T09:08:34.751" v="1897" actId="113"/>
        <pc:sldMkLst>
          <pc:docMk/>
          <pc:sldMk cId="257463072" sldId="263"/>
        </pc:sldMkLst>
        <pc:spChg chg="mod">
          <ac:chgData name="ALFA DESIGN STUDIO" userId="e3f148eb-4aaa-4303-8f3b-29cde3a54df4" providerId="ADAL" clId="{5E9A3A3F-C6D2-42DD-B6CD-21B6FBC54792}" dt="2025-02-28T16:51:12.383" v="1201" actId="20577"/>
          <ac:spMkLst>
            <pc:docMk/>
            <pc:sldMk cId="257463072" sldId="263"/>
            <ac:spMk id="2" creationId="{1FCB9A5A-2217-A111-F581-893CA69A89C3}"/>
          </ac:spMkLst>
        </pc:spChg>
        <pc:spChg chg="mod">
          <ac:chgData name="ALFA DESIGN STUDIO" userId="e3f148eb-4aaa-4303-8f3b-29cde3a54df4" providerId="ADAL" clId="{5E9A3A3F-C6D2-42DD-B6CD-21B6FBC54792}" dt="2025-03-01T09:08:34.751" v="1897" actId="113"/>
          <ac:spMkLst>
            <pc:docMk/>
            <pc:sldMk cId="257463072" sldId="263"/>
            <ac:spMk id="3" creationId="{2ADFA477-AFE9-043C-FACE-52FC21D15E86}"/>
          </ac:spMkLst>
        </pc:spChg>
      </pc:sldChg>
      <pc:sldChg chg="modSp new mod">
        <pc:chgData name="ALFA DESIGN STUDIO" userId="e3f148eb-4aaa-4303-8f3b-29cde3a54df4" providerId="ADAL" clId="{5E9A3A3F-C6D2-42DD-B6CD-21B6FBC54792}" dt="2025-03-01T09:20:33.379" v="2567" actId="20577"/>
        <pc:sldMkLst>
          <pc:docMk/>
          <pc:sldMk cId="2713463299" sldId="264"/>
        </pc:sldMkLst>
        <pc:spChg chg="mod">
          <ac:chgData name="ALFA DESIGN STUDIO" userId="e3f148eb-4aaa-4303-8f3b-29cde3a54df4" providerId="ADAL" clId="{5E9A3A3F-C6D2-42DD-B6CD-21B6FBC54792}" dt="2025-03-01T09:07:09.432" v="1845" actId="2711"/>
          <ac:spMkLst>
            <pc:docMk/>
            <pc:sldMk cId="2713463299" sldId="264"/>
            <ac:spMk id="2" creationId="{77240D49-A5A6-94E3-0E15-1B2F2F2F653C}"/>
          </ac:spMkLst>
        </pc:spChg>
        <pc:spChg chg="mod">
          <ac:chgData name="ALFA DESIGN STUDIO" userId="e3f148eb-4aaa-4303-8f3b-29cde3a54df4" providerId="ADAL" clId="{5E9A3A3F-C6D2-42DD-B6CD-21B6FBC54792}" dt="2025-03-01T09:20:33.379" v="2567" actId="20577"/>
          <ac:spMkLst>
            <pc:docMk/>
            <pc:sldMk cId="2713463299" sldId="264"/>
            <ac:spMk id="3" creationId="{856EBA37-1EF5-C0E9-1E17-63F8AFCC2BA5}"/>
          </ac:spMkLst>
        </pc:spChg>
      </pc:sldChg>
      <pc:sldChg chg="modSp new mod">
        <pc:chgData name="ALFA DESIGN STUDIO" userId="e3f148eb-4aaa-4303-8f3b-29cde3a54df4" providerId="ADAL" clId="{5E9A3A3F-C6D2-42DD-B6CD-21B6FBC54792}" dt="2025-03-01T09:40:25.116" v="3211" actId="113"/>
        <pc:sldMkLst>
          <pc:docMk/>
          <pc:sldMk cId="3415234573" sldId="265"/>
        </pc:sldMkLst>
        <pc:spChg chg="mod">
          <ac:chgData name="ALFA DESIGN STUDIO" userId="e3f148eb-4aaa-4303-8f3b-29cde3a54df4" providerId="ADAL" clId="{5E9A3A3F-C6D2-42DD-B6CD-21B6FBC54792}" dt="2025-03-01T09:21:01.464" v="2584" actId="207"/>
          <ac:spMkLst>
            <pc:docMk/>
            <pc:sldMk cId="3415234573" sldId="265"/>
            <ac:spMk id="2" creationId="{4221B8FF-A7C2-6F90-4CE2-D4E76045C089}"/>
          </ac:spMkLst>
        </pc:spChg>
        <pc:spChg chg="mod">
          <ac:chgData name="ALFA DESIGN STUDIO" userId="e3f148eb-4aaa-4303-8f3b-29cde3a54df4" providerId="ADAL" clId="{5E9A3A3F-C6D2-42DD-B6CD-21B6FBC54792}" dt="2025-03-01T09:40:25.116" v="3211" actId="113"/>
          <ac:spMkLst>
            <pc:docMk/>
            <pc:sldMk cId="3415234573" sldId="265"/>
            <ac:spMk id="3" creationId="{114C6913-AE03-8C67-3629-DC5E32BA37AE}"/>
          </ac:spMkLst>
        </pc:spChg>
      </pc:sldChg>
      <pc:sldChg chg="modSp new mod">
        <pc:chgData name="ALFA DESIGN STUDIO" userId="e3f148eb-4aaa-4303-8f3b-29cde3a54df4" providerId="ADAL" clId="{5E9A3A3F-C6D2-42DD-B6CD-21B6FBC54792}" dt="2025-03-01T09:46:36.021" v="3898" actId="113"/>
        <pc:sldMkLst>
          <pc:docMk/>
          <pc:sldMk cId="998980279" sldId="266"/>
        </pc:sldMkLst>
        <pc:spChg chg="mod">
          <ac:chgData name="ALFA DESIGN STUDIO" userId="e3f148eb-4aaa-4303-8f3b-29cde3a54df4" providerId="ADAL" clId="{5E9A3A3F-C6D2-42DD-B6CD-21B6FBC54792}" dt="2025-03-01T09:40:49.748" v="3219" actId="255"/>
          <ac:spMkLst>
            <pc:docMk/>
            <pc:sldMk cId="998980279" sldId="266"/>
            <ac:spMk id="2" creationId="{B6051E25-0337-5EA9-A6CD-6823E358C452}"/>
          </ac:spMkLst>
        </pc:spChg>
        <pc:spChg chg="mod">
          <ac:chgData name="ALFA DESIGN STUDIO" userId="e3f148eb-4aaa-4303-8f3b-29cde3a54df4" providerId="ADAL" clId="{5E9A3A3F-C6D2-42DD-B6CD-21B6FBC54792}" dt="2025-03-01T09:46:36.021" v="3898" actId="113"/>
          <ac:spMkLst>
            <pc:docMk/>
            <pc:sldMk cId="998980279" sldId="266"/>
            <ac:spMk id="3" creationId="{256EA690-E831-D2AF-60E8-E9E15A619A37}"/>
          </ac:spMkLst>
        </pc:spChg>
      </pc:sldChg>
      <pc:sldChg chg="addSp delSp modSp new mod">
        <pc:chgData name="ALFA DESIGN STUDIO" userId="e3f148eb-4aaa-4303-8f3b-29cde3a54df4" providerId="ADAL" clId="{5E9A3A3F-C6D2-42DD-B6CD-21B6FBC54792}" dt="2025-03-01T09:53:08.518" v="3952" actId="20577"/>
        <pc:sldMkLst>
          <pc:docMk/>
          <pc:sldMk cId="1247307387" sldId="267"/>
        </pc:sldMkLst>
        <pc:spChg chg="mod">
          <ac:chgData name="ALFA DESIGN STUDIO" userId="e3f148eb-4aaa-4303-8f3b-29cde3a54df4" providerId="ADAL" clId="{5E9A3A3F-C6D2-42DD-B6CD-21B6FBC54792}" dt="2025-03-01T09:53:08.518" v="3952" actId="20577"/>
          <ac:spMkLst>
            <pc:docMk/>
            <pc:sldMk cId="1247307387" sldId="267"/>
            <ac:spMk id="2" creationId="{3D43E7CC-1A80-B016-AD61-EF2C768FD995}"/>
          </ac:spMkLst>
        </pc:spChg>
        <pc:spChg chg="del">
          <ac:chgData name="ALFA DESIGN STUDIO" userId="e3f148eb-4aaa-4303-8f3b-29cde3a54df4" providerId="ADAL" clId="{5E9A3A3F-C6D2-42DD-B6CD-21B6FBC54792}" dt="2025-03-01T09:50:29.690" v="3930" actId="22"/>
          <ac:spMkLst>
            <pc:docMk/>
            <pc:sldMk cId="1247307387" sldId="267"/>
            <ac:spMk id="3" creationId="{FCB45258-F230-039C-1DE4-A92FCFBFA84B}"/>
          </ac:spMkLst>
        </pc:spChg>
        <pc:spChg chg="add del mod">
          <ac:chgData name="ALFA DESIGN STUDIO" userId="e3f148eb-4aaa-4303-8f3b-29cde3a54df4" providerId="ADAL" clId="{5E9A3A3F-C6D2-42DD-B6CD-21B6FBC54792}" dt="2025-03-01T09:51:19.719" v="3932" actId="931"/>
          <ac:spMkLst>
            <pc:docMk/>
            <pc:sldMk cId="1247307387" sldId="267"/>
            <ac:spMk id="7" creationId="{5E09D1A2-988B-6E49-F0B3-854CE1B0E59E}"/>
          </ac:spMkLst>
        </pc:spChg>
        <pc:picChg chg="add del mod ord">
          <ac:chgData name="ALFA DESIGN STUDIO" userId="e3f148eb-4aaa-4303-8f3b-29cde3a54df4" providerId="ADAL" clId="{5E9A3A3F-C6D2-42DD-B6CD-21B6FBC54792}" dt="2025-03-01T09:50:36.161" v="3931" actId="478"/>
          <ac:picMkLst>
            <pc:docMk/>
            <pc:sldMk cId="1247307387" sldId="267"/>
            <ac:picMk id="5" creationId="{C6093F95-CE7F-FC36-48CF-86FBC7DA1A88}"/>
          </ac:picMkLst>
        </pc:picChg>
        <pc:picChg chg="add mod">
          <ac:chgData name="ALFA DESIGN STUDIO" userId="e3f148eb-4aaa-4303-8f3b-29cde3a54df4" providerId="ADAL" clId="{5E9A3A3F-C6D2-42DD-B6CD-21B6FBC54792}" dt="2025-03-01T09:52:53.809" v="3945" actId="1076"/>
          <ac:picMkLst>
            <pc:docMk/>
            <pc:sldMk cId="1247307387" sldId="267"/>
            <ac:picMk id="9" creationId="{0082A15F-6A93-F6BD-D29A-82D8FE351726}"/>
          </ac:picMkLst>
        </pc:picChg>
        <pc:picChg chg="add del">
          <ac:chgData name="ALFA DESIGN STUDIO" userId="e3f148eb-4aaa-4303-8f3b-29cde3a54df4" providerId="ADAL" clId="{5E9A3A3F-C6D2-42DD-B6CD-21B6FBC54792}" dt="2025-03-01T09:51:55.831" v="3939" actId="478"/>
          <ac:picMkLst>
            <pc:docMk/>
            <pc:sldMk cId="1247307387" sldId="267"/>
            <ac:picMk id="11" creationId="{75372A21-F560-C5FE-C9F4-28F4F6E7B0FE}"/>
          </ac:picMkLst>
        </pc:picChg>
        <pc:picChg chg="add mod">
          <ac:chgData name="ALFA DESIGN STUDIO" userId="e3f148eb-4aaa-4303-8f3b-29cde3a54df4" providerId="ADAL" clId="{5E9A3A3F-C6D2-42DD-B6CD-21B6FBC54792}" dt="2025-03-01T09:52:55.819" v="3946" actId="1076"/>
          <ac:picMkLst>
            <pc:docMk/>
            <pc:sldMk cId="1247307387" sldId="267"/>
            <ac:picMk id="13" creationId="{097EA4F2-3B11-8821-6827-5E61385CA80E}"/>
          </ac:picMkLst>
        </pc:picChg>
      </pc:sldChg>
      <pc:sldChg chg="modSp new mod">
        <pc:chgData name="ALFA DESIGN STUDIO" userId="e3f148eb-4aaa-4303-8f3b-29cde3a54df4" providerId="ADAL" clId="{5E9A3A3F-C6D2-42DD-B6CD-21B6FBC54792}" dt="2025-03-01T10:07:34.342" v="4667" actId="114"/>
        <pc:sldMkLst>
          <pc:docMk/>
          <pc:sldMk cId="836485489" sldId="268"/>
        </pc:sldMkLst>
        <pc:spChg chg="mod">
          <ac:chgData name="ALFA DESIGN STUDIO" userId="e3f148eb-4aaa-4303-8f3b-29cde3a54df4" providerId="ADAL" clId="{5E9A3A3F-C6D2-42DD-B6CD-21B6FBC54792}" dt="2025-03-01T09:53:48.561" v="3989" actId="207"/>
          <ac:spMkLst>
            <pc:docMk/>
            <pc:sldMk cId="836485489" sldId="268"/>
            <ac:spMk id="2" creationId="{8C47268E-CD26-CCE4-E420-61B0B654CFB4}"/>
          </ac:spMkLst>
        </pc:spChg>
        <pc:spChg chg="mod">
          <ac:chgData name="ALFA DESIGN STUDIO" userId="e3f148eb-4aaa-4303-8f3b-29cde3a54df4" providerId="ADAL" clId="{5E9A3A3F-C6D2-42DD-B6CD-21B6FBC54792}" dt="2025-03-01T10:07:34.342" v="4667" actId="114"/>
          <ac:spMkLst>
            <pc:docMk/>
            <pc:sldMk cId="836485489" sldId="268"/>
            <ac:spMk id="3" creationId="{90BC7677-664F-026B-5E63-B1338FDBA31D}"/>
          </ac:spMkLst>
        </pc:spChg>
      </pc:sldChg>
      <pc:sldChg chg="addSp delSp modSp new mod setBg">
        <pc:chgData name="ALFA DESIGN STUDIO" userId="e3f148eb-4aaa-4303-8f3b-29cde3a54df4" providerId="ADAL" clId="{5E9A3A3F-C6D2-42DD-B6CD-21B6FBC54792}" dt="2025-03-01T10:10:56.779" v="4690" actId="255"/>
        <pc:sldMkLst>
          <pc:docMk/>
          <pc:sldMk cId="2500782871" sldId="269"/>
        </pc:sldMkLst>
        <pc:spChg chg="mod ord">
          <ac:chgData name="ALFA DESIGN STUDIO" userId="e3f148eb-4aaa-4303-8f3b-29cde3a54df4" providerId="ADAL" clId="{5E9A3A3F-C6D2-42DD-B6CD-21B6FBC54792}" dt="2025-03-01T10:10:56.779" v="4690" actId="255"/>
          <ac:spMkLst>
            <pc:docMk/>
            <pc:sldMk cId="2500782871" sldId="269"/>
            <ac:spMk id="2" creationId="{FB204C46-1C73-BB9C-14F6-C4DD6E3E4F1B}"/>
          </ac:spMkLst>
        </pc:spChg>
        <pc:spChg chg="del">
          <ac:chgData name="ALFA DESIGN STUDIO" userId="e3f148eb-4aaa-4303-8f3b-29cde3a54df4" providerId="ADAL" clId="{5E9A3A3F-C6D2-42DD-B6CD-21B6FBC54792}" dt="2025-03-01T10:10:32.418" v="4684" actId="931"/>
          <ac:spMkLst>
            <pc:docMk/>
            <pc:sldMk cId="2500782871" sldId="269"/>
            <ac:spMk id="3" creationId="{41EA1F47-7472-5D28-D7B5-74CBF49F4BC7}"/>
          </ac:spMkLst>
        </pc:spChg>
        <pc:spChg chg="add">
          <ac:chgData name="ALFA DESIGN STUDIO" userId="e3f148eb-4aaa-4303-8f3b-29cde3a54df4" providerId="ADAL" clId="{5E9A3A3F-C6D2-42DD-B6CD-21B6FBC54792}" dt="2025-03-01T10:10:36.270" v="4687" actId="26606"/>
          <ac:spMkLst>
            <pc:docMk/>
            <pc:sldMk cId="2500782871" sldId="269"/>
            <ac:spMk id="14" creationId="{B9E1C9F1-A010-4152-BDBB-49F2DD33E044}"/>
          </ac:spMkLst>
        </pc:spChg>
        <pc:spChg chg="add">
          <ac:chgData name="ALFA DESIGN STUDIO" userId="e3f148eb-4aaa-4303-8f3b-29cde3a54df4" providerId="ADAL" clId="{5E9A3A3F-C6D2-42DD-B6CD-21B6FBC54792}" dt="2025-03-01T10:10:36.270" v="4687" actId="26606"/>
          <ac:spMkLst>
            <pc:docMk/>
            <pc:sldMk cId="2500782871" sldId="269"/>
            <ac:spMk id="16" creationId="{184D4F00-53F5-4F7F-AFDA-4F20F0A4BAC9}"/>
          </ac:spMkLst>
        </pc:spChg>
        <pc:spChg chg="add">
          <ac:chgData name="ALFA DESIGN STUDIO" userId="e3f148eb-4aaa-4303-8f3b-29cde3a54df4" providerId="ADAL" clId="{5E9A3A3F-C6D2-42DD-B6CD-21B6FBC54792}" dt="2025-03-01T10:10:36.270" v="4687" actId="26606"/>
          <ac:spMkLst>
            <pc:docMk/>
            <pc:sldMk cId="2500782871" sldId="269"/>
            <ac:spMk id="18" creationId="{072BFF3C-EA2F-4505-B609-BF3FC520B803}"/>
          </ac:spMkLst>
        </pc:spChg>
        <pc:spChg chg="add">
          <ac:chgData name="ALFA DESIGN STUDIO" userId="e3f148eb-4aaa-4303-8f3b-29cde3a54df4" providerId="ADAL" clId="{5E9A3A3F-C6D2-42DD-B6CD-21B6FBC54792}" dt="2025-03-01T10:10:36.270" v="4687" actId="26606"/>
          <ac:spMkLst>
            <pc:docMk/>
            <pc:sldMk cId="2500782871" sldId="269"/>
            <ac:spMk id="20" creationId="{E24E5D46-0D63-409C-B1CB-09DDD9100076}"/>
          </ac:spMkLst>
        </pc:spChg>
        <pc:picChg chg="add mod">
          <ac:chgData name="ALFA DESIGN STUDIO" userId="e3f148eb-4aaa-4303-8f3b-29cde3a54df4" providerId="ADAL" clId="{5E9A3A3F-C6D2-42DD-B6CD-21B6FBC54792}" dt="2025-03-01T10:10:36.270" v="4687" actId="26606"/>
          <ac:picMkLst>
            <pc:docMk/>
            <pc:sldMk cId="2500782871" sldId="269"/>
            <ac:picMk id="5" creationId="{CC3496FC-A7ED-7191-725C-9977DB8F4231}"/>
          </ac:picMkLst>
        </pc:picChg>
        <pc:picChg chg="add">
          <ac:chgData name="ALFA DESIGN STUDIO" userId="e3f148eb-4aaa-4303-8f3b-29cde3a54df4" providerId="ADAL" clId="{5E9A3A3F-C6D2-42DD-B6CD-21B6FBC54792}" dt="2025-03-01T10:10:36.270" v="4687" actId="26606"/>
          <ac:picMkLst>
            <pc:docMk/>
            <pc:sldMk cId="2500782871" sldId="269"/>
            <ac:picMk id="10" creationId="{DEB2E8C4-C3E7-4048-A43D-9859510CFA98}"/>
          </ac:picMkLst>
        </pc:picChg>
        <pc:inkChg chg="add">
          <ac:chgData name="ALFA DESIGN STUDIO" userId="e3f148eb-4aaa-4303-8f3b-29cde3a54df4" providerId="ADAL" clId="{5E9A3A3F-C6D2-42DD-B6CD-21B6FBC54792}" dt="2025-03-01T10:10:36.270" v="4687" actId="26606"/>
          <ac:inkMkLst>
            <pc:docMk/>
            <pc:sldMk cId="2500782871" sldId="269"/>
            <ac:inkMk id="12" creationId="{24D29CCB-7956-4E3E-8880-304085F04BF4}"/>
          </ac:inkMkLst>
        </pc:inkChg>
      </pc:sldChg>
      <pc:sldChg chg="addSp delSp modSp new mod">
        <pc:chgData name="ALFA DESIGN STUDIO" userId="e3f148eb-4aaa-4303-8f3b-29cde3a54df4" providerId="ADAL" clId="{5E9A3A3F-C6D2-42DD-B6CD-21B6FBC54792}" dt="2025-03-01T10:17:07.305" v="4862" actId="478"/>
        <pc:sldMkLst>
          <pc:docMk/>
          <pc:sldMk cId="2741609212" sldId="270"/>
        </pc:sldMkLst>
        <pc:spChg chg="mod">
          <ac:chgData name="ALFA DESIGN STUDIO" userId="e3f148eb-4aaa-4303-8f3b-29cde3a54df4" providerId="ADAL" clId="{5E9A3A3F-C6D2-42DD-B6CD-21B6FBC54792}" dt="2025-03-01T10:11:26.371" v="4720" actId="207"/>
          <ac:spMkLst>
            <pc:docMk/>
            <pc:sldMk cId="2741609212" sldId="270"/>
            <ac:spMk id="2" creationId="{D382A1F2-99E6-0605-07A4-C3D5AB11A0B5}"/>
          </ac:spMkLst>
        </pc:spChg>
        <pc:spChg chg="mod">
          <ac:chgData name="ALFA DESIGN STUDIO" userId="e3f148eb-4aaa-4303-8f3b-29cde3a54df4" providerId="ADAL" clId="{5E9A3A3F-C6D2-42DD-B6CD-21B6FBC54792}" dt="2025-03-01T10:16:52.781" v="4860" actId="20577"/>
          <ac:spMkLst>
            <pc:docMk/>
            <pc:sldMk cId="2741609212" sldId="270"/>
            <ac:spMk id="3" creationId="{0AF3718A-BD28-9D84-C451-6EE5118B0469}"/>
          </ac:spMkLst>
        </pc:spChg>
        <pc:picChg chg="add del mod">
          <ac:chgData name="ALFA DESIGN STUDIO" userId="e3f148eb-4aaa-4303-8f3b-29cde3a54df4" providerId="ADAL" clId="{5E9A3A3F-C6D2-42DD-B6CD-21B6FBC54792}" dt="2025-03-01T10:16:38.064" v="4858" actId="21"/>
          <ac:picMkLst>
            <pc:docMk/>
            <pc:sldMk cId="2741609212" sldId="270"/>
            <ac:picMk id="4" creationId="{C713E0B1-EDB3-30C6-9480-682F3945BDB9}"/>
          </ac:picMkLst>
        </pc:picChg>
        <pc:picChg chg="add del">
          <ac:chgData name="ALFA DESIGN STUDIO" userId="e3f148eb-4aaa-4303-8f3b-29cde3a54df4" providerId="ADAL" clId="{5E9A3A3F-C6D2-42DD-B6CD-21B6FBC54792}" dt="2025-03-01T10:17:07.305" v="4862" actId="478"/>
          <ac:picMkLst>
            <pc:docMk/>
            <pc:sldMk cId="2741609212" sldId="270"/>
            <ac:picMk id="5" creationId="{A643678A-3D3C-555D-94F6-188F47D93161}"/>
          </ac:picMkLst>
        </pc:picChg>
      </pc:sldChg>
      <pc:sldMasterChg chg="del delSldLayout">
        <pc:chgData name="ALFA DESIGN STUDIO" userId="e3f148eb-4aaa-4303-8f3b-29cde3a54df4" providerId="ADAL" clId="{5E9A3A3F-C6D2-42DD-B6CD-21B6FBC54792}" dt="2025-02-28T16:37:48.465" v="4" actId="2696"/>
        <pc:sldMasterMkLst>
          <pc:docMk/>
          <pc:sldMasterMk cId="2433765823" sldId="2147483648"/>
        </pc:sldMasterMkLst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3468120498" sldId="2147483649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1359238719" sldId="2147483650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634669803" sldId="2147483651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612992721" sldId="2147483652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1629608254" sldId="2147483653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3525190022" sldId="2147483654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1991112919" sldId="2147483655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631817620" sldId="2147483656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4220160197" sldId="2147483657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3211629513" sldId="2147483658"/>
          </pc:sldLayoutMkLst>
        </pc:sldLayoutChg>
        <pc:sldLayoutChg chg="del">
          <pc:chgData name="ALFA DESIGN STUDIO" userId="e3f148eb-4aaa-4303-8f3b-29cde3a54df4" providerId="ADAL" clId="{5E9A3A3F-C6D2-42DD-B6CD-21B6FBC54792}" dt="2025-02-28T16:37:48.465" v="4" actId="2696"/>
          <pc:sldLayoutMkLst>
            <pc:docMk/>
            <pc:sldMasterMk cId="2433765823" sldId="2147483648"/>
            <pc:sldLayoutMk cId="1436321265" sldId="2147483659"/>
          </pc:sldLayoutMkLst>
        </pc:sldLayoutChg>
      </pc:sldMasterChg>
      <pc:sldMasterChg chg="add addSldLayout">
        <pc:chgData name="ALFA DESIGN STUDIO" userId="e3f148eb-4aaa-4303-8f3b-29cde3a54df4" providerId="ADAL" clId="{5E9A3A3F-C6D2-42DD-B6CD-21B6FBC54792}" dt="2025-02-28T16:37:42.993" v="2" actId="27028"/>
        <pc:sldMasterMkLst>
          <pc:docMk/>
          <pc:sldMasterMk cId="3497991546" sldId="2147483712"/>
        </pc:sldMasterMkLst>
        <pc:sldLayoutChg chg="add">
          <pc:chgData name="ALFA DESIGN STUDIO" userId="e3f148eb-4aaa-4303-8f3b-29cde3a54df4" providerId="ADAL" clId="{5E9A3A3F-C6D2-42DD-B6CD-21B6FBC54792}" dt="2025-02-28T16:37:37.764" v="0" actId="27028"/>
          <pc:sldLayoutMkLst>
            <pc:docMk/>
            <pc:sldMasterMk cId="3497991546" sldId="2147483712"/>
            <pc:sldLayoutMk cId="680069168" sldId="2147483701"/>
          </pc:sldLayoutMkLst>
        </pc:sldLayoutChg>
        <pc:sldLayoutChg chg="add">
          <pc:chgData name="ALFA DESIGN STUDIO" userId="e3f148eb-4aaa-4303-8f3b-29cde3a54df4" providerId="ADAL" clId="{5E9A3A3F-C6D2-42DD-B6CD-21B6FBC54792}" dt="2025-02-28T16:37:42.993" v="2" actId="27028"/>
          <pc:sldLayoutMkLst>
            <pc:docMk/>
            <pc:sldMasterMk cId="3497991546" sldId="2147483712"/>
            <pc:sldLayoutMk cId="1371982659" sldId="2147483702"/>
          </pc:sldLayoutMkLst>
        </pc:sldLayoutChg>
      </pc:sldMaster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3-01T10:10:33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March 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982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March 1,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69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March 1,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‹N›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99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1" r:id="rId2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45">
            <a:extLst>
              <a:ext uri="{FF2B5EF4-FFF2-40B4-BE49-F238E27FC236}">
                <a16:creationId xmlns:a16="http://schemas.microsoft.com/office/drawing/2014/main" id="{116920EA-132F-46AA-8856-B5D5741D9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Freeform: Shape 47">
            <a:extLst>
              <a:ext uri="{FF2B5EF4-FFF2-40B4-BE49-F238E27FC236}">
                <a16:creationId xmlns:a16="http://schemas.microsoft.com/office/drawing/2014/main" id="{57EEA55F-F9C5-4595-AE34-0E172F218B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7807404" cy="6857999"/>
          </a:xfrm>
          <a:custGeom>
            <a:avLst/>
            <a:gdLst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7022196 w 7807404"/>
              <a:gd name="connsiteY40" fmla="*/ 3478439 h 6857999"/>
              <a:gd name="connsiteX41" fmla="*/ 6982022 w 7807404"/>
              <a:gd name="connsiteY41" fmla="*/ 3696746 h 6857999"/>
              <a:gd name="connsiteX42" fmla="*/ 6987385 w 7807404"/>
              <a:gd name="connsiteY42" fmla="*/ 3815651 h 6857999"/>
              <a:gd name="connsiteX43" fmla="*/ 6996939 w 7807404"/>
              <a:gd name="connsiteY43" fmla="*/ 3857058 h 6857999"/>
              <a:gd name="connsiteX44" fmla="*/ 7012470 w 7807404"/>
              <a:gd name="connsiteY44" fmla="*/ 3926486 h 6857999"/>
              <a:gd name="connsiteX45" fmla="*/ 7038860 w 7807404"/>
              <a:gd name="connsiteY45" fmla="*/ 3988495 h 6857999"/>
              <a:gd name="connsiteX46" fmla="*/ 7025357 w 7807404"/>
              <a:gd name="connsiteY46" fmla="*/ 4051442 h 6857999"/>
              <a:gd name="connsiteX47" fmla="*/ 7024708 w 7807404"/>
              <a:gd name="connsiteY47" fmla="*/ 4105625 h 6857999"/>
              <a:gd name="connsiteX48" fmla="*/ 7032013 w 7807404"/>
              <a:gd name="connsiteY48" fmla="*/ 4109626 h 6857999"/>
              <a:gd name="connsiteX49" fmla="*/ 7032673 w 7807404"/>
              <a:gd name="connsiteY49" fmla="*/ 4116557 h 6857999"/>
              <a:gd name="connsiteX50" fmla="*/ 7025240 w 7807404"/>
              <a:gd name="connsiteY50" fmla="*/ 4120637 h 6857999"/>
              <a:gd name="connsiteX51" fmla="*/ 7001151 w 7807404"/>
              <a:gd name="connsiteY51" fmla="*/ 4208493 h 6857999"/>
              <a:gd name="connsiteX52" fmla="*/ 6981187 w 7807404"/>
              <a:gd name="connsiteY52" fmla="*/ 4327914 h 6857999"/>
              <a:gd name="connsiteX53" fmla="*/ 6996887 w 7807404"/>
              <a:gd name="connsiteY53" fmla="*/ 4375181 h 6857999"/>
              <a:gd name="connsiteX54" fmla="*/ 6993908 w 7807404"/>
              <a:gd name="connsiteY54" fmla="*/ 4388524 h 6857999"/>
              <a:gd name="connsiteX55" fmla="*/ 7004982 w 7807404"/>
              <a:gd name="connsiteY55" fmla="*/ 4415915 h 6857999"/>
              <a:gd name="connsiteX56" fmla="*/ 7050435 w 7807404"/>
              <a:gd name="connsiteY56" fmla="*/ 4479913 h 6857999"/>
              <a:gd name="connsiteX57" fmla="*/ 7121988 w 7807404"/>
              <a:gd name="connsiteY57" fmla="*/ 4534160 h 6857999"/>
              <a:gd name="connsiteX58" fmla="*/ 7173289 w 7807404"/>
              <a:gd name="connsiteY58" fmla="*/ 4634254 h 6857999"/>
              <a:gd name="connsiteX59" fmla="*/ 7188878 w 7807404"/>
              <a:gd name="connsiteY59" fmla="*/ 4672371 h 6857999"/>
              <a:gd name="connsiteX60" fmla="*/ 7226673 w 7807404"/>
              <a:gd name="connsiteY60" fmla="*/ 4796523 h 6857999"/>
              <a:gd name="connsiteX61" fmla="*/ 7240375 w 7807404"/>
              <a:gd name="connsiteY61" fmla="*/ 4838614 h 6857999"/>
              <a:gd name="connsiteX62" fmla="*/ 7285168 w 7807404"/>
              <a:gd name="connsiteY62" fmla="*/ 4861231 h 6857999"/>
              <a:gd name="connsiteX63" fmla="*/ 7298142 w 7807404"/>
              <a:gd name="connsiteY63" fmla="*/ 4993732 h 6857999"/>
              <a:gd name="connsiteX64" fmla="*/ 7322875 w 7807404"/>
              <a:gd name="connsiteY64" fmla="*/ 5208172 h 6857999"/>
              <a:gd name="connsiteX65" fmla="*/ 7342672 w 7807404"/>
              <a:gd name="connsiteY65" fmla="*/ 5255191 h 6857999"/>
              <a:gd name="connsiteX66" fmla="*/ 7321006 w 7807404"/>
              <a:gd name="connsiteY66" fmla="*/ 5337537 h 6857999"/>
              <a:gd name="connsiteX67" fmla="*/ 7360096 w 7807404"/>
              <a:gd name="connsiteY67" fmla="*/ 5418522 h 6857999"/>
              <a:gd name="connsiteX68" fmla="*/ 7400954 w 7807404"/>
              <a:gd name="connsiteY68" fmla="*/ 5473319 h 6857999"/>
              <a:gd name="connsiteX69" fmla="*/ 7418953 w 7807404"/>
              <a:gd name="connsiteY69" fmla="*/ 5506769 h 6857999"/>
              <a:gd name="connsiteX70" fmla="*/ 7437497 w 7807404"/>
              <a:gd name="connsiteY70" fmla="*/ 5528086 h 6857999"/>
              <a:gd name="connsiteX71" fmla="*/ 7472839 w 7807404"/>
              <a:gd name="connsiteY71" fmla="*/ 5722307 h 6857999"/>
              <a:gd name="connsiteX72" fmla="*/ 7520312 w 7807404"/>
              <a:gd name="connsiteY72" fmla="*/ 5848020 h 6857999"/>
              <a:gd name="connsiteX73" fmla="*/ 7546603 w 7807404"/>
              <a:gd name="connsiteY73" fmla="*/ 5895435 h 6857999"/>
              <a:gd name="connsiteX74" fmla="*/ 7574370 w 7807404"/>
              <a:gd name="connsiteY74" fmla="*/ 6116987 h 6857999"/>
              <a:gd name="connsiteX75" fmla="*/ 7588278 w 7807404"/>
              <a:gd name="connsiteY75" fmla="*/ 6239240 h 6857999"/>
              <a:gd name="connsiteX76" fmla="*/ 7651779 w 7807404"/>
              <a:gd name="connsiteY76" fmla="*/ 6536040 h 6857999"/>
              <a:gd name="connsiteX77" fmla="*/ 7634970 w 7807404"/>
              <a:gd name="connsiteY77" fmla="*/ 6596308 h 6857999"/>
              <a:gd name="connsiteX78" fmla="*/ 7634433 w 7807404"/>
              <a:gd name="connsiteY78" fmla="*/ 6610438 h 6857999"/>
              <a:gd name="connsiteX79" fmla="*/ 7628165 w 7807404"/>
              <a:gd name="connsiteY79" fmla="*/ 6640287 h 6857999"/>
              <a:gd name="connsiteX80" fmla="*/ 7631881 w 7807404"/>
              <a:gd name="connsiteY80" fmla="*/ 6643984 h 6857999"/>
              <a:gd name="connsiteX81" fmla="*/ 7630037 w 7807404"/>
              <a:gd name="connsiteY81" fmla="*/ 6686063 h 6857999"/>
              <a:gd name="connsiteX82" fmla="*/ 7632333 w 7807404"/>
              <a:gd name="connsiteY82" fmla="*/ 6685744 h 6857999"/>
              <a:gd name="connsiteX83" fmla="*/ 7641954 w 7807404"/>
              <a:gd name="connsiteY83" fmla="*/ 6693689 h 6857999"/>
              <a:gd name="connsiteX84" fmla="*/ 7655048 w 7807404"/>
              <a:gd name="connsiteY84" fmla="*/ 6710915 h 6857999"/>
              <a:gd name="connsiteX85" fmla="*/ 7713961 w 7807404"/>
              <a:gd name="connsiteY85" fmla="*/ 6739542 h 6857999"/>
              <a:gd name="connsiteX86" fmla="*/ 7712298 w 7807404"/>
              <a:gd name="connsiteY86" fmla="*/ 6783313 h 6857999"/>
              <a:gd name="connsiteX87" fmla="*/ 7713229 w 7807404"/>
              <a:gd name="connsiteY87" fmla="*/ 6791653 h 6857999"/>
              <a:gd name="connsiteX88" fmla="*/ 7713771 w 7807404"/>
              <a:gd name="connsiteY88" fmla="*/ 6791625 h 6857999"/>
              <a:gd name="connsiteX89" fmla="*/ 7715794 w 7807404"/>
              <a:gd name="connsiteY89" fmla="*/ 6800036 h 6857999"/>
              <a:gd name="connsiteX90" fmla="*/ 7714926 w 7807404"/>
              <a:gd name="connsiteY90" fmla="*/ 6806857 h 6857999"/>
              <a:gd name="connsiteX91" fmla="*/ 7716734 w 7807404"/>
              <a:gd name="connsiteY91" fmla="*/ 6823036 h 6857999"/>
              <a:gd name="connsiteX92" fmla="*/ 7720829 w 7807404"/>
              <a:gd name="connsiteY92" fmla="*/ 6827317 h 6857999"/>
              <a:gd name="connsiteX93" fmla="*/ 7791089 w 7807404"/>
              <a:gd name="connsiteY93" fmla="*/ 6843616 h 6857999"/>
              <a:gd name="connsiteX94" fmla="*/ 7807404 w 7807404"/>
              <a:gd name="connsiteY94" fmla="*/ 6857999 h 6857999"/>
              <a:gd name="connsiteX95" fmla="*/ 2910541 w 7807404"/>
              <a:gd name="connsiteY95" fmla="*/ 6857999 h 6857999"/>
              <a:gd name="connsiteX96" fmla="*/ 737233 w 7807404"/>
              <a:gd name="connsiteY96" fmla="*/ 6857999 h 6857999"/>
              <a:gd name="connsiteX97" fmla="*/ 0 w 7807404"/>
              <a:gd name="connsiteY97" fmla="*/ 6857999 h 6857999"/>
              <a:gd name="connsiteX98" fmla="*/ 0 w 7807404"/>
              <a:gd name="connsiteY98" fmla="*/ 1 h 6857999"/>
              <a:gd name="connsiteX99" fmla="*/ 737233 w 7807404"/>
              <a:gd name="connsiteY99" fmla="*/ 1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20122 w 7807404"/>
              <a:gd name="connsiteY39" fmla="*/ 341752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7012732 w 7807404"/>
              <a:gd name="connsiteY38" fmla="*/ 3410524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32049 w 7807404"/>
              <a:gd name="connsiteY25" fmla="*/ 251790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21988 w 7807404"/>
              <a:gd name="connsiteY56" fmla="*/ 4534160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85168 w 7807404"/>
              <a:gd name="connsiteY61" fmla="*/ 4861231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80751 w 7807404"/>
              <a:gd name="connsiteY7" fmla="*/ 466831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6197 w 7807404"/>
              <a:gd name="connsiteY10" fmla="*/ 969067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40327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9155 w 7807404"/>
              <a:gd name="connsiteY22" fmla="*/ 1680626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53891 w 7807404"/>
              <a:gd name="connsiteY23" fmla="*/ 1891474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63251 w 7807404"/>
              <a:gd name="connsiteY24" fmla="*/ 2235939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27025 w 7807404"/>
              <a:gd name="connsiteY25" fmla="*/ 2477715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97633 w 7807404"/>
              <a:gd name="connsiteY6" fmla="*/ 406164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65678 w 7807404"/>
              <a:gd name="connsiteY7" fmla="*/ 481903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614217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655048 w 7807404"/>
              <a:gd name="connsiteY83" fmla="*/ 6710915 h 6857999"/>
              <a:gd name="connsiteX84" fmla="*/ 7713961 w 7807404"/>
              <a:gd name="connsiteY84" fmla="*/ 6739542 h 6857999"/>
              <a:gd name="connsiteX85" fmla="*/ 7712298 w 7807404"/>
              <a:gd name="connsiteY85" fmla="*/ 6783313 h 6857999"/>
              <a:gd name="connsiteX86" fmla="*/ 7713229 w 7807404"/>
              <a:gd name="connsiteY86" fmla="*/ 6791653 h 6857999"/>
              <a:gd name="connsiteX87" fmla="*/ 7713771 w 7807404"/>
              <a:gd name="connsiteY87" fmla="*/ 6791625 h 6857999"/>
              <a:gd name="connsiteX88" fmla="*/ 7715794 w 7807404"/>
              <a:gd name="connsiteY88" fmla="*/ 6800036 h 6857999"/>
              <a:gd name="connsiteX89" fmla="*/ 7714926 w 7807404"/>
              <a:gd name="connsiteY89" fmla="*/ 6806857 h 6857999"/>
              <a:gd name="connsiteX90" fmla="*/ 7716734 w 7807404"/>
              <a:gd name="connsiteY90" fmla="*/ 6823036 h 6857999"/>
              <a:gd name="connsiteX91" fmla="*/ 7720829 w 7807404"/>
              <a:gd name="connsiteY91" fmla="*/ 6827317 h 6857999"/>
              <a:gd name="connsiteX92" fmla="*/ 7791089 w 7807404"/>
              <a:gd name="connsiteY92" fmla="*/ 6843616 h 6857999"/>
              <a:gd name="connsiteX93" fmla="*/ 7807404 w 7807404"/>
              <a:gd name="connsiteY93" fmla="*/ 6857999 h 6857999"/>
              <a:gd name="connsiteX94" fmla="*/ 2910541 w 7807404"/>
              <a:gd name="connsiteY94" fmla="*/ 6857999 h 6857999"/>
              <a:gd name="connsiteX95" fmla="*/ 737233 w 7807404"/>
              <a:gd name="connsiteY95" fmla="*/ 6857999 h 6857999"/>
              <a:gd name="connsiteX96" fmla="*/ 0 w 7807404"/>
              <a:gd name="connsiteY96" fmla="*/ 6857999 h 6857999"/>
              <a:gd name="connsiteX97" fmla="*/ 0 w 7807404"/>
              <a:gd name="connsiteY97" fmla="*/ 1 h 6857999"/>
              <a:gd name="connsiteX98" fmla="*/ 737233 w 7807404"/>
              <a:gd name="connsiteY98" fmla="*/ 1 h 6857999"/>
              <a:gd name="connsiteX99" fmla="*/ 737233 w 7807404"/>
              <a:gd name="connsiteY9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641954 w 7807404"/>
              <a:gd name="connsiteY82" fmla="*/ 6693689 h 6857999"/>
              <a:gd name="connsiteX83" fmla="*/ 7713961 w 7807404"/>
              <a:gd name="connsiteY83" fmla="*/ 6739542 h 6857999"/>
              <a:gd name="connsiteX84" fmla="*/ 7712298 w 7807404"/>
              <a:gd name="connsiteY84" fmla="*/ 6783313 h 6857999"/>
              <a:gd name="connsiteX85" fmla="*/ 7713229 w 7807404"/>
              <a:gd name="connsiteY85" fmla="*/ 6791653 h 6857999"/>
              <a:gd name="connsiteX86" fmla="*/ 7713771 w 7807404"/>
              <a:gd name="connsiteY86" fmla="*/ 6791625 h 6857999"/>
              <a:gd name="connsiteX87" fmla="*/ 7715794 w 7807404"/>
              <a:gd name="connsiteY87" fmla="*/ 6800036 h 6857999"/>
              <a:gd name="connsiteX88" fmla="*/ 7714926 w 7807404"/>
              <a:gd name="connsiteY88" fmla="*/ 6806857 h 6857999"/>
              <a:gd name="connsiteX89" fmla="*/ 7716734 w 7807404"/>
              <a:gd name="connsiteY89" fmla="*/ 6823036 h 6857999"/>
              <a:gd name="connsiteX90" fmla="*/ 7720829 w 7807404"/>
              <a:gd name="connsiteY90" fmla="*/ 6827317 h 6857999"/>
              <a:gd name="connsiteX91" fmla="*/ 7791089 w 7807404"/>
              <a:gd name="connsiteY91" fmla="*/ 6843616 h 6857999"/>
              <a:gd name="connsiteX92" fmla="*/ 7807404 w 7807404"/>
              <a:gd name="connsiteY92" fmla="*/ 6857999 h 6857999"/>
              <a:gd name="connsiteX93" fmla="*/ 2910541 w 7807404"/>
              <a:gd name="connsiteY93" fmla="*/ 6857999 h 6857999"/>
              <a:gd name="connsiteX94" fmla="*/ 737233 w 7807404"/>
              <a:gd name="connsiteY94" fmla="*/ 6857999 h 6857999"/>
              <a:gd name="connsiteX95" fmla="*/ 0 w 7807404"/>
              <a:gd name="connsiteY95" fmla="*/ 6857999 h 6857999"/>
              <a:gd name="connsiteX96" fmla="*/ 0 w 7807404"/>
              <a:gd name="connsiteY96" fmla="*/ 1 h 6857999"/>
              <a:gd name="connsiteX97" fmla="*/ 737233 w 7807404"/>
              <a:gd name="connsiteY97" fmla="*/ 1 h 6857999"/>
              <a:gd name="connsiteX98" fmla="*/ 737233 w 7807404"/>
              <a:gd name="connsiteY98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632333 w 7807404"/>
              <a:gd name="connsiteY81" fmla="*/ 6685744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630037 w 7807404"/>
              <a:gd name="connsiteY80" fmla="*/ 6686063 h 6857999"/>
              <a:gd name="connsiteX81" fmla="*/ 7703817 w 7807404"/>
              <a:gd name="connsiteY81" fmla="*/ 6673830 h 6857999"/>
              <a:gd name="connsiteX82" fmla="*/ 7713961 w 7807404"/>
              <a:gd name="connsiteY82" fmla="*/ 6739542 h 6857999"/>
              <a:gd name="connsiteX83" fmla="*/ 7712298 w 7807404"/>
              <a:gd name="connsiteY83" fmla="*/ 6783313 h 6857999"/>
              <a:gd name="connsiteX84" fmla="*/ 7713229 w 7807404"/>
              <a:gd name="connsiteY84" fmla="*/ 6791653 h 6857999"/>
              <a:gd name="connsiteX85" fmla="*/ 7713771 w 7807404"/>
              <a:gd name="connsiteY85" fmla="*/ 6791625 h 6857999"/>
              <a:gd name="connsiteX86" fmla="*/ 7715794 w 7807404"/>
              <a:gd name="connsiteY86" fmla="*/ 6800036 h 6857999"/>
              <a:gd name="connsiteX87" fmla="*/ 7714926 w 7807404"/>
              <a:gd name="connsiteY87" fmla="*/ 6806857 h 6857999"/>
              <a:gd name="connsiteX88" fmla="*/ 7716734 w 7807404"/>
              <a:gd name="connsiteY88" fmla="*/ 6823036 h 6857999"/>
              <a:gd name="connsiteX89" fmla="*/ 7720829 w 7807404"/>
              <a:gd name="connsiteY89" fmla="*/ 6827317 h 6857999"/>
              <a:gd name="connsiteX90" fmla="*/ 7791089 w 7807404"/>
              <a:gd name="connsiteY90" fmla="*/ 6843616 h 6857999"/>
              <a:gd name="connsiteX91" fmla="*/ 7807404 w 7807404"/>
              <a:gd name="connsiteY91" fmla="*/ 6857999 h 6857999"/>
              <a:gd name="connsiteX92" fmla="*/ 2910541 w 7807404"/>
              <a:gd name="connsiteY92" fmla="*/ 6857999 h 6857999"/>
              <a:gd name="connsiteX93" fmla="*/ 737233 w 7807404"/>
              <a:gd name="connsiteY93" fmla="*/ 6857999 h 6857999"/>
              <a:gd name="connsiteX94" fmla="*/ 0 w 7807404"/>
              <a:gd name="connsiteY94" fmla="*/ 6857999 h 6857999"/>
              <a:gd name="connsiteX95" fmla="*/ 0 w 7807404"/>
              <a:gd name="connsiteY95" fmla="*/ 1 h 6857999"/>
              <a:gd name="connsiteX96" fmla="*/ 737233 w 7807404"/>
              <a:gd name="connsiteY96" fmla="*/ 1 h 6857999"/>
              <a:gd name="connsiteX97" fmla="*/ 737233 w 7807404"/>
              <a:gd name="connsiteY97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31881 w 7807404"/>
              <a:gd name="connsiteY79" fmla="*/ 6643984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20829 w 7807404"/>
              <a:gd name="connsiteY88" fmla="*/ 6827317 h 6857999"/>
              <a:gd name="connsiteX89" fmla="*/ 7791089 w 7807404"/>
              <a:gd name="connsiteY89" fmla="*/ 6843616 h 6857999"/>
              <a:gd name="connsiteX90" fmla="*/ 7807404 w 7807404"/>
              <a:gd name="connsiteY90" fmla="*/ 6857999 h 6857999"/>
              <a:gd name="connsiteX91" fmla="*/ 2910541 w 7807404"/>
              <a:gd name="connsiteY91" fmla="*/ 6857999 h 6857999"/>
              <a:gd name="connsiteX92" fmla="*/ 737233 w 7807404"/>
              <a:gd name="connsiteY92" fmla="*/ 6857999 h 6857999"/>
              <a:gd name="connsiteX93" fmla="*/ 0 w 7807404"/>
              <a:gd name="connsiteY93" fmla="*/ 6857999 h 6857999"/>
              <a:gd name="connsiteX94" fmla="*/ 0 w 7807404"/>
              <a:gd name="connsiteY94" fmla="*/ 1 h 6857999"/>
              <a:gd name="connsiteX95" fmla="*/ 737233 w 7807404"/>
              <a:gd name="connsiteY95" fmla="*/ 1 h 6857999"/>
              <a:gd name="connsiteX96" fmla="*/ 737233 w 7807404"/>
              <a:gd name="connsiteY96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16734 w 7807404"/>
              <a:gd name="connsiteY87" fmla="*/ 6823036 h 6857999"/>
              <a:gd name="connsiteX88" fmla="*/ 7791089 w 7807404"/>
              <a:gd name="connsiteY88" fmla="*/ 6843616 h 6857999"/>
              <a:gd name="connsiteX89" fmla="*/ 7807404 w 7807404"/>
              <a:gd name="connsiteY89" fmla="*/ 6857999 h 6857999"/>
              <a:gd name="connsiteX90" fmla="*/ 2910541 w 7807404"/>
              <a:gd name="connsiteY90" fmla="*/ 6857999 h 6857999"/>
              <a:gd name="connsiteX91" fmla="*/ 737233 w 7807404"/>
              <a:gd name="connsiteY91" fmla="*/ 6857999 h 6857999"/>
              <a:gd name="connsiteX92" fmla="*/ 0 w 7807404"/>
              <a:gd name="connsiteY92" fmla="*/ 6857999 h 6857999"/>
              <a:gd name="connsiteX93" fmla="*/ 0 w 7807404"/>
              <a:gd name="connsiteY93" fmla="*/ 1 h 6857999"/>
              <a:gd name="connsiteX94" fmla="*/ 737233 w 7807404"/>
              <a:gd name="connsiteY94" fmla="*/ 1 h 6857999"/>
              <a:gd name="connsiteX95" fmla="*/ 737233 w 7807404"/>
              <a:gd name="connsiteY95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14926 w 7807404"/>
              <a:gd name="connsiteY86" fmla="*/ 6806857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15794 w 7807404"/>
              <a:gd name="connsiteY85" fmla="*/ 6800036 h 6857999"/>
              <a:gd name="connsiteX86" fmla="*/ 7762582 w 7807404"/>
              <a:gd name="connsiteY86" fmla="*/ 6800900 h 6857999"/>
              <a:gd name="connsiteX87" fmla="*/ 7791089 w 7807404"/>
              <a:gd name="connsiteY87" fmla="*/ 6843616 h 6857999"/>
              <a:gd name="connsiteX88" fmla="*/ 7807404 w 7807404"/>
              <a:gd name="connsiteY88" fmla="*/ 6857999 h 6857999"/>
              <a:gd name="connsiteX89" fmla="*/ 2910541 w 7807404"/>
              <a:gd name="connsiteY89" fmla="*/ 6857999 h 6857999"/>
              <a:gd name="connsiteX90" fmla="*/ 737233 w 7807404"/>
              <a:gd name="connsiteY90" fmla="*/ 6857999 h 6857999"/>
              <a:gd name="connsiteX91" fmla="*/ 0 w 7807404"/>
              <a:gd name="connsiteY91" fmla="*/ 6857999 h 6857999"/>
              <a:gd name="connsiteX92" fmla="*/ 0 w 7807404"/>
              <a:gd name="connsiteY92" fmla="*/ 1 h 6857999"/>
              <a:gd name="connsiteX93" fmla="*/ 737233 w 7807404"/>
              <a:gd name="connsiteY93" fmla="*/ 1 h 6857999"/>
              <a:gd name="connsiteX94" fmla="*/ 737233 w 7807404"/>
              <a:gd name="connsiteY94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13771 w 7807404"/>
              <a:gd name="connsiteY84" fmla="*/ 6791625 h 6857999"/>
              <a:gd name="connsiteX85" fmla="*/ 7762582 w 7807404"/>
              <a:gd name="connsiteY85" fmla="*/ 6800900 h 6857999"/>
              <a:gd name="connsiteX86" fmla="*/ 7791089 w 7807404"/>
              <a:gd name="connsiteY86" fmla="*/ 6843616 h 6857999"/>
              <a:gd name="connsiteX87" fmla="*/ 7807404 w 7807404"/>
              <a:gd name="connsiteY87" fmla="*/ 6857999 h 6857999"/>
              <a:gd name="connsiteX88" fmla="*/ 2910541 w 7807404"/>
              <a:gd name="connsiteY88" fmla="*/ 6857999 h 6857999"/>
              <a:gd name="connsiteX89" fmla="*/ 737233 w 7807404"/>
              <a:gd name="connsiteY89" fmla="*/ 6857999 h 6857999"/>
              <a:gd name="connsiteX90" fmla="*/ 0 w 7807404"/>
              <a:gd name="connsiteY90" fmla="*/ 6857999 h 6857999"/>
              <a:gd name="connsiteX91" fmla="*/ 0 w 7807404"/>
              <a:gd name="connsiteY91" fmla="*/ 1 h 6857999"/>
              <a:gd name="connsiteX92" fmla="*/ 737233 w 7807404"/>
              <a:gd name="connsiteY92" fmla="*/ 1 h 6857999"/>
              <a:gd name="connsiteX93" fmla="*/ 737233 w 7807404"/>
              <a:gd name="connsiteY93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13229 w 7807404"/>
              <a:gd name="connsiteY83" fmla="*/ 6791653 h 6857999"/>
              <a:gd name="connsiteX84" fmla="*/ 7762582 w 7807404"/>
              <a:gd name="connsiteY84" fmla="*/ 6800900 h 6857999"/>
              <a:gd name="connsiteX85" fmla="*/ 7791089 w 7807404"/>
              <a:gd name="connsiteY85" fmla="*/ 6843616 h 6857999"/>
              <a:gd name="connsiteX86" fmla="*/ 7807404 w 7807404"/>
              <a:gd name="connsiteY86" fmla="*/ 6857999 h 6857999"/>
              <a:gd name="connsiteX87" fmla="*/ 2910541 w 7807404"/>
              <a:gd name="connsiteY87" fmla="*/ 6857999 h 6857999"/>
              <a:gd name="connsiteX88" fmla="*/ 737233 w 7807404"/>
              <a:gd name="connsiteY88" fmla="*/ 6857999 h 6857999"/>
              <a:gd name="connsiteX89" fmla="*/ 0 w 7807404"/>
              <a:gd name="connsiteY89" fmla="*/ 6857999 h 6857999"/>
              <a:gd name="connsiteX90" fmla="*/ 0 w 7807404"/>
              <a:gd name="connsiteY90" fmla="*/ 1 h 6857999"/>
              <a:gd name="connsiteX91" fmla="*/ 737233 w 7807404"/>
              <a:gd name="connsiteY91" fmla="*/ 1 h 6857999"/>
              <a:gd name="connsiteX92" fmla="*/ 737233 w 7807404"/>
              <a:gd name="connsiteY92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12298 w 7807404"/>
              <a:gd name="connsiteY82" fmla="*/ 6783313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28165 w 7807404"/>
              <a:gd name="connsiteY78" fmla="*/ 6640287 h 6857999"/>
              <a:gd name="connsiteX79" fmla="*/ 7679537 w 7807404"/>
              <a:gd name="connsiteY79" fmla="*/ 6620156 h 6857999"/>
              <a:gd name="connsiteX80" fmla="*/ 7703817 w 7807404"/>
              <a:gd name="connsiteY80" fmla="*/ 6673830 h 6857999"/>
              <a:gd name="connsiteX81" fmla="*/ 7713961 w 7807404"/>
              <a:gd name="connsiteY81" fmla="*/ 6739542 h 6857999"/>
              <a:gd name="connsiteX82" fmla="*/ 7742083 w 7807404"/>
              <a:gd name="connsiteY82" fmla="*/ 6765442 h 6857999"/>
              <a:gd name="connsiteX83" fmla="*/ 7762582 w 7807404"/>
              <a:gd name="connsiteY83" fmla="*/ 6800900 h 6857999"/>
              <a:gd name="connsiteX84" fmla="*/ 7791089 w 7807404"/>
              <a:gd name="connsiteY84" fmla="*/ 6843616 h 6857999"/>
              <a:gd name="connsiteX85" fmla="*/ 7807404 w 7807404"/>
              <a:gd name="connsiteY85" fmla="*/ 6857999 h 6857999"/>
              <a:gd name="connsiteX86" fmla="*/ 2910541 w 7807404"/>
              <a:gd name="connsiteY86" fmla="*/ 6857999 h 6857999"/>
              <a:gd name="connsiteX87" fmla="*/ 737233 w 7807404"/>
              <a:gd name="connsiteY87" fmla="*/ 6857999 h 6857999"/>
              <a:gd name="connsiteX88" fmla="*/ 0 w 7807404"/>
              <a:gd name="connsiteY88" fmla="*/ 6857999 h 6857999"/>
              <a:gd name="connsiteX89" fmla="*/ 0 w 7807404"/>
              <a:gd name="connsiteY89" fmla="*/ 1 h 6857999"/>
              <a:gd name="connsiteX90" fmla="*/ 737233 w 7807404"/>
              <a:gd name="connsiteY90" fmla="*/ 1 h 6857999"/>
              <a:gd name="connsiteX91" fmla="*/ 737233 w 7807404"/>
              <a:gd name="connsiteY91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04982 w 7807404"/>
              <a:gd name="connsiteY54" fmla="*/ 4415915 h 6857999"/>
              <a:gd name="connsiteX55" fmla="*/ 7050435 w 7807404"/>
              <a:gd name="connsiteY55" fmla="*/ 4479913 h 6857999"/>
              <a:gd name="connsiteX56" fmla="*/ 7106916 w 7807404"/>
              <a:gd name="connsiteY56" fmla="*/ 4549233 h 6857999"/>
              <a:gd name="connsiteX57" fmla="*/ 7173289 w 7807404"/>
              <a:gd name="connsiteY57" fmla="*/ 4634254 h 6857999"/>
              <a:gd name="connsiteX58" fmla="*/ 7188878 w 7807404"/>
              <a:gd name="connsiteY58" fmla="*/ 4672371 h 6857999"/>
              <a:gd name="connsiteX59" fmla="*/ 7226673 w 7807404"/>
              <a:gd name="connsiteY59" fmla="*/ 4796523 h 6857999"/>
              <a:gd name="connsiteX60" fmla="*/ 7240375 w 7807404"/>
              <a:gd name="connsiteY60" fmla="*/ 4838614 h 6857999"/>
              <a:gd name="connsiteX61" fmla="*/ 7270096 w 7807404"/>
              <a:gd name="connsiteY61" fmla="*/ 4896400 h 6857999"/>
              <a:gd name="connsiteX62" fmla="*/ 7298142 w 7807404"/>
              <a:gd name="connsiteY62" fmla="*/ 4993732 h 6857999"/>
              <a:gd name="connsiteX63" fmla="*/ 7322875 w 7807404"/>
              <a:gd name="connsiteY63" fmla="*/ 5208172 h 6857999"/>
              <a:gd name="connsiteX64" fmla="*/ 7342672 w 7807404"/>
              <a:gd name="connsiteY64" fmla="*/ 5255191 h 6857999"/>
              <a:gd name="connsiteX65" fmla="*/ 7321006 w 7807404"/>
              <a:gd name="connsiteY65" fmla="*/ 5337537 h 6857999"/>
              <a:gd name="connsiteX66" fmla="*/ 7360096 w 7807404"/>
              <a:gd name="connsiteY66" fmla="*/ 5418522 h 6857999"/>
              <a:gd name="connsiteX67" fmla="*/ 7400954 w 7807404"/>
              <a:gd name="connsiteY67" fmla="*/ 5473319 h 6857999"/>
              <a:gd name="connsiteX68" fmla="*/ 7418953 w 7807404"/>
              <a:gd name="connsiteY68" fmla="*/ 5506769 h 6857999"/>
              <a:gd name="connsiteX69" fmla="*/ 7437497 w 7807404"/>
              <a:gd name="connsiteY69" fmla="*/ 5528086 h 6857999"/>
              <a:gd name="connsiteX70" fmla="*/ 7472839 w 7807404"/>
              <a:gd name="connsiteY70" fmla="*/ 5722307 h 6857999"/>
              <a:gd name="connsiteX71" fmla="*/ 7520312 w 7807404"/>
              <a:gd name="connsiteY71" fmla="*/ 5848020 h 6857999"/>
              <a:gd name="connsiteX72" fmla="*/ 7546603 w 7807404"/>
              <a:gd name="connsiteY72" fmla="*/ 5895435 h 6857999"/>
              <a:gd name="connsiteX73" fmla="*/ 7574370 w 7807404"/>
              <a:gd name="connsiteY73" fmla="*/ 6116987 h 6857999"/>
              <a:gd name="connsiteX74" fmla="*/ 7588278 w 7807404"/>
              <a:gd name="connsiteY74" fmla="*/ 6239240 h 6857999"/>
              <a:gd name="connsiteX75" fmla="*/ 7651779 w 7807404"/>
              <a:gd name="connsiteY75" fmla="*/ 6536040 h 6857999"/>
              <a:gd name="connsiteX76" fmla="*/ 7634970 w 7807404"/>
              <a:gd name="connsiteY76" fmla="*/ 6596308 h 6857999"/>
              <a:gd name="connsiteX77" fmla="*/ 7634433 w 7807404"/>
              <a:gd name="connsiteY77" fmla="*/ 6610438 h 6857999"/>
              <a:gd name="connsiteX78" fmla="*/ 7679537 w 7807404"/>
              <a:gd name="connsiteY78" fmla="*/ 6620156 h 6857999"/>
              <a:gd name="connsiteX79" fmla="*/ 7703817 w 7807404"/>
              <a:gd name="connsiteY79" fmla="*/ 6673830 h 6857999"/>
              <a:gd name="connsiteX80" fmla="*/ 7713961 w 7807404"/>
              <a:gd name="connsiteY80" fmla="*/ 6739542 h 6857999"/>
              <a:gd name="connsiteX81" fmla="*/ 7742083 w 7807404"/>
              <a:gd name="connsiteY81" fmla="*/ 6765442 h 6857999"/>
              <a:gd name="connsiteX82" fmla="*/ 7762582 w 7807404"/>
              <a:gd name="connsiteY82" fmla="*/ 6800900 h 6857999"/>
              <a:gd name="connsiteX83" fmla="*/ 7791089 w 7807404"/>
              <a:gd name="connsiteY83" fmla="*/ 6843616 h 6857999"/>
              <a:gd name="connsiteX84" fmla="*/ 7807404 w 7807404"/>
              <a:gd name="connsiteY84" fmla="*/ 6857999 h 6857999"/>
              <a:gd name="connsiteX85" fmla="*/ 2910541 w 7807404"/>
              <a:gd name="connsiteY85" fmla="*/ 6857999 h 6857999"/>
              <a:gd name="connsiteX86" fmla="*/ 737233 w 7807404"/>
              <a:gd name="connsiteY86" fmla="*/ 6857999 h 6857999"/>
              <a:gd name="connsiteX87" fmla="*/ 0 w 7807404"/>
              <a:gd name="connsiteY87" fmla="*/ 6857999 h 6857999"/>
              <a:gd name="connsiteX88" fmla="*/ 0 w 7807404"/>
              <a:gd name="connsiteY88" fmla="*/ 1 h 6857999"/>
              <a:gd name="connsiteX89" fmla="*/ 737233 w 7807404"/>
              <a:gd name="connsiteY89" fmla="*/ 1 h 6857999"/>
              <a:gd name="connsiteX90" fmla="*/ 737233 w 7807404"/>
              <a:gd name="connsiteY90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6993908 w 7807404"/>
              <a:gd name="connsiteY53" fmla="*/ 4388524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6981187 w 7807404"/>
              <a:gd name="connsiteY51" fmla="*/ 4327914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23693 w 7807404"/>
              <a:gd name="connsiteY53" fmla="*/ 4406395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6996887 w 7807404"/>
              <a:gd name="connsiteY52" fmla="*/ 4375181 h 6857999"/>
              <a:gd name="connsiteX53" fmla="*/ 7041564 w 7807404"/>
              <a:gd name="connsiteY53" fmla="*/ 4376610 h 6857999"/>
              <a:gd name="connsiteX54" fmla="*/ 7050435 w 7807404"/>
              <a:gd name="connsiteY54" fmla="*/ 4479913 h 6857999"/>
              <a:gd name="connsiteX55" fmla="*/ 7106916 w 7807404"/>
              <a:gd name="connsiteY55" fmla="*/ 4549233 h 6857999"/>
              <a:gd name="connsiteX56" fmla="*/ 7173289 w 7807404"/>
              <a:gd name="connsiteY56" fmla="*/ 4634254 h 6857999"/>
              <a:gd name="connsiteX57" fmla="*/ 7188878 w 7807404"/>
              <a:gd name="connsiteY57" fmla="*/ 4672371 h 6857999"/>
              <a:gd name="connsiteX58" fmla="*/ 7226673 w 7807404"/>
              <a:gd name="connsiteY58" fmla="*/ 4796523 h 6857999"/>
              <a:gd name="connsiteX59" fmla="*/ 7240375 w 7807404"/>
              <a:gd name="connsiteY59" fmla="*/ 4838614 h 6857999"/>
              <a:gd name="connsiteX60" fmla="*/ 7270096 w 7807404"/>
              <a:gd name="connsiteY60" fmla="*/ 4896400 h 6857999"/>
              <a:gd name="connsiteX61" fmla="*/ 7298142 w 7807404"/>
              <a:gd name="connsiteY61" fmla="*/ 4993732 h 6857999"/>
              <a:gd name="connsiteX62" fmla="*/ 7322875 w 7807404"/>
              <a:gd name="connsiteY62" fmla="*/ 5208172 h 6857999"/>
              <a:gd name="connsiteX63" fmla="*/ 7342672 w 7807404"/>
              <a:gd name="connsiteY63" fmla="*/ 5255191 h 6857999"/>
              <a:gd name="connsiteX64" fmla="*/ 7321006 w 7807404"/>
              <a:gd name="connsiteY64" fmla="*/ 5337537 h 6857999"/>
              <a:gd name="connsiteX65" fmla="*/ 7360096 w 7807404"/>
              <a:gd name="connsiteY65" fmla="*/ 5418522 h 6857999"/>
              <a:gd name="connsiteX66" fmla="*/ 7400954 w 7807404"/>
              <a:gd name="connsiteY66" fmla="*/ 5473319 h 6857999"/>
              <a:gd name="connsiteX67" fmla="*/ 7418953 w 7807404"/>
              <a:gd name="connsiteY67" fmla="*/ 5506769 h 6857999"/>
              <a:gd name="connsiteX68" fmla="*/ 7437497 w 7807404"/>
              <a:gd name="connsiteY68" fmla="*/ 5528086 h 6857999"/>
              <a:gd name="connsiteX69" fmla="*/ 7472839 w 7807404"/>
              <a:gd name="connsiteY69" fmla="*/ 5722307 h 6857999"/>
              <a:gd name="connsiteX70" fmla="*/ 7520312 w 7807404"/>
              <a:gd name="connsiteY70" fmla="*/ 5848020 h 6857999"/>
              <a:gd name="connsiteX71" fmla="*/ 7546603 w 7807404"/>
              <a:gd name="connsiteY71" fmla="*/ 5895435 h 6857999"/>
              <a:gd name="connsiteX72" fmla="*/ 7574370 w 7807404"/>
              <a:gd name="connsiteY72" fmla="*/ 6116987 h 6857999"/>
              <a:gd name="connsiteX73" fmla="*/ 7588278 w 7807404"/>
              <a:gd name="connsiteY73" fmla="*/ 6239240 h 6857999"/>
              <a:gd name="connsiteX74" fmla="*/ 7651779 w 7807404"/>
              <a:gd name="connsiteY74" fmla="*/ 6536040 h 6857999"/>
              <a:gd name="connsiteX75" fmla="*/ 7634970 w 7807404"/>
              <a:gd name="connsiteY75" fmla="*/ 6596308 h 6857999"/>
              <a:gd name="connsiteX76" fmla="*/ 7634433 w 7807404"/>
              <a:gd name="connsiteY76" fmla="*/ 6610438 h 6857999"/>
              <a:gd name="connsiteX77" fmla="*/ 7679537 w 7807404"/>
              <a:gd name="connsiteY77" fmla="*/ 6620156 h 6857999"/>
              <a:gd name="connsiteX78" fmla="*/ 7703817 w 7807404"/>
              <a:gd name="connsiteY78" fmla="*/ 6673830 h 6857999"/>
              <a:gd name="connsiteX79" fmla="*/ 7713961 w 7807404"/>
              <a:gd name="connsiteY79" fmla="*/ 6739542 h 6857999"/>
              <a:gd name="connsiteX80" fmla="*/ 7742083 w 7807404"/>
              <a:gd name="connsiteY80" fmla="*/ 6765442 h 6857999"/>
              <a:gd name="connsiteX81" fmla="*/ 7762582 w 7807404"/>
              <a:gd name="connsiteY81" fmla="*/ 6800900 h 6857999"/>
              <a:gd name="connsiteX82" fmla="*/ 7791089 w 7807404"/>
              <a:gd name="connsiteY82" fmla="*/ 6843616 h 6857999"/>
              <a:gd name="connsiteX83" fmla="*/ 7807404 w 7807404"/>
              <a:gd name="connsiteY83" fmla="*/ 6857999 h 6857999"/>
              <a:gd name="connsiteX84" fmla="*/ 2910541 w 7807404"/>
              <a:gd name="connsiteY84" fmla="*/ 6857999 h 6857999"/>
              <a:gd name="connsiteX85" fmla="*/ 737233 w 7807404"/>
              <a:gd name="connsiteY85" fmla="*/ 6857999 h 6857999"/>
              <a:gd name="connsiteX86" fmla="*/ 0 w 7807404"/>
              <a:gd name="connsiteY86" fmla="*/ 6857999 h 6857999"/>
              <a:gd name="connsiteX87" fmla="*/ 0 w 7807404"/>
              <a:gd name="connsiteY87" fmla="*/ 1 h 6857999"/>
              <a:gd name="connsiteX88" fmla="*/ 737233 w 7807404"/>
              <a:gd name="connsiteY88" fmla="*/ 1 h 6857999"/>
              <a:gd name="connsiteX89" fmla="*/ 737233 w 7807404"/>
              <a:gd name="connsiteY89" fmla="*/ 0 h 6857999"/>
              <a:gd name="connsiteX0" fmla="*/ 737233 w 7807404"/>
              <a:gd name="connsiteY0" fmla="*/ 0 h 6857999"/>
              <a:gd name="connsiteX1" fmla="*/ 7401738 w 7807404"/>
              <a:gd name="connsiteY1" fmla="*/ 0 h 6857999"/>
              <a:gd name="connsiteX2" fmla="*/ 7401276 w 7807404"/>
              <a:gd name="connsiteY2" fmla="*/ 1038 h 6857999"/>
              <a:gd name="connsiteX3" fmla="*/ 7411981 w 7807404"/>
              <a:gd name="connsiteY3" fmla="*/ 22134 h 6857999"/>
              <a:gd name="connsiteX4" fmla="*/ 7413848 w 7807404"/>
              <a:gd name="connsiteY4" fmla="*/ 51691 h 6857999"/>
              <a:gd name="connsiteX5" fmla="*/ 7385053 w 7807404"/>
              <a:gd name="connsiteY5" fmla="*/ 226336 h 6857999"/>
              <a:gd name="connsiteX6" fmla="*/ 7382560 w 7807404"/>
              <a:gd name="connsiteY6" fmla="*/ 360946 h 6857999"/>
              <a:gd name="connsiteX7" fmla="*/ 7350606 w 7807404"/>
              <a:gd name="connsiteY7" fmla="*/ 461806 h 6857999"/>
              <a:gd name="connsiteX8" fmla="*/ 7325584 w 7807404"/>
              <a:gd name="connsiteY8" fmla="*/ 584071 h 6857999"/>
              <a:gd name="connsiteX9" fmla="*/ 7209500 w 7807404"/>
              <a:gd name="connsiteY9" fmla="*/ 815815 h 6857999"/>
              <a:gd name="connsiteX10" fmla="*/ 7151173 w 7807404"/>
              <a:gd name="connsiteY10" fmla="*/ 938922 h 6857999"/>
              <a:gd name="connsiteX11" fmla="*/ 7115206 w 7807404"/>
              <a:gd name="connsiteY11" fmla="*/ 1019095 h 6857999"/>
              <a:gd name="connsiteX12" fmla="*/ 7081111 w 7807404"/>
              <a:gd name="connsiteY12" fmla="*/ 1074755 h 6857999"/>
              <a:gd name="connsiteX13" fmla="*/ 7005747 w 7807404"/>
              <a:gd name="connsiteY13" fmla="*/ 1281782 h 6857999"/>
              <a:gd name="connsiteX14" fmla="*/ 6969151 w 7807404"/>
              <a:gd name="connsiteY14" fmla="*/ 1451417 h 6857999"/>
              <a:gd name="connsiteX15" fmla="*/ 6951201 w 7807404"/>
              <a:gd name="connsiteY15" fmla="*/ 1490043 h 6857999"/>
              <a:gd name="connsiteX16" fmla="*/ 6954326 w 7807404"/>
              <a:gd name="connsiteY16" fmla="*/ 1497365 h 6857999"/>
              <a:gd name="connsiteX17" fmla="*/ 6956045 w 7807404"/>
              <a:gd name="connsiteY17" fmla="*/ 1498098 h 6857999"/>
              <a:gd name="connsiteX18" fmla="*/ 6937823 w 7807404"/>
              <a:gd name="connsiteY18" fmla="*/ 1612249 h 6857999"/>
              <a:gd name="connsiteX19" fmla="*/ 6937218 w 7807404"/>
              <a:gd name="connsiteY19" fmla="*/ 1637399 h 6857999"/>
              <a:gd name="connsiteX20" fmla="*/ 6938799 w 7807404"/>
              <a:gd name="connsiteY20" fmla="*/ 1640074 h 6857999"/>
              <a:gd name="connsiteX21" fmla="*/ 6932154 w 7807404"/>
              <a:gd name="connsiteY21" fmla="*/ 1661611 h 6857999"/>
              <a:gd name="connsiteX22" fmla="*/ 6914131 w 7807404"/>
              <a:gd name="connsiteY22" fmla="*/ 1700723 h 6857999"/>
              <a:gd name="connsiteX23" fmla="*/ 6933794 w 7807404"/>
              <a:gd name="connsiteY23" fmla="*/ 1901522 h 6857999"/>
              <a:gd name="connsiteX24" fmla="*/ 6953202 w 7807404"/>
              <a:gd name="connsiteY24" fmla="*/ 2210818 h 6857999"/>
              <a:gd name="connsiteX25" fmla="*/ 6947122 w 7807404"/>
              <a:gd name="connsiteY25" fmla="*/ 2457618 h 6857999"/>
              <a:gd name="connsiteX26" fmla="*/ 6946239 w 7807404"/>
              <a:gd name="connsiteY26" fmla="*/ 2589494 h 6857999"/>
              <a:gd name="connsiteX27" fmla="*/ 6927926 w 7807404"/>
              <a:gd name="connsiteY27" fmla="*/ 2656505 h 6857999"/>
              <a:gd name="connsiteX28" fmla="*/ 6942720 w 7807404"/>
              <a:gd name="connsiteY28" fmla="*/ 2686012 h 6857999"/>
              <a:gd name="connsiteX29" fmla="*/ 6945228 w 7807404"/>
              <a:gd name="connsiteY29" fmla="*/ 2704186 h 6857999"/>
              <a:gd name="connsiteX30" fmla="*/ 6955127 w 7807404"/>
              <a:gd name="connsiteY30" fmla="*/ 2708117 h 6857999"/>
              <a:gd name="connsiteX31" fmla="*/ 6965487 w 7807404"/>
              <a:gd name="connsiteY31" fmla="*/ 2734616 h 6857999"/>
              <a:gd name="connsiteX32" fmla="*/ 6967536 w 7807404"/>
              <a:gd name="connsiteY32" fmla="*/ 2768400 h 6857999"/>
              <a:gd name="connsiteX33" fmla="*/ 6966999 w 7807404"/>
              <a:gd name="connsiteY33" fmla="*/ 2930098 h 6857999"/>
              <a:gd name="connsiteX34" fmla="*/ 6972540 w 7807404"/>
              <a:gd name="connsiteY34" fmla="*/ 3026188 h 6857999"/>
              <a:gd name="connsiteX35" fmla="*/ 6983856 w 7807404"/>
              <a:gd name="connsiteY35" fmla="*/ 3061666 h 6857999"/>
              <a:gd name="connsiteX36" fmla="*/ 6993463 w 7807404"/>
              <a:gd name="connsiteY36" fmla="*/ 3111897 h 6857999"/>
              <a:gd name="connsiteX37" fmla="*/ 7000936 w 7807404"/>
              <a:gd name="connsiteY37" fmla="*/ 3235495 h 6857999"/>
              <a:gd name="connsiteX38" fmla="*/ 6997660 w 7807404"/>
              <a:gd name="connsiteY38" fmla="*/ 3375355 h 6857999"/>
              <a:gd name="connsiteX39" fmla="*/ 7000025 w 7807404"/>
              <a:gd name="connsiteY39" fmla="*/ 3477815 h 6857999"/>
              <a:gd name="connsiteX40" fmla="*/ 6982022 w 7807404"/>
              <a:gd name="connsiteY40" fmla="*/ 3696746 h 6857999"/>
              <a:gd name="connsiteX41" fmla="*/ 6987385 w 7807404"/>
              <a:gd name="connsiteY41" fmla="*/ 3815651 h 6857999"/>
              <a:gd name="connsiteX42" fmla="*/ 6996939 w 7807404"/>
              <a:gd name="connsiteY42" fmla="*/ 3857058 h 6857999"/>
              <a:gd name="connsiteX43" fmla="*/ 7012470 w 7807404"/>
              <a:gd name="connsiteY43" fmla="*/ 3926486 h 6857999"/>
              <a:gd name="connsiteX44" fmla="*/ 7038860 w 7807404"/>
              <a:gd name="connsiteY44" fmla="*/ 3988495 h 6857999"/>
              <a:gd name="connsiteX45" fmla="*/ 7025357 w 7807404"/>
              <a:gd name="connsiteY45" fmla="*/ 4051442 h 6857999"/>
              <a:gd name="connsiteX46" fmla="*/ 7024708 w 7807404"/>
              <a:gd name="connsiteY46" fmla="*/ 4105625 h 6857999"/>
              <a:gd name="connsiteX47" fmla="*/ 7032013 w 7807404"/>
              <a:gd name="connsiteY47" fmla="*/ 4109626 h 6857999"/>
              <a:gd name="connsiteX48" fmla="*/ 7032673 w 7807404"/>
              <a:gd name="connsiteY48" fmla="*/ 4116557 h 6857999"/>
              <a:gd name="connsiteX49" fmla="*/ 7025240 w 7807404"/>
              <a:gd name="connsiteY49" fmla="*/ 4120637 h 6857999"/>
              <a:gd name="connsiteX50" fmla="*/ 7001151 w 7807404"/>
              <a:gd name="connsiteY50" fmla="*/ 4208493 h 6857999"/>
              <a:gd name="connsiteX51" fmla="*/ 7005015 w 7807404"/>
              <a:gd name="connsiteY51" fmla="*/ 4280258 h 6857999"/>
              <a:gd name="connsiteX52" fmla="*/ 7041564 w 7807404"/>
              <a:gd name="connsiteY52" fmla="*/ 4376610 h 6857999"/>
              <a:gd name="connsiteX53" fmla="*/ 7050435 w 7807404"/>
              <a:gd name="connsiteY53" fmla="*/ 4479913 h 6857999"/>
              <a:gd name="connsiteX54" fmla="*/ 7106916 w 7807404"/>
              <a:gd name="connsiteY54" fmla="*/ 4549233 h 6857999"/>
              <a:gd name="connsiteX55" fmla="*/ 7173289 w 7807404"/>
              <a:gd name="connsiteY55" fmla="*/ 4634254 h 6857999"/>
              <a:gd name="connsiteX56" fmla="*/ 7188878 w 7807404"/>
              <a:gd name="connsiteY56" fmla="*/ 4672371 h 6857999"/>
              <a:gd name="connsiteX57" fmla="*/ 7226673 w 7807404"/>
              <a:gd name="connsiteY57" fmla="*/ 4796523 h 6857999"/>
              <a:gd name="connsiteX58" fmla="*/ 7240375 w 7807404"/>
              <a:gd name="connsiteY58" fmla="*/ 4838614 h 6857999"/>
              <a:gd name="connsiteX59" fmla="*/ 7270096 w 7807404"/>
              <a:gd name="connsiteY59" fmla="*/ 4896400 h 6857999"/>
              <a:gd name="connsiteX60" fmla="*/ 7298142 w 7807404"/>
              <a:gd name="connsiteY60" fmla="*/ 4993732 h 6857999"/>
              <a:gd name="connsiteX61" fmla="*/ 7322875 w 7807404"/>
              <a:gd name="connsiteY61" fmla="*/ 5208172 h 6857999"/>
              <a:gd name="connsiteX62" fmla="*/ 7342672 w 7807404"/>
              <a:gd name="connsiteY62" fmla="*/ 5255191 h 6857999"/>
              <a:gd name="connsiteX63" fmla="*/ 7321006 w 7807404"/>
              <a:gd name="connsiteY63" fmla="*/ 5337537 h 6857999"/>
              <a:gd name="connsiteX64" fmla="*/ 7360096 w 7807404"/>
              <a:gd name="connsiteY64" fmla="*/ 5418522 h 6857999"/>
              <a:gd name="connsiteX65" fmla="*/ 7400954 w 7807404"/>
              <a:gd name="connsiteY65" fmla="*/ 5473319 h 6857999"/>
              <a:gd name="connsiteX66" fmla="*/ 7418953 w 7807404"/>
              <a:gd name="connsiteY66" fmla="*/ 5506769 h 6857999"/>
              <a:gd name="connsiteX67" fmla="*/ 7437497 w 7807404"/>
              <a:gd name="connsiteY67" fmla="*/ 5528086 h 6857999"/>
              <a:gd name="connsiteX68" fmla="*/ 7472839 w 7807404"/>
              <a:gd name="connsiteY68" fmla="*/ 5722307 h 6857999"/>
              <a:gd name="connsiteX69" fmla="*/ 7520312 w 7807404"/>
              <a:gd name="connsiteY69" fmla="*/ 5848020 h 6857999"/>
              <a:gd name="connsiteX70" fmla="*/ 7546603 w 7807404"/>
              <a:gd name="connsiteY70" fmla="*/ 5895435 h 6857999"/>
              <a:gd name="connsiteX71" fmla="*/ 7574370 w 7807404"/>
              <a:gd name="connsiteY71" fmla="*/ 6116987 h 6857999"/>
              <a:gd name="connsiteX72" fmla="*/ 7588278 w 7807404"/>
              <a:gd name="connsiteY72" fmla="*/ 6239240 h 6857999"/>
              <a:gd name="connsiteX73" fmla="*/ 7651779 w 7807404"/>
              <a:gd name="connsiteY73" fmla="*/ 6536040 h 6857999"/>
              <a:gd name="connsiteX74" fmla="*/ 7634970 w 7807404"/>
              <a:gd name="connsiteY74" fmla="*/ 6596308 h 6857999"/>
              <a:gd name="connsiteX75" fmla="*/ 7634433 w 7807404"/>
              <a:gd name="connsiteY75" fmla="*/ 6610438 h 6857999"/>
              <a:gd name="connsiteX76" fmla="*/ 7679537 w 7807404"/>
              <a:gd name="connsiteY76" fmla="*/ 6620156 h 6857999"/>
              <a:gd name="connsiteX77" fmla="*/ 7703817 w 7807404"/>
              <a:gd name="connsiteY77" fmla="*/ 6673830 h 6857999"/>
              <a:gd name="connsiteX78" fmla="*/ 7713961 w 7807404"/>
              <a:gd name="connsiteY78" fmla="*/ 6739542 h 6857999"/>
              <a:gd name="connsiteX79" fmla="*/ 7742083 w 7807404"/>
              <a:gd name="connsiteY79" fmla="*/ 6765442 h 6857999"/>
              <a:gd name="connsiteX80" fmla="*/ 7762582 w 7807404"/>
              <a:gd name="connsiteY80" fmla="*/ 6800900 h 6857999"/>
              <a:gd name="connsiteX81" fmla="*/ 7791089 w 7807404"/>
              <a:gd name="connsiteY81" fmla="*/ 6843616 h 6857999"/>
              <a:gd name="connsiteX82" fmla="*/ 7807404 w 7807404"/>
              <a:gd name="connsiteY82" fmla="*/ 6857999 h 6857999"/>
              <a:gd name="connsiteX83" fmla="*/ 2910541 w 7807404"/>
              <a:gd name="connsiteY83" fmla="*/ 6857999 h 6857999"/>
              <a:gd name="connsiteX84" fmla="*/ 737233 w 7807404"/>
              <a:gd name="connsiteY84" fmla="*/ 6857999 h 6857999"/>
              <a:gd name="connsiteX85" fmla="*/ 0 w 7807404"/>
              <a:gd name="connsiteY85" fmla="*/ 6857999 h 6857999"/>
              <a:gd name="connsiteX86" fmla="*/ 0 w 7807404"/>
              <a:gd name="connsiteY86" fmla="*/ 1 h 6857999"/>
              <a:gd name="connsiteX87" fmla="*/ 737233 w 7807404"/>
              <a:gd name="connsiteY87" fmla="*/ 1 h 6857999"/>
              <a:gd name="connsiteX88" fmla="*/ 737233 w 7807404"/>
              <a:gd name="connsiteY88" fmla="*/ 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7807404" h="6857999">
                <a:moveTo>
                  <a:pt x="737233" y="0"/>
                </a:moveTo>
                <a:lnTo>
                  <a:pt x="7401738" y="0"/>
                </a:lnTo>
                <a:lnTo>
                  <a:pt x="7401276" y="1038"/>
                </a:lnTo>
                <a:cubicBezTo>
                  <a:pt x="7397883" y="7721"/>
                  <a:pt x="7396279" y="14445"/>
                  <a:pt x="7411981" y="22134"/>
                </a:cubicBezTo>
                <a:cubicBezTo>
                  <a:pt x="7406782" y="34427"/>
                  <a:pt x="7396732" y="39735"/>
                  <a:pt x="7413848" y="51691"/>
                </a:cubicBezTo>
                <a:cubicBezTo>
                  <a:pt x="7409360" y="85725"/>
                  <a:pt x="7396014" y="180654"/>
                  <a:pt x="7385053" y="226336"/>
                </a:cubicBezTo>
                <a:cubicBezTo>
                  <a:pt x="7382351" y="285414"/>
                  <a:pt x="7388817" y="267248"/>
                  <a:pt x="7382560" y="360946"/>
                </a:cubicBezTo>
                <a:cubicBezTo>
                  <a:pt x="7362395" y="386524"/>
                  <a:pt x="7368412" y="438997"/>
                  <a:pt x="7350606" y="461806"/>
                </a:cubicBezTo>
                <a:cubicBezTo>
                  <a:pt x="7337309" y="516021"/>
                  <a:pt x="7352784" y="530432"/>
                  <a:pt x="7325584" y="584071"/>
                </a:cubicBezTo>
                <a:cubicBezTo>
                  <a:pt x="7297965" y="609443"/>
                  <a:pt x="7244082" y="751142"/>
                  <a:pt x="7209500" y="815815"/>
                </a:cubicBezTo>
                <a:cubicBezTo>
                  <a:pt x="7179422" y="876943"/>
                  <a:pt x="7201479" y="869298"/>
                  <a:pt x="7151173" y="938922"/>
                </a:cubicBezTo>
                <a:cubicBezTo>
                  <a:pt x="7175063" y="958185"/>
                  <a:pt x="7121332" y="1005266"/>
                  <a:pt x="7115206" y="1019095"/>
                </a:cubicBezTo>
                <a:cubicBezTo>
                  <a:pt x="7104539" y="1034724"/>
                  <a:pt x="7095782" y="1040818"/>
                  <a:pt x="7081111" y="1074755"/>
                </a:cubicBezTo>
                <a:cubicBezTo>
                  <a:pt x="7060678" y="1130635"/>
                  <a:pt x="7052105" y="1171346"/>
                  <a:pt x="7005747" y="1281782"/>
                </a:cubicBezTo>
                <a:cubicBezTo>
                  <a:pt x="6994552" y="1313986"/>
                  <a:pt x="6987233" y="1417431"/>
                  <a:pt x="6969151" y="1451417"/>
                </a:cubicBezTo>
                <a:lnTo>
                  <a:pt x="6951201" y="1490043"/>
                </a:lnTo>
                <a:lnTo>
                  <a:pt x="6954326" y="1497365"/>
                </a:lnTo>
                <a:lnTo>
                  <a:pt x="6956045" y="1498098"/>
                </a:lnTo>
                <a:lnTo>
                  <a:pt x="6937823" y="1612249"/>
                </a:lnTo>
                <a:cubicBezTo>
                  <a:pt x="6934942" y="1617808"/>
                  <a:pt x="6933943" y="1625365"/>
                  <a:pt x="6937218" y="1637399"/>
                </a:cubicBezTo>
                <a:lnTo>
                  <a:pt x="6938799" y="1640074"/>
                </a:lnTo>
                <a:lnTo>
                  <a:pt x="6932154" y="1661611"/>
                </a:lnTo>
                <a:cubicBezTo>
                  <a:pt x="6928945" y="1668683"/>
                  <a:pt x="6919718" y="1695224"/>
                  <a:pt x="6914131" y="1700723"/>
                </a:cubicBezTo>
                <a:cubicBezTo>
                  <a:pt x="6918380" y="1796784"/>
                  <a:pt x="6924801" y="1826287"/>
                  <a:pt x="6933794" y="1901522"/>
                </a:cubicBezTo>
                <a:cubicBezTo>
                  <a:pt x="6936527" y="1993082"/>
                  <a:pt x="6954072" y="2106413"/>
                  <a:pt x="6953202" y="2210818"/>
                </a:cubicBezTo>
                <a:cubicBezTo>
                  <a:pt x="6954917" y="2284834"/>
                  <a:pt x="6959766" y="2365892"/>
                  <a:pt x="6947122" y="2457618"/>
                </a:cubicBezTo>
                <a:cubicBezTo>
                  <a:pt x="6955191" y="2531260"/>
                  <a:pt x="6936170" y="2539864"/>
                  <a:pt x="6946239" y="2589494"/>
                </a:cubicBezTo>
                <a:cubicBezTo>
                  <a:pt x="6907917" y="2580541"/>
                  <a:pt x="6970297" y="2648212"/>
                  <a:pt x="6927926" y="2656505"/>
                </a:cubicBezTo>
                <a:lnTo>
                  <a:pt x="6942720" y="2686012"/>
                </a:lnTo>
                <a:lnTo>
                  <a:pt x="6945228" y="2704186"/>
                </a:lnTo>
                <a:lnTo>
                  <a:pt x="6955127" y="2708117"/>
                </a:lnTo>
                <a:lnTo>
                  <a:pt x="6965487" y="2734616"/>
                </a:lnTo>
                <a:cubicBezTo>
                  <a:pt x="6967947" y="2744723"/>
                  <a:pt x="6968932" y="2755815"/>
                  <a:pt x="6967536" y="2768400"/>
                </a:cubicBezTo>
                <a:cubicBezTo>
                  <a:pt x="6947005" y="2811742"/>
                  <a:pt x="6994552" y="2876460"/>
                  <a:pt x="6966999" y="2930098"/>
                </a:cubicBezTo>
                <a:cubicBezTo>
                  <a:pt x="6960243" y="2950065"/>
                  <a:pt x="6960000" y="3013334"/>
                  <a:pt x="6972540" y="3026188"/>
                </a:cubicBezTo>
                <a:cubicBezTo>
                  <a:pt x="6975084" y="3039563"/>
                  <a:pt x="6970315" y="3054622"/>
                  <a:pt x="6983856" y="3061666"/>
                </a:cubicBezTo>
                <a:cubicBezTo>
                  <a:pt x="7000105" y="3072873"/>
                  <a:pt x="6973987" y="3117097"/>
                  <a:pt x="6993463" y="3111897"/>
                </a:cubicBezTo>
                <a:cubicBezTo>
                  <a:pt x="6975550" y="3143346"/>
                  <a:pt x="6992893" y="3207447"/>
                  <a:pt x="7000936" y="3235495"/>
                </a:cubicBezTo>
                <a:cubicBezTo>
                  <a:pt x="7004147" y="3285267"/>
                  <a:pt x="6997232" y="3339060"/>
                  <a:pt x="6997660" y="3375355"/>
                </a:cubicBezTo>
                <a:cubicBezTo>
                  <a:pt x="7000348" y="3377199"/>
                  <a:pt x="7002631" y="3424250"/>
                  <a:pt x="7000025" y="3477815"/>
                </a:cubicBezTo>
                <a:cubicBezTo>
                  <a:pt x="6997419" y="3531380"/>
                  <a:pt x="6987478" y="3630392"/>
                  <a:pt x="6982022" y="3696746"/>
                </a:cubicBezTo>
                <a:cubicBezTo>
                  <a:pt x="6978811" y="3772319"/>
                  <a:pt x="7021583" y="3718924"/>
                  <a:pt x="6987385" y="3815651"/>
                </a:cubicBezTo>
                <a:cubicBezTo>
                  <a:pt x="7002772" y="3824519"/>
                  <a:pt x="7003756" y="3836375"/>
                  <a:pt x="6996939" y="3857058"/>
                </a:cubicBezTo>
                <a:cubicBezTo>
                  <a:pt x="6996512" y="3893686"/>
                  <a:pt x="7034587" y="3887664"/>
                  <a:pt x="7012470" y="3926486"/>
                </a:cubicBezTo>
                <a:lnTo>
                  <a:pt x="7038860" y="3988495"/>
                </a:lnTo>
                <a:cubicBezTo>
                  <a:pt x="7032643" y="3985549"/>
                  <a:pt x="7025769" y="4036629"/>
                  <a:pt x="7025357" y="4051442"/>
                </a:cubicBezTo>
                <a:cubicBezTo>
                  <a:pt x="7027718" y="4082597"/>
                  <a:pt x="6999245" y="4088879"/>
                  <a:pt x="7024708" y="4105625"/>
                </a:cubicBezTo>
                <a:lnTo>
                  <a:pt x="7032013" y="4109626"/>
                </a:lnTo>
                <a:cubicBezTo>
                  <a:pt x="7032232" y="4111936"/>
                  <a:pt x="7032452" y="4114247"/>
                  <a:pt x="7032673" y="4116557"/>
                </a:cubicBezTo>
                <a:cubicBezTo>
                  <a:pt x="7032129" y="4120146"/>
                  <a:pt x="7030109" y="4121935"/>
                  <a:pt x="7025240" y="4120637"/>
                </a:cubicBezTo>
                <a:cubicBezTo>
                  <a:pt x="7043153" y="4152084"/>
                  <a:pt x="7009196" y="4180445"/>
                  <a:pt x="7001151" y="4208493"/>
                </a:cubicBezTo>
                <a:cubicBezTo>
                  <a:pt x="7018815" y="4233012"/>
                  <a:pt x="7008350" y="4220026"/>
                  <a:pt x="7005015" y="4280258"/>
                </a:cubicBezTo>
                <a:cubicBezTo>
                  <a:pt x="7011750" y="4308277"/>
                  <a:pt x="7033994" y="4343334"/>
                  <a:pt x="7041564" y="4376610"/>
                </a:cubicBezTo>
                <a:lnTo>
                  <a:pt x="7050435" y="4479913"/>
                </a:lnTo>
                <a:cubicBezTo>
                  <a:pt x="7069335" y="4520148"/>
                  <a:pt x="7089645" y="4501330"/>
                  <a:pt x="7106916" y="4549233"/>
                </a:cubicBezTo>
                <a:cubicBezTo>
                  <a:pt x="7124763" y="4586808"/>
                  <a:pt x="7169428" y="4595382"/>
                  <a:pt x="7173289" y="4634254"/>
                </a:cubicBezTo>
                <a:cubicBezTo>
                  <a:pt x="7190716" y="4640073"/>
                  <a:pt x="7200893" y="4649488"/>
                  <a:pt x="7188878" y="4672371"/>
                </a:cubicBezTo>
                <a:lnTo>
                  <a:pt x="7226673" y="4796523"/>
                </a:lnTo>
                <a:cubicBezTo>
                  <a:pt x="7250758" y="4804969"/>
                  <a:pt x="7213149" y="4831440"/>
                  <a:pt x="7240375" y="4838614"/>
                </a:cubicBezTo>
                <a:cubicBezTo>
                  <a:pt x="7265209" y="4813710"/>
                  <a:pt x="7269968" y="4852830"/>
                  <a:pt x="7270096" y="4896400"/>
                </a:cubicBezTo>
                <a:cubicBezTo>
                  <a:pt x="7285015" y="4912141"/>
                  <a:pt x="7287317" y="4967090"/>
                  <a:pt x="7298142" y="4993732"/>
                </a:cubicBezTo>
                <a:cubicBezTo>
                  <a:pt x="7304426" y="5051555"/>
                  <a:pt x="7320744" y="5154484"/>
                  <a:pt x="7322875" y="5208172"/>
                </a:cubicBezTo>
                <a:cubicBezTo>
                  <a:pt x="7321633" y="5247190"/>
                  <a:pt x="7342983" y="5233630"/>
                  <a:pt x="7342672" y="5255191"/>
                </a:cubicBezTo>
                <a:cubicBezTo>
                  <a:pt x="7313212" y="5307847"/>
                  <a:pt x="7344254" y="5306620"/>
                  <a:pt x="7321006" y="5337537"/>
                </a:cubicBezTo>
                <a:cubicBezTo>
                  <a:pt x="7332052" y="5381812"/>
                  <a:pt x="7380085" y="5390816"/>
                  <a:pt x="7360096" y="5418522"/>
                </a:cubicBezTo>
                <a:cubicBezTo>
                  <a:pt x="7373594" y="5435837"/>
                  <a:pt x="7420489" y="5440195"/>
                  <a:pt x="7400954" y="5473319"/>
                </a:cubicBezTo>
                <a:cubicBezTo>
                  <a:pt x="7425442" y="5459434"/>
                  <a:pt x="7396779" y="5506488"/>
                  <a:pt x="7418953" y="5506769"/>
                </a:cubicBezTo>
                <a:cubicBezTo>
                  <a:pt x="7437176" y="5505251"/>
                  <a:pt x="7432725" y="5519173"/>
                  <a:pt x="7437497" y="5528086"/>
                </a:cubicBezTo>
                <a:cubicBezTo>
                  <a:pt x="7446477" y="5564009"/>
                  <a:pt x="7465877" y="5685813"/>
                  <a:pt x="7472839" y="5722307"/>
                </a:cubicBezTo>
                <a:cubicBezTo>
                  <a:pt x="7486640" y="5775629"/>
                  <a:pt x="7508016" y="5819165"/>
                  <a:pt x="7520312" y="5848020"/>
                </a:cubicBezTo>
                <a:cubicBezTo>
                  <a:pt x="7538835" y="5880777"/>
                  <a:pt x="7486067" y="5884250"/>
                  <a:pt x="7546603" y="5895435"/>
                </a:cubicBezTo>
                <a:cubicBezTo>
                  <a:pt x="7540608" y="5971886"/>
                  <a:pt x="7608013" y="6035789"/>
                  <a:pt x="7574370" y="6116987"/>
                </a:cubicBezTo>
                <a:cubicBezTo>
                  <a:pt x="7591907" y="6168748"/>
                  <a:pt x="7582324" y="6196031"/>
                  <a:pt x="7588278" y="6239240"/>
                </a:cubicBezTo>
                <a:cubicBezTo>
                  <a:pt x="7579024" y="6350781"/>
                  <a:pt x="7645844" y="6378237"/>
                  <a:pt x="7651779" y="6536040"/>
                </a:cubicBezTo>
                <a:lnTo>
                  <a:pt x="7634970" y="6596308"/>
                </a:lnTo>
                <a:lnTo>
                  <a:pt x="7634433" y="6610438"/>
                </a:lnTo>
                <a:lnTo>
                  <a:pt x="7679537" y="6620156"/>
                </a:lnTo>
                <a:cubicBezTo>
                  <a:pt x="7692146" y="6625746"/>
                  <a:pt x="7690137" y="6657904"/>
                  <a:pt x="7703817" y="6673830"/>
                </a:cubicBezTo>
                <a:cubicBezTo>
                  <a:pt x="7717804" y="6682743"/>
                  <a:pt x="7700634" y="6723281"/>
                  <a:pt x="7713961" y="6739542"/>
                </a:cubicBezTo>
                <a:cubicBezTo>
                  <a:pt x="7712486" y="6753979"/>
                  <a:pt x="7741638" y="6750833"/>
                  <a:pt x="7742083" y="6765442"/>
                </a:cubicBezTo>
                <a:lnTo>
                  <a:pt x="7762582" y="6800900"/>
                </a:lnTo>
                <a:lnTo>
                  <a:pt x="7791089" y="6843616"/>
                </a:lnTo>
                <a:lnTo>
                  <a:pt x="7807404" y="6857999"/>
                </a:lnTo>
                <a:lnTo>
                  <a:pt x="2910541" y="6857999"/>
                </a:lnTo>
                <a:lnTo>
                  <a:pt x="737233" y="6857999"/>
                </a:lnTo>
                <a:lnTo>
                  <a:pt x="0" y="6857999"/>
                </a:lnTo>
                <a:lnTo>
                  <a:pt x="0" y="1"/>
                </a:lnTo>
                <a:lnTo>
                  <a:pt x="737233" y="1"/>
                </a:lnTo>
                <a:lnTo>
                  <a:pt x="737233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EBD43E-08F4-A9A5-CAA7-EA612FA01D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6534" y="898842"/>
            <a:ext cx="5125988" cy="2664892"/>
          </a:xfrm>
        </p:spPr>
        <p:txBody>
          <a:bodyPr>
            <a:normAutofit/>
          </a:bodyPr>
          <a:lstStyle/>
          <a:p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Lettura e commento delle  </a:t>
            </a:r>
            <a:r>
              <a:rPr lang="it-IT" b="1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elegie</a:t>
            </a:r>
            <a:r>
              <a:rPr lang="it-IT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 Properzio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C65D761-7FCE-8F22-74EF-6D6638844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6535" y="3902635"/>
            <a:ext cx="5125987" cy="984023"/>
          </a:xfrm>
        </p:spPr>
        <p:txBody>
          <a:bodyPr>
            <a:normAutofit/>
          </a:bodyPr>
          <a:lstStyle/>
          <a:p>
            <a:r>
              <a:rPr lang="it-IT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LEZIONE 3/03/2025</a:t>
            </a:r>
          </a:p>
        </p:txBody>
      </p:sp>
      <p:pic>
        <p:nvPicPr>
          <p:cNvPr id="4" name="Picture 3" descr="Immagine che contiene calligrafia, lettera, vestiti, vestito&#10;&#10;Descrizione generata automaticamente">
            <a:extLst>
              <a:ext uri="{FF2B5EF4-FFF2-40B4-BE49-F238E27FC236}">
                <a16:creationId xmlns:a16="http://schemas.microsoft.com/office/drawing/2014/main" id="{E0B8DC32-2AA0-3E4F-5089-0D73237B17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7" r="1" b="10530"/>
          <a:stretch/>
        </p:blipFill>
        <p:spPr>
          <a:xfrm>
            <a:off x="7805276" y="1802149"/>
            <a:ext cx="3484055" cy="329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610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051E25-0337-5EA9-A6CD-6823E358C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(2)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6EA690-E831-D2AF-60E8-E9E15A619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u="sng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11-20</a:t>
            </a:r>
          </a:p>
          <a:p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11-18, si ripensa ad alcune situazioni tipiche della poesia amorosa un tempo praticata (es. l’ira della donna trascurata dall’amante, l’invito a trascorrere una notte d’amore).</a:t>
            </a:r>
          </a:p>
          <a:p>
            <a:pPr marL="0" indent="0" algn="ctr">
              <a:buNone/>
            </a:pPr>
            <a:r>
              <a:rPr lang="it-IT" sz="2400" u="sng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21-24</a:t>
            </a:r>
          </a:p>
          <a:p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 chi restituirà le tavolette, si promette una ricompensa in denaro.</a:t>
            </a:r>
          </a:p>
          <a:p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L’avviso dell’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oggetto smarrito dovrà essere affisso su una colonna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→ dato di realtà (altro mezzo oltre ai graffiti, es. Pompei).</a:t>
            </a:r>
          </a:p>
          <a:p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Sarà l’elegia stessa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v. 23) a reclamare le tavolette, come in Catullo erano gli endecasillabi della poesia stessa. </a:t>
            </a:r>
          </a:p>
        </p:txBody>
      </p:sp>
    </p:spTree>
    <p:extLst>
      <p:ext uri="{BB962C8B-B14F-4D97-AF65-F5344CB8AC3E}">
        <p14:creationId xmlns:p14="http://schemas.microsoft.com/office/powerpoint/2010/main" val="998980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43E7CC-1A80-B016-AD61-EF2C768FD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</a:t>
            </a:r>
            <a:r>
              <a:rPr lang="it-IT" sz="3200" i="1" dirty="0" err="1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Tabellae</a:t>
            </a:r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endParaRPr lang="it-IT" sz="3200" i="1" dirty="0">
              <a:solidFill>
                <a:srgbClr val="FF0000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  <p:pic>
        <p:nvPicPr>
          <p:cNvPr id="9" name="Segnaposto contenuto 8" descr="Immagine che contiene testo, dipinto, Viso umano, arte&#10;&#10;Il contenuto generato dall'IA potrebbe non essere corretto.">
            <a:extLst>
              <a:ext uri="{FF2B5EF4-FFF2-40B4-BE49-F238E27FC236}">
                <a16:creationId xmlns:a16="http://schemas.microsoft.com/office/drawing/2014/main" id="{0082A15F-6A93-F6BD-D29A-82D8FE3517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9" y="2070118"/>
            <a:ext cx="3399972" cy="3667562"/>
          </a:xfrm>
        </p:spPr>
      </p:pic>
      <p:pic>
        <p:nvPicPr>
          <p:cNvPr id="13" name="Immagine 12" descr="Immagine che contiene arte, dipinto, abbandonato&#10;&#10;Il contenuto generato dall'IA potrebbe non essere corretto.">
            <a:extLst>
              <a:ext uri="{FF2B5EF4-FFF2-40B4-BE49-F238E27FC236}">
                <a16:creationId xmlns:a16="http://schemas.microsoft.com/office/drawing/2014/main" id="{097EA4F2-3B11-8821-6827-5E61385CA8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597" y="2421846"/>
            <a:ext cx="5869107" cy="261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07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7268E-CD26-CCE4-E420-61B0B654C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supporti scrittori Antichi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BC7677-664F-026B-5E63-B1338FDB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Supporti più rudimentali: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foglie di palma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palmarum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foliis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cortecce di alberi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arborum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libriis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 → parole odierne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foglio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libro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</a:t>
            </a:r>
          </a:p>
          <a:p>
            <a:pPr algn="just"/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Lino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altro supporto vegetale; nella Roma dei primi secoli, vi si conservavano gli annali con i nomi dei magistrati. </a:t>
            </a:r>
          </a:p>
          <a:p>
            <a:pPr algn="just"/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Pietre dure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(es. epigrafi) o tecnica a sgraffio sul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vasellame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/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ostraka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(es. ostracismo ateniese) /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intonaco dei muri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algn="just"/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Tavolette di legno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particolarmente sottili 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Vindolanda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dove si potevano ripiegare. </a:t>
            </a:r>
          </a:p>
          <a:p>
            <a:pPr algn="just"/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Pergamena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Prima singole pelli, poi riunite insieme a formare dei piccoli taccuini (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membranae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pugillares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Marziale).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4854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9E1C9F1-A010-4152-BDBB-49F2DD33E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egnaposto contenuto 4" descr="Immagine che contiene testo, calligrafia, lettera, Carattere&#10;&#10;Il contenuto generato dall'IA potrebbe non essere corretto.">
            <a:extLst>
              <a:ext uri="{FF2B5EF4-FFF2-40B4-BE49-F238E27FC236}">
                <a16:creationId xmlns:a16="http://schemas.microsoft.com/office/drawing/2014/main" id="{CC3496FC-A7ED-7191-725C-9977DB8F42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"/>
            <a:ext cx="12191979" cy="6857999"/>
          </a:xfrm>
          <a:prstGeom prst="rect">
            <a:avLst/>
          </a:prstGeom>
        </p:spPr>
      </p:pic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184D4F00-53F5-4F7F-AFDA-4F20F0A4BA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232" y="727065"/>
            <a:ext cx="3898347" cy="4256103"/>
          </a:xfrm>
          <a:custGeom>
            <a:avLst/>
            <a:gdLst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87367 w 3898347"/>
              <a:gd name="connsiteY122" fmla="*/ 4246680 h 4299085"/>
              <a:gd name="connsiteX123" fmla="*/ 37148 w 3898347"/>
              <a:gd name="connsiteY123" fmla="*/ 4289154 h 4299085"/>
              <a:gd name="connsiteX124" fmla="*/ 5850 w 3898347"/>
              <a:gd name="connsiteY124" fmla="*/ 4296945 h 4299085"/>
              <a:gd name="connsiteX125" fmla="*/ 0 w 3898347"/>
              <a:gd name="connsiteY125" fmla="*/ 4299085 h 4299085"/>
              <a:gd name="connsiteX126" fmla="*/ 0 w 3898347"/>
              <a:gd name="connsiteY126" fmla="*/ 15850 h 4299085"/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37148 w 3898347"/>
              <a:gd name="connsiteY122" fmla="*/ 4289154 h 4299085"/>
              <a:gd name="connsiteX123" fmla="*/ 5850 w 3898347"/>
              <a:gd name="connsiteY123" fmla="*/ 4296945 h 4299085"/>
              <a:gd name="connsiteX124" fmla="*/ 0 w 3898347"/>
              <a:gd name="connsiteY124" fmla="*/ 4299085 h 4299085"/>
              <a:gd name="connsiteX125" fmla="*/ 0 w 3898347"/>
              <a:gd name="connsiteY125" fmla="*/ 15850 h 4299085"/>
              <a:gd name="connsiteX126" fmla="*/ 3898347 w 3898347"/>
              <a:gd name="connsiteY126" fmla="*/ 0 h 429908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37148 w 3898347"/>
              <a:gd name="connsiteY122" fmla="*/ 4289154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82528 w 3898347"/>
              <a:gd name="connsiteY122" fmla="*/ 4275540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83259 w 3898347"/>
              <a:gd name="connsiteY9" fmla="*/ 3825276 h 4275540"/>
              <a:gd name="connsiteX10" fmla="*/ 3729936 w 3898347"/>
              <a:gd name="connsiteY10" fmla="*/ 3815386 h 4275540"/>
              <a:gd name="connsiteX11" fmla="*/ 3726018 w 3898347"/>
              <a:gd name="connsiteY11" fmla="*/ 3815100 h 4275540"/>
              <a:gd name="connsiteX12" fmla="*/ 3725413 w 3898347"/>
              <a:gd name="connsiteY12" fmla="*/ 3814615 h 4275540"/>
              <a:gd name="connsiteX13" fmla="*/ 3713801 w 3898347"/>
              <a:gd name="connsiteY13" fmla="*/ 3811018 h 4275540"/>
              <a:gd name="connsiteX14" fmla="*/ 3709087 w 3898347"/>
              <a:gd name="connsiteY14" fmla="*/ 3813195 h 4275540"/>
              <a:gd name="connsiteX15" fmla="*/ 3698038 w 3898347"/>
              <a:gd name="connsiteY15" fmla="*/ 3806182 h 4275540"/>
              <a:gd name="connsiteX16" fmla="*/ 3662227 w 3898347"/>
              <a:gd name="connsiteY16" fmla="*/ 3807761 h 4275540"/>
              <a:gd name="connsiteX17" fmla="*/ 3659872 w 3898347"/>
              <a:gd name="connsiteY17" fmla="*/ 3805524 h 4275540"/>
              <a:gd name="connsiteX18" fmla="*/ 3643454 w 3898347"/>
              <a:gd name="connsiteY18" fmla="*/ 3794831 h 4275540"/>
              <a:gd name="connsiteX19" fmla="*/ 3624789 w 3898347"/>
              <a:gd name="connsiteY19" fmla="*/ 3803185 h 4275540"/>
              <a:gd name="connsiteX20" fmla="*/ 3602327 w 3898347"/>
              <a:gd name="connsiteY20" fmla="*/ 3794616 h 4275540"/>
              <a:gd name="connsiteX21" fmla="*/ 3596645 w 3898347"/>
              <a:gd name="connsiteY21" fmla="*/ 3797108 h 4275540"/>
              <a:gd name="connsiteX22" fmla="*/ 3574144 w 3898347"/>
              <a:gd name="connsiteY22" fmla="*/ 3795108 h 4275540"/>
              <a:gd name="connsiteX23" fmla="*/ 3562310 w 3898347"/>
              <a:gd name="connsiteY23" fmla="*/ 3787534 h 4275540"/>
              <a:gd name="connsiteX24" fmla="*/ 3551635 w 3898347"/>
              <a:gd name="connsiteY24" fmla="*/ 3797705 h 4275540"/>
              <a:gd name="connsiteX25" fmla="*/ 3550175 w 3898347"/>
              <a:gd name="connsiteY25" fmla="*/ 3803199 h 4275540"/>
              <a:gd name="connsiteX26" fmla="*/ 3542668 w 3898347"/>
              <a:gd name="connsiteY26" fmla="*/ 3803283 h 4275540"/>
              <a:gd name="connsiteX27" fmla="*/ 3533033 w 3898347"/>
              <a:gd name="connsiteY27" fmla="*/ 3799071 h 4275540"/>
              <a:gd name="connsiteX28" fmla="*/ 3521726 w 3898347"/>
              <a:gd name="connsiteY28" fmla="*/ 3804691 h 4275540"/>
              <a:gd name="connsiteX29" fmla="*/ 3520080 w 3898347"/>
              <a:gd name="connsiteY29" fmla="*/ 3805210 h 4275540"/>
              <a:gd name="connsiteX30" fmla="*/ 3508491 w 3898347"/>
              <a:gd name="connsiteY30" fmla="*/ 3797398 h 4275540"/>
              <a:gd name="connsiteX31" fmla="*/ 3503787 w 3898347"/>
              <a:gd name="connsiteY31" fmla="*/ 3797787 h 4275540"/>
              <a:gd name="connsiteX32" fmla="*/ 3492165 w 3898347"/>
              <a:gd name="connsiteY32" fmla="*/ 3799887 h 4275540"/>
              <a:gd name="connsiteX33" fmla="*/ 3472233 w 3898347"/>
              <a:gd name="connsiteY33" fmla="*/ 3805682 h 4275540"/>
              <a:gd name="connsiteX34" fmla="*/ 3465921 w 3898347"/>
              <a:gd name="connsiteY34" fmla="*/ 3805814 h 4275540"/>
              <a:gd name="connsiteX35" fmla="*/ 3455541 w 3898347"/>
              <a:gd name="connsiteY35" fmla="*/ 3815505 h 4275540"/>
              <a:gd name="connsiteX36" fmla="*/ 3429027 w 3898347"/>
              <a:gd name="connsiteY36" fmla="*/ 3816906 h 4275540"/>
              <a:gd name="connsiteX37" fmla="*/ 3369507 w 3898347"/>
              <a:gd name="connsiteY37" fmla="*/ 3825563 h 4275540"/>
              <a:gd name="connsiteX38" fmla="*/ 3324491 w 3898347"/>
              <a:gd name="connsiteY38" fmla="*/ 3832006 h 4275540"/>
              <a:gd name="connsiteX39" fmla="*/ 3244235 w 3898347"/>
              <a:gd name="connsiteY39" fmla="*/ 3834376 h 4275540"/>
              <a:gd name="connsiteX40" fmla="*/ 3226507 w 3898347"/>
              <a:gd name="connsiteY40" fmla="*/ 3820131 h 4275540"/>
              <a:gd name="connsiteX41" fmla="*/ 3191688 w 3898347"/>
              <a:gd name="connsiteY41" fmla="*/ 3837359 h 4275540"/>
              <a:gd name="connsiteX42" fmla="*/ 3185553 w 3898347"/>
              <a:gd name="connsiteY42" fmla="*/ 3859030 h 4275540"/>
              <a:gd name="connsiteX43" fmla="*/ 3137926 w 3898347"/>
              <a:gd name="connsiteY43" fmla="*/ 3867782 h 4275540"/>
              <a:gd name="connsiteX44" fmla="*/ 3090188 w 3898347"/>
              <a:gd name="connsiteY44" fmla="*/ 3855036 h 4275540"/>
              <a:gd name="connsiteX45" fmla="*/ 3031422 w 3898347"/>
              <a:gd name="connsiteY45" fmla="*/ 3858298 h 4275540"/>
              <a:gd name="connsiteX46" fmla="*/ 2996288 w 3898347"/>
              <a:gd name="connsiteY46" fmla="*/ 3860020 h 4275540"/>
              <a:gd name="connsiteX47" fmla="*/ 2901661 w 3898347"/>
              <a:gd name="connsiteY47" fmla="*/ 3882243 h 4275540"/>
              <a:gd name="connsiteX48" fmla="*/ 2782141 w 3898347"/>
              <a:gd name="connsiteY48" fmla="*/ 3932983 h 4275540"/>
              <a:gd name="connsiteX49" fmla="*/ 2749597 w 3898347"/>
              <a:gd name="connsiteY49" fmla="*/ 3956746 h 4275540"/>
              <a:gd name="connsiteX50" fmla="*/ 2730493 w 3898347"/>
              <a:gd name="connsiteY50" fmla="*/ 3955236 h 4275540"/>
              <a:gd name="connsiteX51" fmla="*/ 2707507 w 3898347"/>
              <a:gd name="connsiteY51" fmla="*/ 3947771 h 4275540"/>
              <a:gd name="connsiteX52" fmla="*/ 2701937 w 3898347"/>
              <a:gd name="connsiteY52" fmla="*/ 3950565 h 4275540"/>
              <a:gd name="connsiteX53" fmla="*/ 2679435 w 3898347"/>
              <a:gd name="connsiteY53" fmla="*/ 3949768 h 4275540"/>
              <a:gd name="connsiteX54" fmla="*/ 2667352 w 3898347"/>
              <a:gd name="connsiteY54" fmla="*/ 3942821 h 4275540"/>
              <a:gd name="connsiteX55" fmla="*/ 2657096 w 3898347"/>
              <a:gd name="connsiteY55" fmla="*/ 3953571 h 4275540"/>
              <a:gd name="connsiteX56" fmla="*/ 2655161 w 3898347"/>
              <a:gd name="connsiteY56" fmla="*/ 3962216 h 4275540"/>
              <a:gd name="connsiteX57" fmla="*/ 2638604 w 3898347"/>
              <a:gd name="connsiteY57" fmla="*/ 3955936 h 4275540"/>
              <a:gd name="connsiteX58" fmla="*/ 2626185 w 3898347"/>
              <a:gd name="connsiteY58" fmla="*/ 3962937 h 4275540"/>
              <a:gd name="connsiteX59" fmla="*/ 2614077 w 3898347"/>
              <a:gd name="connsiteY59" fmla="*/ 3955576 h 4275540"/>
              <a:gd name="connsiteX60" fmla="*/ 2609403 w 3898347"/>
              <a:gd name="connsiteY60" fmla="*/ 3956215 h 4275540"/>
              <a:gd name="connsiteX61" fmla="*/ 2597896 w 3898347"/>
              <a:gd name="connsiteY61" fmla="*/ 3958939 h 4275540"/>
              <a:gd name="connsiteX62" fmla="*/ 2578251 w 3898347"/>
              <a:gd name="connsiteY62" fmla="*/ 3965812 h 4275540"/>
              <a:gd name="connsiteX63" fmla="*/ 2571961 w 3898347"/>
              <a:gd name="connsiteY63" fmla="*/ 3966278 h 4275540"/>
              <a:gd name="connsiteX64" fmla="*/ 2559399 w 3898347"/>
              <a:gd name="connsiteY64" fmla="*/ 3979193 h 4275540"/>
              <a:gd name="connsiteX65" fmla="*/ 2533560 w 3898347"/>
              <a:gd name="connsiteY65" fmla="*/ 3988160 h 4275540"/>
              <a:gd name="connsiteX66" fmla="*/ 2515299 w 3898347"/>
              <a:gd name="connsiteY66" fmla="*/ 4016867 h 4275540"/>
              <a:gd name="connsiteX67" fmla="*/ 2513423 w 3898347"/>
              <a:gd name="connsiteY67" fmla="*/ 4018759 h 4275540"/>
              <a:gd name="connsiteX68" fmla="*/ 2482991 w 3898347"/>
              <a:gd name="connsiteY68" fmla="*/ 4012935 h 4275540"/>
              <a:gd name="connsiteX69" fmla="*/ 2446940 w 3898347"/>
              <a:gd name="connsiteY69" fmla="*/ 4021172 h 4275540"/>
              <a:gd name="connsiteX70" fmla="*/ 2404883 w 3898347"/>
              <a:gd name="connsiteY70" fmla="*/ 4024808 h 4275540"/>
              <a:gd name="connsiteX71" fmla="*/ 2373894 w 3898347"/>
              <a:gd name="connsiteY71" fmla="*/ 4023827 h 4275540"/>
              <a:gd name="connsiteX72" fmla="*/ 2297080 w 3898347"/>
              <a:gd name="connsiteY72" fmla="*/ 4040841 h 4275540"/>
              <a:gd name="connsiteX73" fmla="*/ 2170615 w 3898347"/>
              <a:gd name="connsiteY73" fmla="*/ 4077196 h 4275540"/>
              <a:gd name="connsiteX74" fmla="*/ 2143580 w 3898347"/>
              <a:gd name="connsiteY74" fmla="*/ 4083102 h 4275540"/>
              <a:gd name="connsiteX75" fmla="*/ 2119893 w 3898347"/>
              <a:gd name="connsiteY75" fmla="*/ 4080874 h 4275540"/>
              <a:gd name="connsiteX76" fmla="*/ 2114008 w 3898347"/>
              <a:gd name="connsiteY76" fmla="*/ 4073996 h 4275540"/>
              <a:gd name="connsiteX77" fmla="*/ 2099067 w 3898347"/>
              <a:gd name="connsiteY77" fmla="*/ 4076068 h 4275540"/>
              <a:gd name="connsiteX78" fmla="*/ 2095000 w 3898347"/>
              <a:gd name="connsiteY78" fmla="*/ 4075096 h 4275540"/>
              <a:gd name="connsiteX79" fmla="*/ 2071767 w 3898347"/>
              <a:gd name="connsiteY79" fmla="*/ 4071044 h 4275540"/>
              <a:gd name="connsiteX80" fmla="*/ 2024486 w 3898347"/>
              <a:gd name="connsiteY80" fmla="*/ 4100276 h 4275540"/>
              <a:gd name="connsiteX81" fmla="*/ 1964411 w 3898347"/>
              <a:gd name="connsiteY81" fmla="*/ 4105069 h 4275540"/>
              <a:gd name="connsiteX82" fmla="*/ 1739945 w 3898347"/>
              <a:gd name="connsiteY82" fmla="*/ 4171795 h 4275540"/>
              <a:gd name="connsiteX83" fmla="*/ 1610556 w 3898347"/>
              <a:gd name="connsiteY83" fmla="*/ 4167701 h 4275540"/>
              <a:gd name="connsiteX84" fmla="*/ 1553623 w 3898347"/>
              <a:gd name="connsiteY84" fmla="*/ 4236045 h 4275540"/>
              <a:gd name="connsiteX85" fmla="*/ 1548640 w 3898347"/>
              <a:gd name="connsiteY85" fmla="*/ 4238297 h 4275540"/>
              <a:gd name="connsiteX86" fmla="*/ 1530136 w 3898347"/>
              <a:gd name="connsiteY86" fmla="*/ 4227121 h 4275540"/>
              <a:gd name="connsiteX87" fmla="*/ 1508787 w 3898347"/>
              <a:gd name="connsiteY87" fmla="*/ 4234213 h 4275540"/>
              <a:gd name="connsiteX88" fmla="*/ 1488914 w 3898347"/>
              <a:gd name="connsiteY88" fmla="*/ 4241772 h 4275540"/>
              <a:gd name="connsiteX89" fmla="*/ 1488999 w 3898347"/>
              <a:gd name="connsiteY89" fmla="*/ 4251186 h 4275540"/>
              <a:gd name="connsiteX90" fmla="*/ 1475364 w 3898347"/>
              <a:gd name="connsiteY90" fmla="*/ 4248364 h 4275540"/>
              <a:gd name="connsiteX91" fmla="*/ 1457275 w 3898347"/>
              <a:gd name="connsiteY91" fmla="*/ 4252863 h 4275540"/>
              <a:gd name="connsiteX92" fmla="*/ 1448085 w 3898347"/>
              <a:gd name="connsiteY92" fmla="*/ 4248391 h 4275540"/>
              <a:gd name="connsiteX93" fmla="*/ 1315306 w 3898347"/>
              <a:gd name="connsiteY93" fmla="*/ 4237004 h 4275540"/>
              <a:gd name="connsiteX94" fmla="*/ 1272434 w 3898347"/>
              <a:gd name="connsiteY94" fmla="*/ 4244958 h 4275540"/>
              <a:gd name="connsiteX95" fmla="*/ 1231567 w 3898347"/>
              <a:gd name="connsiteY95" fmla="*/ 4219356 h 4275540"/>
              <a:gd name="connsiteX96" fmla="*/ 1216643 w 3898347"/>
              <a:gd name="connsiteY96" fmla="*/ 4229828 h 4275540"/>
              <a:gd name="connsiteX97" fmla="*/ 1214101 w 3898347"/>
              <a:gd name="connsiteY97" fmla="*/ 4231991 h 4275540"/>
              <a:gd name="connsiteX98" fmla="*/ 1203193 w 3898347"/>
              <a:gd name="connsiteY98" fmla="*/ 4232867 h 4275540"/>
              <a:gd name="connsiteX99" fmla="*/ 1201049 w 3898347"/>
              <a:gd name="connsiteY99" fmla="*/ 4242842 h 4275540"/>
              <a:gd name="connsiteX100" fmla="*/ 1185298 w 3898347"/>
              <a:gd name="connsiteY100" fmla="*/ 4251133 h 4275540"/>
              <a:gd name="connsiteX101" fmla="*/ 1164955 w 3898347"/>
              <a:gd name="connsiteY101" fmla="*/ 4250027 h 4275540"/>
              <a:gd name="connsiteX102" fmla="*/ 1067357 w 3898347"/>
              <a:gd name="connsiteY102" fmla="*/ 4233908 h 4275540"/>
              <a:gd name="connsiteX103" fmla="*/ 1009492 w 3898347"/>
              <a:gd name="connsiteY103" fmla="*/ 4230455 h 4275540"/>
              <a:gd name="connsiteX104" fmla="*/ 988345 w 3898347"/>
              <a:gd name="connsiteY104" fmla="*/ 4238880 h 4275540"/>
              <a:gd name="connsiteX105" fmla="*/ 958251 w 3898347"/>
              <a:gd name="connsiteY105" fmla="*/ 4244100 h 4275540"/>
              <a:gd name="connsiteX106" fmla="*/ 905785 w 3898347"/>
              <a:gd name="connsiteY106" fmla="*/ 4260845 h 4275540"/>
              <a:gd name="connsiteX107" fmla="*/ 834176 w 3898347"/>
              <a:gd name="connsiteY107" fmla="*/ 4270241 h 4275540"/>
              <a:gd name="connsiteX108" fmla="*/ 778474 w 3898347"/>
              <a:gd name="connsiteY108" fmla="*/ 4235526 h 4275540"/>
              <a:gd name="connsiteX109" fmla="*/ 774418 w 3898347"/>
              <a:gd name="connsiteY109" fmla="*/ 4242583 h 4275540"/>
              <a:gd name="connsiteX110" fmla="*/ 737705 w 3898347"/>
              <a:gd name="connsiteY110" fmla="*/ 4238891 h 4275540"/>
              <a:gd name="connsiteX111" fmla="*/ 605027 w 3898347"/>
              <a:gd name="connsiteY111" fmla="*/ 4175863 h 4275540"/>
              <a:gd name="connsiteX112" fmla="*/ 533391 w 3898347"/>
              <a:gd name="connsiteY112" fmla="*/ 4170035 h 4275540"/>
              <a:gd name="connsiteX113" fmla="*/ 508621 w 3898347"/>
              <a:gd name="connsiteY113" fmla="*/ 4176044 h 4275540"/>
              <a:gd name="connsiteX114" fmla="*/ 467082 w 3898347"/>
              <a:gd name="connsiteY114" fmla="*/ 4185616 h 4275540"/>
              <a:gd name="connsiteX115" fmla="*/ 437646 w 3898347"/>
              <a:gd name="connsiteY115" fmla="*/ 4212658 h 4275540"/>
              <a:gd name="connsiteX116" fmla="*/ 402271 w 3898347"/>
              <a:gd name="connsiteY116" fmla="*/ 4212774 h 4275540"/>
              <a:gd name="connsiteX117" fmla="*/ 391968 w 3898347"/>
              <a:gd name="connsiteY117" fmla="*/ 4187073 h 4275540"/>
              <a:gd name="connsiteX118" fmla="*/ 354806 w 3898347"/>
              <a:gd name="connsiteY118" fmla="*/ 4195545 h 4275540"/>
              <a:gd name="connsiteX119" fmla="*/ 298662 w 3898347"/>
              <a:gd name="connsiteY119" fmla="*/ 4211227 h 4275540"/>
              <a:gd name="connsiteX120" fmla="*/ 265740 w 3898347"/>
              <a:gd name="connsiteY120" fmla="*/ 4213623 h 4275540"/>
              <a:gd name="connsiteX121" fmla="*/ 176403 w 3898347"/>
              <a:gd name="connsiteY121" fmla="*/ 4227393 h 4275540"/>
              <a:gd name="connsiteX122" fmla="*/ 82528 w 3898347"/>
              <a:gd name="connsiteY122" fmla="*/ 4275540 h 4275540"/>
              <a:gd name="connsiteX123" fmla="*/ 19464 w 3898347"/>
              <a:gd name="connsiteY123" fmla="*/ 4256103 h 4275540"/>
              <a:gd name="connsiteX124" fmla="*/ 0 w 3898347"/>
              <a:gd name="connsiteY124" fmla="*/ 4221939 h 4275540"/>
              <a:gd name="connsiteX125" fmla="*/ 0 w 3898347"/>
              <a:gd name="connsiteY125" fmla="*/ 15850 h 4275540"/>
              <a:gd name="connsiteX126" fmla="*/ 3898347 w 3898347"/>
              <a:gd name="connsiteY126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50175 w 3898347"/>
              <a:gd name="connsiteY24" fmla="*/ 3803199 h 4275540"/>
              <a:gd name="connsiteX25" fmla="*/ 3542668 w 3898347"/>
              <a:gd name="connsiteY25" fmla="*/ 3803283 h 4275540"/>
              <a:gd name="connsiteX26" fmla="*/ 3533033 w 3898347"/>
              <a:gd name="connsiteY26" fmla="*/ 3799071 h 4275540"/>
              <a:gd name="connsiteX27" fmla="*/ 3521726 w 3898347"/>
              <a:gd name="connsiteY27" fmla="*/ 3804691 h 4275540"/>
              <a:gd name="connsiteX28" fmla="*/ 3520080 w 3898347"/>
              <a:gd name="connsiteY28" fmla="*/ 3805210 h 4275540"/>
              <a:gd name="connsiteX29" fmla="*/ 3508491 w 3898347"/>
              <a:gd name="connsiteY29" fmla="*/ 3797398 h 4275540"/>
              <a:gd name="connsiteX30" fmla="*/ 3503787 w 3898347"/>
              <a:gd name="connsiteY30" fmla="*/ 3797787 h 4275540"/>
              <a:gd name="connsiteX31" fmla="*/ 3492165 w 3898347"/>
              <a:gd name="connsiteY31" fmla="*/ 3799887 h 4275540"/>
              <a:gd name="connsiteX32" fmla="*/ 3472233 w 3898347"/>
              <a:gd name="connsiteY32" fmla="*/ 3805682 h 4275540"/>
              <a:gd name="connsiteX33" fmla="*/ 3465921 w 3898347"/>
              <a:gd name="connsiteY33" fmla="*/ 3805814 h 4275540"/>
              <a:gd name="connsiteX34" fmla="*/ 3455541 w 3898347"/>
              <a:gd name="connsiteY34" fmla="*/ 3815505 h 4275540"/>
              <a:gd name="connsiteX35" fmla="*/ 3429027 w 3898347"/>
              <a:gd name="connsiteY35" fmla="*/ 3816906 h 4275540"/>
              <a:gd name="connsiteX36" fmla="*/ 3369507 w 3898347"/>
              <a:gd name="connsiteY36" fmla="*/ 3825563 h 4275540"/>
              <a:gd name="connsiteX37" fmla="*/ 3324491 w 3898347"/>
              <a:gd name="connsiteY37" fmla="*/ 3832006 h 4275540"/>
              <a:gd name="connsiteX38" fmla="*/ 3244235 w 3898347"/>
              <a:gd name="connsiteY38" fmla="*/ 3834376 h 4275540"/>
              <a:gd name="connsiteX39" fmla="*/ 3226507 w 3898347"/>
              <a:gd name="connsiteY39" fmla="*/ 3820131 h 4275540"/>
              <a:gd name="connsiteX40" fmla="*/ 3191688 w 3898347"/>
              <a:gd name="connsiteY40" fmla="*/ 3837359 h 4275540"/>
              <a:gd name="connsiteX41" fmla="*/ 3185553 w 3898347"/>
              <a:gd name="connsiteY41" fmla="*/ 3859030 h 4275540"/>
              <a:gd name="connsiteX42" fmla="*/ 3137926 w 3898347"/>
              <a:gd name="connsiteY42" fmla="*/ 3867782 h 4275540"/>
              <a:gd name="connsiteX43" fmla="*/ 3090188 w 3898347"/>
              <a:gd name="connsiteY43" fmla="*/ 3855036 h 4275540"/>
              <a:gd name="connsiteX44" fmla="*/ 3031422 w 3898347"/>
              <a:gd name="connsiteY44" fmla="*/ 3858298 h 4275540"/>
              <a:gd name="connsiteX45" fmla="*/ 2996288 w 3898347"/>
              <a:gd name="connsiteY45" fmla="*/ 3860020 h 4275540"/>
              <a:gd name="connsiteX46" fmla="*/ 2901661 w 3898347"/>
              <a:gd name="connsiteY46" fmla="*/ 3882243 h 4275540"/>
              <a:gd name="connsiteX47" fmla="*/ 2782141 w 3898347"/>
              <a:gd name="connsiteY47" fmla="*/ 3932983 h 4275540"/>
              <a:gd name="connsiteX48" fmla="*/ 2749597 w 3898347"/>
              <a:gd name="connsiteY48" fmla="*/ 3956746 h 4275540"/>
              <a:gd name="connsiteX49" fmla="*/ 2730493 w 3898347"/>
              <a:gd name="connsiteY49" fmla="*/ 3955236 h 4275540"/>
              <a:gd name="connsiteX50" fmla="*/ 2707507 w 3898347"/>
              <a:gd name="connsiteY50" fmla="*/ 3947771 h 4275540"/>
              <a:gd name="connsiteX51" fmla="*/ 2701937 w 3898347"/>
              <a:gd name="connsiteY51" fmla="*/ 3950565 h 4275540"/>
              <a:gd name="connsiteX52" fmla="*/ 2679435 w 3898347"/>
              <a:gd name="connsiteY52" fmla="*/ 3949768 h 4275540"/>
              <a:gd name="connsiteX53" fmla="*/ 2667352 w 3898347"/>
              <a:gd name="connsiteY53" fmla="*/ 3942821 h 4275540"/>
              <a:gd name="connsiteX54" fmla="*/ 2657096 w 3898347"/>
              <a:gd name="connsiteY54" fmla="*/ 3953571 h 4275540"/>
              <a:gd name="connsiteX55" fmla="*/ 2655161 w 3898347"/>
              <a:gd name="connsiteY55" fmla="*/ 3962216 h 4275540"/>
              <a:gd name="connsiteX56" fmla="*/ 2638604 w 3898347"/>
              <a:gd name="connsiteY56" fmla="*/ 3955936 h 4275540"/>
              <a:gd name="connsiteX57" fmla="*/ 2626185 w 3898347"/>
              <a:gd name="connsiteY57" fmla="*/ 3962937 h 4275540"/>
              <a:gd name="connsiteX58" fmla="*/ 2614077 w 3898347"/>
              <a:gd name="connsiteY58" fmla="*/ 3955576 h 4275540"/>
              <a:gd name="connsiteX59" fmla="*/ 2609403 w 3898347"/>
              <a:gd name="connsiteY59" fmla="*/ 3956215 h 4275540"/>
              <a:gd name="connsiteX60" fmla="*/ 2597896 w 3898347"/>
              <a:gd name="connsiteY60" fmla="*/ 3958939 h 4275540"/>
              <a:gd name="connsiteX61" fmla="*/ 2578251 w 3898347"/>
              <a:gd name="connsiteY61" fmla="*/ 3965812 h 4275540"/>
              <a:gd name="connsiteX62" fmla="*/ 2571961 w 3898347"/>
              <a:gd name="connsiteY62" fmla="*/ 3966278 h 4275540"/>
              <a:gd name="connsiteX63" fmla="*/ 2559399 w 3898347"/>
              <a:gd name="connsiteY63" fmla="*/ 3979193 h 4275540"/>
              <a:gd name="connsiteX64" fmla="*/ 2533560 w 3898347"/>
              <a:gd name="connsiteY64" fmla="*/ 3988160 h 4275540"/>
              <a:gd name="connsiteX65" fmla="*/ 2515299 w 3898347"/>
              <a:gd name="connsiteY65" fmla="*/ 4016867 h 4275540"/>
              <a:gd name="connsiteX66" fmla="*/ 2513423 w 3898347"/>
              <a:gd name="connsiteY66" fmla="*/ 4018759 h 4275540"/>
              <a:gd name="connsiteX67" fmla="*/ 2482991 w 3898347"/>
              <a:gd name="connsiteY67" fmla="*/ 4012935 h 4275540"/>
              <a:gd name="connsiteX68" fmla="*/ 2446940 w 3898347"/>
              <a:gd name="connsiteY68" fmla="*/ 4021172 h 4275540"/>
              <a:gd name="connsiteX69" fmla="*/ 2404883 w 3898347"/>
              <a:gd name="connsiteY69" fmla="*/ 4024808 h 4275540"/>
              <a:gd name="connsiteX70" fmla="*/ 2373894 w 3898347"/>
              <a:gd name="connsiteY70" fmla="*/ 4023827 h 4275540"/>
              <a:gd name="connsiteX71" fmla="*/ 2297080 w 3898347"/>
              <a:gd name="connsiteY71" fmla="*/ 4040841 h 4275540"/>
              <a:gd name="connsiteX72" fmla="*/ 2170615 w 3898347"/>
              <a:gd name="connsiteY72" fmla="*/ 4077196 h 4275540"/>
              <a:gd name="connsiteX73" fmla="*/ 2143580 w 3898347"/>
              <a:gd name="connsiteY73" fmla="*/ 4083102 h 4275540"/>
              <a:gd name="connsiteX74" fmla="*/ 2119893 w 3898347"/>
              <a:gd name="connsiteY74" fmla="*/ 4080874 h 4275540"/>
              <a:gd name="connsiteX75" fmla="*/ 2114008 w 3898347"/>
              <a:gd name="connsiteY75" fmla="*/ 4073996 h 4275540"/>
              <a:gd name="connsiteX76" fmla="*/ 2099067 w 3898347"/>
              <a:gd name="connsiteY76" fmla="*/ 4076068 h 4275540"/>
              <a:gd name="connsiteX77" fmla="*/ 2095000 w 3898347"/>
              <a:gd name="connsiteY77" fmla="*/ 4075096 h 4275540"/>
              <a:gd name="connsiteX78" fmla="*/ 2071767 w 3898347"/>
              <a:gd name="connsiteY78" fmla="*/ 4071044 h 4275540"/>
              <a:gd name="connsiteX79" fmla="*/ 2024486 w 3898347"/>
              <a:gd name="connsiteY79" fmla="*/ 4100276 h 4275540"/>
              <a:gd name="connsiteX80" fmla="*/ 1964411 w 3898347"/>
              <a:gd name="connsiteY80" fmla="*/ 4105069 h 4275540"/>
              <a:gd name="connsiteX81" fmla="*/ 1739945 w 3898347"/>
              <a:gd name="connsiteY81" fmla="*/ 4171795 h 4275540"/>
              <a:gd name="connsiteX82" fmla="*/ 1610556 w 3898347"/>
              <a:gd name="connsiteY82" fmla="*/ 4167701 h 4275540"/>
              <a:gd name="connsiteX83" fmla="*/ 1553623 w 3898347"/>
              <a:gd name="connsiteY83" fmla="*/ 4236045 h 4275540"/>
              <a:gd name="connsiteX84" fmla="*/ 1548640 w 3898347"/>
              <a:gd name="connsiteY84" fmla="*/ 4238297 h 4275540"/>
              <a:gd name="connsiteX85" fmla="*/ 1530136 w 3898347"/>
              <a:gd name="connsiteY85" fmla="*/ 4227121 h 4275540"/>
              <a:gd name="connsiteX86" fmla="*/ 1508787 w 3898347"/>
              <a:gd name="connsiteY86" fmla="*/ 4234213 h 4275540"/>
              <a:gd name="connsiteX87" fmla="*/ 1488914 w 3898347"/>
              <a:gd name="connsiteY87" fmla="*/ 4241772 h 4275540"/>
              <a:gd name="connsiteX88" fmla="*/ 1488999 w 3898347"/>
              <a:gd name="connsiteY88" fmla="*/ 4251186 h 4275540"/>
              <a:gd name="connsiteX89" fmla="*/ 1475364 w 3898347"/>
              <a:gd name="connsiteY89" fmla="*/ 4248364 h 4275540"/>
              <a:gd name="connsiteX90" fmla="*/ 1457275 w 3898347"/>
              <a:gd name="connsiteY90" fmla="*/ 4252863 h 4275540"/>
              <a:gd name="connsiteX91" fmla="*/ 1448085 w 3898347"/>
              <a:gd name="connsiteY91" fmla="*/ 4248391 h 4275540"/>
              <a:gd name="connsiteX92" fmla="*/ 1315306 w 3898347"/>
              <a:gd name="connsiteY92" fmla="*/ 4237004 h 4275540"/>
              <a:gd name="connsiteX93" fmla="*/ 1272434 w 3898347"/>
              <a:gd name="connsiteY93" fmla="*/ 4244958 h 4275540"/>
              <a:gd name="connsiteX94" fmla="*/ 1231567 w 3898347"/>
              <a:gd name="connsiteY94" fmla="*/ 4219356 h 4275540"/>
              <a:gd name="connsiteX95" fmla="*/ 1216643 w 3898347"/>
              <a:gd name="connsiteY95" fmla="*/ 4229828 h 4275540"/>
              <a:gd name="connsiteX96" fmla="*/ 1214101 w 3898347"/>
              <a:gd name="connsiteY96" fmla="*/ 4231991 h 4275540"/>
              <a:gd name="connsiteX97" fmla="*/ 1203193 w 3898347"/>
              <a:gd name="connsiteY97" fmla="*/ 4232867 h 4275540"/>
              <a:gd name="connsiteX98" fmla="*/ 1201049 w 3898347"/>
              <a:gd name="connsiteY98" fmla="*/ 4242842 h 4275540"/>
              <a:gd name="connsiteX99" fmla="*/ 1185298 w 3898347"/>
              <a:gd name="connsiteY99" fmla="*/ 4251133 h 4275540"/>
              <a:gd name="connsiteX100" fmla="*/ 1164955 w 3898347"/>
              <a:gd name="connsiteY100" fmla="*/ 4250027 h 4275540"/>
              <a:gd name="connsiteX101" fmla="*/ 1067357 w 3898347"/>
              <a:gd name="connsiteY101" fmla="*/ 4233908 h 4275540"/>
              <a:gd name="connsiteX102" fmla="*/ 1009492 w 3898347"/>
              <a:gd name="connsiteY102" fmla="*/ 4230455 h 4275540"/>
              <a:gd name="connsiteX103" fmla="*/ 988345 w 3898347"/>
              <a:gd name="connsiteY103" fmla="*/ 4238880 h 4275540"/>
              <a:gd name="connsiteX104" fmla="*/ 958251 w 3898347"/>
              <a:gd name="connsiteY104" fmla="*/ 4244100 h 4275540"/>
              <a:gd name="connsiteX105" fmla="*/ 905785 w 3898347"/>
              <a:gd name="connsiteY105" fmla="*/ 4260845 h 4275540"/>
              <a:gd name="connsiteX106" fmla="*/ 834176 w 3898347"/>
              <a:gd name="connsiteY106" fmla="*/ 4270241 h 4275540"/>
              <a:gd name="connsiteX107" fmla="*/ 778474 w 3898347"/>
              <a:gd name="connsiteY107" fmla="*/ 4235526 h 4275540"/>
              <a:gd name="connsiteX108" fmla="*/ 774418 w 3898347"/>
              <a:gd name="connsiteY108" fmla="*/ 4242583 h 4275540"/>
              <a:gd name="connsiteX109" fmla="*/ 737705 w 3898347"/>
              <a:gd name="connsiteY109" fmla="*/ 4238891 h 4275540"/>
              <a:gd name="connsiteX110" fmla="*/ 605027 w 3898347"/>
              <a:gd name="connsiteY110" fmla="*/ 4175863 h 4275540"/>
              <a:gd name="connsiteX111" fmla="*/ 533391 w 3898347"/>
              <a:gd name="connsiteY111" fmla="*/ 4170035 h 4275540"/>
              <a:gd name="connsiteX112" fmla="*/ 508621 w 3898347"/>
              <a:gd name="connsiteY112" fmla="*/ 4176044 h 4275540"/>
              <a:gd name="connsiteX113" fmla="*/ 467082 w 3898347"/>
              <a:gd name="connsiteY113" fmla="*/ 4185616 h 4275540"/>
              <a:gd name="connsiteX114" fmla="*/ 437646 w 3898347"/>
              <a:gd name="connsiteY114" fmla="*/ 4212658 h 4275540"/>
              <a:gd name="connsiteX115" fmla="*/ 402271 w 3898347"/>
              <a:gd name="connsiteY115" fmla="*/ 4212774 h 4275540"/>
              <a:gd name="connsiteX116" fmla="*/ 391968 w 3898347"/>
              <a:gd name="connsiteY116" fmla="*/ 4187073 h 4275540"/>
              <a:gd name="connsiteX117" fmla="*/ 354806 w 3898347"/>
              <a:gd name="connsiteY117" fmla="*/ 4195545 h 4275540"/>
              <a:gd name="connsiteX118" fmla="*/ 298662 w 3898347"/>
              <a:gd name="connsiteY118" fmla="*/ 4211227 h 4275540"/>
              <a:gd name="connsiteX119" fmla="*/ 265740 w 3898347"/>
              <a:gd name="connsiteY119" fmla="*/ 4213623 h 4275540"/>
              <a:gd name="connsiteX120" fmla="*/ 176403 w 3898347"/>
              <a:gd name="connsiteY120" fmla="*/ 4227393 h 4275540"/>
              <a:gd name="connsiteX121" fmla="*/ 82528 w 3898347"/>
              <a:gd name="connsiteY121" fmla="*/ 4275540 h 4275540"/>
              <a:gd name="connsiteX122" fmla="*/ 19464 w 3898347"/>
              <a:gd name="connsiteY122" fmla="*/ 4256103 h 4275540"/>
              <a:gd name="connsiteX123" fmla="*/ 0 w 3898347"/>
              <a:gd name="connsiteY123" fmla="*/ 4221939 h 4275540"/>
              <a:gd name="connsiteX124" fmla="*/ 0 w 3898347"/>
              <a:gd name="connsiteY124" fmla="*/ 15850 h 4275540"/>
              <a:gd name="connsiteX125" fmla="*/ 3898347 w 3898347"/>
              <a:gd name="connsiteY125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137926 w 3898347"/>
              <a:gd name="connsiteY41" fmla="*/ 3867782 h 4275540"/>
              <a:gd name="connsiteX42" fmla="*/ 3090188 w 3898347"/>
              <a:gd name="connsiteY42" fmla="*/ 3855036 h 4275540"/>
              <a:gd name="connsiteX43" fmla="*/ 3031422 w 3898347"/>
              <a:gd name="connsiteY43" fmla="*/ 3858298 h 4275540"/>
              <a:gd name="connsiteX44" fmla="*/ 2996288 w 3898347"/>
              <a:gd name="connsiteY44" fmla="*/ 3860020 h 4275540"/>
              <a:gd name="connsiteX45" fmla="*/ 2901661 w 3898347"/>
              <a:gd name="connsiteY45" fmla="*/ 3882243 h 4275540"/>
              <a:gd name="connsiteX46" fmla="*/ 2782141 w 3898347"/>
              <a:gd name="connsiteY46" fmla="*/ 3932983 h 4275540"/>
              <a:gd name="connsiteX47" fmla="*/ 2749597 w 3898347"/>
              <a:gd name="connsiteY47" fmla="*/ 3956746 h 4275540"/>
              <a:gd name="connsiteX48" fmla="*/ 2730493 w 3898347"/>
              <a:gd name="connsiteY48" fmla="*/ 3955236 h 4275540"/>
              <a:gd name="connsiteX49" fmla="*/ 2707507 w 3898347"/>
              <a:gd name="connsiteY49" fmla="*/ 3947771 h 4275540"/>
              <a:gd name="connsiteX50" fmla="*/ 2701937 w 3898347"/>
              <a:gd name="connsiteY50" fmla="*/ 3950565 h 4275540"/>
              <a:gd name="connsiteX51" fmla="*/ 2679435 w 3898347"/>
              <a:gd name="connsiteY51" fmla="*/ 3949768 h 4275540"/>
              <a:gd name="connsiteX52" fmla="*/ 2667352 w 3898347"/>
              <a:gd name="connsiteY52" fmla="*/ 3942821 h 4275540"/>
              <a:gd name="connsiteX53" fmla="*/ 2657096 w 3898347"/>
              <a:gd name="connsiteY53" fmla="*/ 3953571 h 4275540"/>
              <a:gd name="connsiteX54" fmla="*/ 2655161 w 3898347"/>
              <a:gd name="connsiteY54" fmla="*/ 3962216 h 4275540"/>
              <a:gd name="connsiteX55" fmla="*/ 2638604 w 3898347"/>
              <a:gd name="connsiteY55" fmla="*/ 3955936 h 4275540"/>
              <a:gd name="connsiteX56" fmla="*/ 2626185 w 3898347"/>
              <a:gd name="connsiteY56" fmla="*/ 3962937 h 4275540"/>
              <a:gd name="connsiteX57" fmla="*/ 2614077 w 3898347"/>
              <a:gd name="connsiteY57" fmla="*/ 3955576 h 4275540"/>
              <a:gd name="connsiteX58" fmla="*/ 2609403 w 3898347"/>
              <a:gd name="connsiteY58" fmla="*/ 3956215 h 4275540"/>
              <a:gd name="connsiteX59" fmla="*/ 2597896 w 3898347"/>
              <a:gd name="connsiteY59" fmla="*/ 3958939 h 4275540"/>
              <a:gd name="connsiteX60" fmla="*/ 2578251 w 3898347"/>
              <a:gd name="connsiteY60" fmla="*/ 3965812 h 4275540"/>
              <a:gd name="connsiteX61" fmla="*/ 2571961 w 3898347"/>
              <a:gd name="connsiteY61" fmla="*/ 3966278 h 4275540"/>
              <a:gd name="connsiteX62" fmla="*/ 2559399 w 3898347"/>
              <a:gd name="connsiteY62" fmla="*/ 3979193 h 4275540"/>
              <a:gd name="connsiteX63" fmla="*/ 2533560 w 3898347"/>
              <a:gd name="connsiteY63" fmla="*/ 3988160 h 4275540"/>
              <a:gd name="connsiteX64" fmla="*/ 2515299 w 3898347"/>
              <a:gd name="connsiteY64" fmla="*/ 4016867 h 4275540"/>
              <a:gd name="connsiteX65" fmla="*/ 2513423 w 3898347"/>
              <a:gd name="connsiteY65" fmla="*/ 4018759 h 4275540"/>
              <a:gd name="connsiteX66" fmla="*/ 2482991 w 3898347"/>
              <a:gd name="connsiteY66" fmla="*/ 4012935 h 4275540"/>
              <a:gd name="connsiteX67" fmla="*/ 2446940 w 3898347"/>
              <a:gd name="connsiteY67" fmla="*/ 4021172 h 4275540"/>
              <a:gd name="connsiteX68" fmla="*/ 2404883 w 3898347"/>
              <a:gd name="connsiteY68" fmla="*/ 4024808 h 4275540"/>
              <a:gd name="connsiteX69" fmla="*/ 2373894 w 3898347"/>
              <a:gd name="connsiteY69" fmla="*/ 4023827 h 4275540"/>
              <a:gd name="connsiteX70" fmla="*/ 2297080 w 3898347"/>
              <a:gd name="connsiteY70" fmla="*/ 4040841 h 4275540"/>
              <a:gd name="connsiteX71" fmla="*/ 2170615 w 3898347"/>
              <a:gd name="connsiteY71" fmla="*/ 4077196 h 4275540"/>
              <a:gd name="connsiteX72" fmla="*/ 2143580 w 3898347"/>
              <a:gd name="connsiteY72" fmla="*/ 4083102 h 4275540"/>
              <a:gd name="connsiteX73" fmla="*/ 2119893 w 3898347"/>
              <a:gd name="connsiteY73" fmla="*/ 4080874 h 4275540"/>
              <a:gd name="connsiteX74" fmla="*/ 2114008 w 3898347"/>
              <a:gd name="connsiteY74" fmla="*/ 4073996 h 4275540"/>
              <a:gd name="connsiteX75" fmla="*/ 2099067 w 3898347"/>
              <a:gd name="connsiteY75" fmla="*/ 4076068 h 4275540"/>
              <a:gd name="connsiteX76" fmla="*/ 2095000 w 3898347"/>
              <a:gd name="connsiteY76" fmla="*/ 4075096 h 4275540"/>
              <a:gd name="connsiteX77" fmla="*/ 2071767 w 3898347"/>
              <a:gd name="connsiteY77" fmla="*/ 4071044 h 4275540"/>
              <a:gd name="connsiteX78" fmla="*/ 2024486 w 3898347"/>
              <a:gd name="connsiteY78" fmla="*/ 4100276 h 4275540"/>
              <a:gd name="connsiteX79" fmla="*/ 1964411 w 3898347"/>
              <a:gd name="connsiteY79" fmla="*/ 4105069 h 4275540"/>
              <a:gd name="connsiteX80" fmla="*/ 1739945 w 3898347"/>
              <a:gd name="connsiteY80" fmla="*/ 4171795 h 4275540"/>
              <a:gd name="connsiteX81" fmla="*/ 1610556 w 3898347"/>
              <a:gd name="connsiteY81" fmla="*/ 4167701 h 4275540"/>
              <a:gd name="connsiteX82" fmla="*/ 1553623 w 3898347"/>
              <a:gd name="connsiteY82" fmla="*/ 4236045 h 4275540"/>
              <a:gd name="connsiteX83" fmla="*/ 1548640 w 3898347"/>
              <a:gd name="connsiteY83" fmla="*/ 4238297 h 4275540"/>
              <a:gd name="connsiteX84" fmla="*/ 1530136 w 3898347"/>
              <a:gd name="connsiteY84" fmla="*/ 4227121 h 4275540"/>
              <a:gd name="connsiteX85" fmla="*/ 1508787 w 3898347"/>
              <a:gd name="connsiteY85" fmla="*/ 4234213 h 4275540"/>
              <a:gd name="connsiteX86" fmla="*/ 1488914 w 3898347"/>
              <a:gd name="connsiteY86" fmla="*/ 4241772 h 4275540"/>
              <a:gd name="connsiteX87" fmla="*/ 1488999 w 3898347"/>
              <a:gd name="connsiteY87" fmla="*/ 4251186 h 4275540"/>
              <a:gd name="connsiteX88" fmla="*/ 1475364 w 3898347"/>
              <a:gd name="connsiteY88" fmla="*/ 4248364 h 4275540"/>
              <a:gd name="connsiteX89" fmla="*/ 1457275 w 3898347"/>
              <a:gd name="connsiteY89" fmla="*/ 4252863 h 4275540"/>
              <a:gd name="connsiteX90" fmla="*/ 1448085 w 3898347"/>
              <a:gd name="connsiteY90" fmla="*/ 4248391 h 4275540"/>
              <a:gd name="connsiteX91" fmla="*/ 1315306 w 3898347"/>
              <a:gd name="connsiteY91" fmla="*/ 4237004 h 4275540"/>
              <a:gd name="connsiteX92" fmla="*/ 1272434 w 3898347"/>
              <a:gd name="connsiteY92" fmla="*/ 4244958 h 4275540"/>
              <a:gd name="connsiteX93" fmla="*/ 1231567 w 3898347"/>
              <a:gd name="connsiteY93" fmla="*/ 4219356 h 4275540"/>
              <a:gd name="connsiteX94" fmla="*/ 1216643 w 3898347"/>
              <a:gd name="connsiteY94" fmla="*/ 4229828 h 4275540"/>
              <a:gd name="connsiteX95" fmla="*/ 1214101 w 3898347"/>
              <a:gd name="connsiteY95" fmla="*/ 4231991 h 4275540"/>
              <a:gd name="connsiteX96" fmla="*/ 1203193 w 3898347"/>
              <a:gd name="connsiteY96" fmla="*/ 4232867 h 4275540"/>
              <a:gd name="connsiteX97" fmla="*/ 1201049 w 3898347"/>
              <a:gd name="connsiteY97" fmla="*/ 4242842 h 4275540"/>
              <a:gd name="connsiteX98" fmla="*/ 1185298 w 3898347"/>
              <a:gd name="connsiteY98" fmla="*/ 4251133 h 4275540"/>
              <a:gd name="connsiteX99" fmla="*/ 1164955 w 3898347"/>
              <a:gd name="connsiteY99" fmla="*/ 4250027 h 4275540"/>
              <a:gd name="connsiteX100" fmla="*/ 1067357 w 3898347"/>
              <a:gd name="connsiteY100" fmla="*/ 4233908 h 4275540"/>
              <a:gd name="connsiteX101" fmla="*/ 1009492 w 3898347"/>
              <a:gd name="connsiteY101" fmla="*/ 4230455 h 4275540"/>
              <a:gd name="connsiteX102" fmla="*/ 988345 w 3898347"/>
              <a:gd name="connsiteY102" fmla="*/ 4238880 h 4275540"/>
              <a:gd name="connsiteX103" fmla="*/ 958251 w 3898347"/>
              <a:gd name="connsiteY103" fmla="*/ 4244100 h 4275540"/>
              <a:gd name="connsiteX104" fmla="*/ 905785 w 3898347"/>
              <a:gd name="connsiteY104" fmla="*/ 4260845 h 4275540"/>
              <a:gd name="connsiteX105" fmla="*/ 834176 w 3898347"/>
              <a:gd name="connsiteY105" fmla="*/ 4270241 h 4275540"/>
              <a:gd name="connsiteX106" fmla="*/ 778474 w 3898347"/>
              <a:gd name="connsiteY106" fmla="*/ 4235526 h 4275540"/>
              <a:gd name="connsiteX107" fmla="*/ 774418 w 3898347"/>
              <a:gd name="connsiteY107" fmla="*/ 4242583 h 4275540"/>
              <a:gd name="connsiteX108" fmla="*/ 737705 w 3898347"/>
              <a:gd name="connsiteY108" fmla="*/ 4238891 h 4275540"/>
              <a:gd name="connsiteX109" fmla="*/ 605027 w 3898347"/>
              <a:gd name="connsiteY109" fmla="*/ 4175863 h 4275540"/>
              <a:gd name="connsiteX110" fmla="*/ 533391 w 3898347"/>
              <a:gd name="connsiteY110" fmla="*/ 4170035 h 4275540"/>
              <a:gd name="connsiteX111" fmla="*/ 508621 w 3898347"/>
              <a:gd name="connsiteY111" fmla="*/ 4176044 h 4275540"/>
              <a:gd name="connsiteX112" fmla="*/ 467082 w 3898347"/>
              <a:gd name="connsiteY112" fmla="*/ 4185616 h 4275540"/>
              <a:gd name="connsiteX113" fmla="*/ 437646 w 3898347"/>
              <a:gd name="connsiteY113" fmla="*/ 4212658 h 4275540"/>
              <a:gd name="connsiteX114" fmla="*/ 402271 w 3898347"/>
              <a:gd name="connsiteY114" fmla="*/ 4212774 h 4275540"/>
              <a:gd name="connsiteX115" fmla="*/ 391968 w 3898347"/>
              <a:gd name="connsiteY115" fmla="*/ 4187073 h 4275540"/>
              <a:gd name="connsiteX116" fmla="*/ 354806 w 3898347"/>
              <a:gd name="connsiteY116" fmla="*/ 4195545 h 4275540"/>
              <a:gd name="connsiteX117" fmla="*/ 298662 w 3898347"/>
              <a:gd name="connsiteY117" fmla="*/ 4211227 h 4275540"/>
              <a:gd name="connsiteX118" fmla="*/ 265740 w 3898347"/>
              <a:gd name="connsiteY118" fmla="*/ 4213623 h 4275540"/>
              <a:gd name="connsiteX119" fmla="*/ 176403 w 3898347"/>
              <a:gd name="connsiteY119" fmla="*/ 4227393 h 4275540"/>
              <a:gd name="connsiteX120" fmla="*/ 82528 w 3898347"/>
              <a:gd name="connsiteY120" fmla="*/ 4275540 h 4275540"/>
              <a:gd name="connsiteX121" fmla="*/ 19464 w 3898347"/>
              <a:gd name="connsiteY121" fmla="*/ 4256103 h 4275540"/>
              <a:gd name="connsiteX122" fmla="*/ 0 w 3898347"/>
              <a:gd name="connsiteY122" fmla="*/ 4221939 h 4275540"/>
              <a:gd name="connsiteX123" fmla="*/ 0 w 3898347"/>
              <a:gd name="connsiteY123" fmla="*/ 15850 h 4275540"/>
              <a:gd name="connsiteX124" fmla="*/ 3898347 w 3898347"/>
              <a:gd name="connsiteY124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05027 w 3898347"/>
              <a:gd name="connsiteY108" fmla="*/ 4175863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27717 w 3898347"/>
              <a:gd name="connsiteY108" fmla="*/ 4207629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85553 w 3898347"/>
              <a:gd name="connsiteY40" fmla="*/ 3859030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53779 w 3898347"/>
              <a:gd name="connsiteY40" fmla="*/ 3848439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33391 w 3898347"/>
              <a:gd name="connsiteY109" fmla="*/ 4170035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53623 w 3898347"/>
              <a:gd name="connsiteY81" fmla="*/ 4236045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42330 w 3898347"/>
              <a:gd name="connsiteY80" fmla="*/ 4174762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64215 w 3898347"/>
              <a:gd name="connsiteY81" fmla="*/ 419014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51302 w 3898347"/>
              <a:gd name="connsiteY92" fmla="*/ 4232513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88999 w 3898347"/>
              <a:gd name="connsiteY86" fmla="*/ 4251186 h 4256103"/>
              <a:gd name="connsiteX87" fmla="*/ 1475364 w 3898347"/>
              <a:gd name="connsiteY87" fmla="*/ 4248364 h 4256103"/>
              <a:gd name="connsiteX88" fmla="*/ 1444118 w 3898347"/>
              <a:gd name="connsiteY88" fmla="*/ 4246285 h 4256103"/>
              <a:gd name="connsiteX89" fmla="*/ 1405326 w 3898347"/>
              <a:gd name="connsiteY89" fmla="*/ 4248391 h 4256103"/>
              <a:gd name="connsiteX90" fmla="*/ 1344909 w 3898347"/>
              <a:gd name="connsiteY90" fmla="*/ 4237004 h 4256103"/>
              <a:gd name="connsiteX91" fmla="*/ 1298748 w 3898347"/>
              <a:gd name="connsiteY91" fmla="*/ 4241669 h 4256103"/>
              <a:gd name="connsiteX92" fmla="*/ 1251302 w 3898347"/>
              <a:gd name="connsiteY92" fmla="*/ 4232513 h 4256103"/>
              <a:gd name="connsiteX93" fmla="*/ 1216643 w 3898347"/>
              <a:gd name="connsiteY93" fmla="*/ 4229828 h 4256103"/>
              <a:gd name="connsiteX94" fmla="*/ 1214101 w 3898347"/>
              <a:gd name="connsiteY94" fmla="*/ 4231991 h 4256103"/>
              <a:gd name="connsiteX95" fmla="*/ 1203193 w 3898347"/>
              <a:gd name="connsiteY95" fmla="*/ 4232867 h 4256103"/>
              <a:gd name="connsiteX96" fmla="*/ 1201049 w 3898347"/>
              <a:gd name="connsiteY96" fmla="*/ 4242842 h 4256103"/>
              <a:gd name="connsiteX97" fmla="*/ 1185298 w 3898347"/>
              <a:gd name="connsiteY97" fmla="*/ 4251133 h 4256103"/>
              <a:gd name="connsiteX98" fmla="*/ 1164955 w 3898347"/>
              <a:gd name="connsiteY98" fmla="*/ 4250027 h 4256103"/>
              <a:gd name="connsiteX99" fmla="*/ 1067357 w 3898347"/>
              <a:gd name="connsiteY99" fmla="*/ 4233908 h 4256103"/>
              <a:gd name="connsiteX100" fmla="*/ 1009492 w 3898347"/>
              <a:gd name="connsiteY100" fmla="*/ 4230455 h 4256103"/>
              <a:gd name="connsiteX101" fmla="*/ 988345 w 3898347"/>
              <a:gd name="connsiteY101" fmla="*/ 4238880 h 4256103"/>
              <a:gd name="connsiteX102" fmla="*/ 958251 w 3898347"/>
              <a:gd name="connsiteY102" fmla="*/ 4244100 h 4256103"/>
              <a:gd name="connsiteX103" fmla="*/ 899207 w 3898347"/>
              <a:gd name="connsiteY103" fmla="*/ 4247688 h 4256103"/>
              <a:gd name="connsiteX104" fmla="*/ 837706 w 3898347"/>
              <a:gd name="connsiteY104" fmla="*/ 4245528 h 4256103"/>
              <a:gd name="connsiteX105" fmla="*/ 778474 w 3898347"/>
              <a:gd name="connsiteY105" fmla="*/ 4235526 h 4256103"/>
              <a:gd name="connsiteX106" fmla="*/ 774418 w 3898347"/>
              <a:gd name="connsiteY106" fmla="*/ 4242583 h 4256103"/>
              <a:gd name="connsiteX107" fmla="*/ 737705 w 3898347"/>
              <a:gd name="connsiteY107" fmla="*/ 4238891 h 4256103"/>
              <a:gd name="connsiteX108" fmla="*/ 641839 w 3898347"/>
              <a:gd name="connsiteY108" fmla="*/ 4211160 h 4256103"/>
              <a:gd name="connsiteX109" fmla="*/ 558105 w 3898347"/>
              <a:gd name="connsiteY109" fmla="*/ 4191218 h 4256103"/>
              <a:gd name="connsiteX110" fmla="*/ 515682 w 3898347"/>
              <a:gd name="connsiteY110" fmla="*/ 4193696 h 4256103"/>
              <a:gd name="connsiteX111" fmla="*/ 467082 w 3898347"/>
              <a:gd name="connsiteY111" fmla="*/ 4185616 h 4256103"/>
              <a:gd name="connsiteX112" fmla="*/ 437646 w 3898347"/>
              <a:gd name="connsiteY112" fmla="*/ 4212658 h 4256103"/>
              <a:gd name="connsiteX113" fmla="*/ 402271 w 3898347"/>
              <a:gd name="connsiteY113" fmla="*/ 4212774 h 4256103"/>
              <a:gd name="connsiteX114" fmla="*/ 384907 w 3898347"/>
              <a:gd name="connsiteY114" fmla="*/ 4201195 h 4256103"/>
              <a:gd name="connsiteX115" fmla="*/ 337154 w 3898347"/>
              <a:gd name="connsiteY115" fmla="*/ 4206136 h 4256103"/>
              <a:gd name="connsiteX116" fmla="*/ 298662 w 3898347"/>
              <a:gd name="connsiteY116" fmla="*/ 4211227 h 4256103"/>
              <a:gd name="connsiteX117" fmla="*/ 265740 w 3898347"/>
              <a:gd name="connsiteY117" fmla="*/ 4213623 h 4256103"/>
              <a:gd name="connsiteX118" fmla="*/ 176403 w 3898347"/>
              <a:gd name="connsiteY118" fmla="*/ 4227393 h 4256103"/>
              <a:gd name="connsiteX119" fmla="*/ 82528 w 3898347"/>
              <a:gd name="connsiteY119" fmla="*/ 4243774 h 4256103"/>
              <a:gd name="connsiteX120" fmla="*/ 19464 w 3898347"/>
              <a:gd name="connsiteY120" fmla="*/ 4256103 h 4256103"/>
              <a:gd name="connsiteX121" fmla="*/ 0 w 3898347"/>
              <a:gd name="connsiteY121" fmla="*/ 4221939 h 4256103"/>
              <a:gd name="connsiteX122" fmla="*/ 0 w 3898347"/>
              <a:gd name="connsiteY122" fmla="*/ 15850 h 4256103"/>
              <a:gd name="connsiteX123" fmla="*/ 3898347 w 3898347"/>
              <a:gd name="connsiteY123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75364 w 3898347"/>
              <a:gd name="connsiteY86" fmla="*/ 4248364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79157 w 3898347"/>
              <a:gd name="connsiteY2" fmla="*/ 3836240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898347" h="4256103">
                <a:moveTo>
                  <a:pt x="3898347" y="0"/>
                </a:moveTo>
                <a:lnTo>
                  <a:pt x="3898347" y="3834445"/>
                </a:lnTo>
                <a:lnTo>
                  <a:pt x="3879157" y="3836240"/>
                </a:lnTo>
                <a:cubicBezTo>
                  <a:pt x="3885307" y="3798226"/>
                  <a:pt x="3856203" y="3861184"/>
                  <a:pt x="3851953" y="3816140"/>
                </a:cubicBezTo>
                <a:cubicBezTo>
                  <a:pt x="3846568" y="3817958"/>
                  <a:pt x="3841484" y="3807983"/>
                  <a:pt x="3836418" y="3811513"/>
                </a:cubicBezTo>
                <a:lnTo>
                  <a:pt x="3833758" y="3813341"/>
                </a:lnTo>
                <a:lnTo>
                  <a:pt x="3822673" y="3812913"/>
                </a:lnTo>
                <a:lnTo>
                  <a:pt x="3820104" y="3822466"/>
                </a:lnTo>
                <a:lnTo>
                  <a:pt x="3777502" y="3828757"/>
                </a:lnTo>
                <a:cubicBezTo>
                  <a:pt x="3762474" y="3827577"/>
                  <a:pt x="3742902" y="3817662"/>
                  <a:pt x="3729936" y="3815386"/>
                </a:cubicBezTo>
                <a:lnTo>
                  <a:pt x="3726018" y="3815100"/>
                </a:lnTo>
                <a:lnTo>
                  <a:pt x="3725413" y="3814615"/>
                </a:lnTo>
                <a:cubicBezTo>
                  <a:pt x="3721569" y="3812283"/>
                  <a:pt x="3717711" y="3810892"/>
                  <a:pt x="3713801" y="3811018"/>
                </a:cubicBezTo>
                <a:lnTo>
                  <a:pt x="3709087" y="3813195"/>
                </a:lnTo>
                <a:lnTo>
                  <a:pt x="3698038" y="3806182"/>
                </a:lnTo>
                <a:lnTo>
                  <a:pt x="3662227" y="3807761"/>
                </a:lnTo>
                <a:lnTo>
                  <a:pt x="3659872" y="3805524"/>
                </a:lnTo>
                <a:cubicBezTo>
                  <a:pt x="3654837" y="3800238"/>
                  <a:pt x="3649779" y="3795747"/>
                  <a:pt x="3643454" y="3794831"/>
                </a:cubicBezTo>
                <a:lnTo>
                  <a:pt x="3624789" y="3803185"/>
                </a:lnTo>
                <a:lnTo>
                  <a:pt x="3602327" y="3794616"/>
                </a:lnTo>
                <a:lnTo>
                  <a:pt x="3596645" y="3797108"/>
                </a:lnTo>
                <a:cubicBezTo>
                  <a:pt x="3586358" y="3794741"/>
                  <a:pt x="3572046" y="3779403"/>
                  <a:pt x="3574144" y="3795108"/>
                </a:cubicBezTo>
                <a:lnTo>
                  <a:pt x="3562310" y="3787534"/>
                </a:lnTo>
                <a:lnTo>
                  <a:pt x="3551635" y="3797705"/>
                </a:lnTo>
                <a:lnTo>
                  <a:pt x="3542668" y="3803283"/>
                </a:lnTo>
                <a:lnTo>
                  <a:pt x="3533033" y="3799071"/>
                </a:lnTo>
                <a:lnTo>
                  <a:pt x="3521726" y="3804691"/>
                </a:lnTo>
                <a:lnTo>
                  <a:pt x="3520080" y="3805210"/>
                </a:lnTo>
                <a:lnTo>
                  <a:pt x="3508491" y="3797398"/>
                </a:lnTo>
                <a:lnTo>
                  <a:pt x="3503787" y="3797787"/>
                </a:lnTo>
                <a:lnTo>
                  <a:pt x="3492165" y="3799887"/>
                </a:lnTo>
                <a:cubicBezTo>
                  <a:pt x="3486252" y="3801787"/>
                  <a:pt x="3479649" y="3804176"/>
                  <a:pt x="3472233" y="3805682"/>
                </a:cubicBezTo>
                <a:lnTo>
                  <a:pt x="3465921" y="3805814"/>
                </a:lnTo>
                <a:lnTo>
                  <a:pt x="3455541" y="3815505"/>
                </a:lnTo>
                <a:lnTo>
                  <a:pt x="3429027" y="3816906"/>
                </a:lnTo>
                <a:cubicBezTo>
                  <a:pt x="3408521" y="3817753"/>
                  <a:pt x="3388898" y="3819475"/>
                  <a:pt x="3369507" y="3825563"/>
                </a:cubicBezTo>
                <a:cubicBezTo>
                  <a:pt x="3353730" y="3819534"/>
                  <a:pt x="3338870" y="3818175"/>
                  <a:pt x="3324491" y="3832006"/>
                </a:cubicBezTo>
                <a:cubicBezTo>
                  <a:pt x="3281706" y="3833409"/>
                  <a:pt x="3271319" y="3817569"/>
                  <a:pt x="3244235" y="3834376"/>
                </a:cubicBezTo>
                <a:cubicBezTo>
                  <a:pt x="3236206" y="3826142"/>
                  <a:pt x="3230700" y="3821848"/>
                  <a:pt x="3226507" y="3820131"/>
                </a:cubicBezTo>
                <a:cubicBezTo>
                  <a:pt x="3213924" y="3814979"/>
                  <a:pt x="3213172" y="3833011"/>
                  <a:pt x="3191688" y="3837359"/>
                </a:cubicBezTo>
                <a:cubicBezTo>
                  <a:pt x="3168723" y="3844588"/>
                  <a:pt x="3175642" y="3846041"/>
                  <a:pt x="3153779" y="3848439"/>
                </a:cubicBezTo>
                <a:cubicBezTo>
                  <a:pt x="3136862" y="3851385"/>
                  <a:pt x="3115876" y="3855158"/>
                  <a:pt x="3090188" y="3855036"/>
                </a:cubicBezTo>
                <a:cubicBezTo>
                  <a:pt x="3066058" y="3880979"/>
                  <a:pt x="3059981" y="3849823"/>
                  <a:pt x="3031422" y="3858298"/>
                </a:cubicBezTo>
                <a:cubicBezTo>
                  <a:pt x="3017157" y="3868236"/>
                  <a:pt x="3007595" y="3870098"/>
                  <a:pt x="2996288" y="3860020"/>
                </a:cubicBezTo>
                <a:cubicBezTo>
                  <a:pt x="2930242" y="3908295"/>
                  <a:pt x="2959927" y="3862932"/>
                  <a:pt x="2901661" y="3882243"/>
                </a:cubicBezTo>
                <a:cubicBezTo>
                  <a:pt x="2863654" y="3897291"/>
                  <a:pt x="2822551" y="3908676"/>
                  <a:pt x="2782141" y="3932983"/>
                </a:cubicBezTo>
                <a:lnTo>
                  <a:pt x="2749597" y="3956746"/>
                </a:lnTo>
                <a:lnTo>
                  <a:pt x="2730493" y="3955236"/>
                </a:lnTo>
                <a:lnTo>
                  <a:pt x="2707507" y="3947771"/>
                </a:lnTo>
                <a:lnTo>
                  <a:pt x="2701937" y="3950565"/>
                </a:lnTo>
                <a:cubicBezTo>
                  <a:pt x="2691594" y="3948746"/>
                  <a:pt x="2676749" y="3934159"/>
                  <a:pt x="2679435" y="3949768"/>
                </a:cubicBezTo>
                <a:lnTo>
                  <a:pt x="2667352" y="3942821"/>
                </a:lnTo>
                <a:lnTo>
                  <a:pt x="2657096" y="3953571"/>
                </a:lnTo>
                <a:cubicBezTo>
                  <a:pt x="2656117" y="3956261"/>
                  <a:pt x="2655464" y="3959177"/>
                  <a:pt x="2655161" y="3962216"/>
                </a:cubicBezTo>
                <a:lnTo>
                  <a:pt x="2638604" y="3955936"/>
                </a:lnTo>
                <a:lnTo>
                  <a:pt x="2626185" y="3962937"/>
                </a:lnTo>
                <a:lnTo>
                  <a:pt x="2614077" y="3955576"/>
                </a:lnTo>
                <a:lnTo>
                  <a:pt x="2609403" y="3956215"/>
                </a:lnTo>
                <a:lnTo>
                  <a:pt x="2597896" y="3958939"/>
                </a:lnTo>
                <a:cubicBezTo>
                  <a:pt x="2592077" y="3961159"/>
                  <a:pt x="2585584" y="3963907"/>
                  <a:pt x="2578251" y="3965812"/>
                </a:cubicBezTo>
                <a:lnTo>
                  <a:pt x="2571961" y="3966278"/>
                </a:lnTo>
                <a:lnTo>
                  <a:pt x="2559399" y="3979193"/>
                </a:lnTo>
                <a:cubicBezTo>
                  <a:pt x="2550305" y="3989010"/>
                  <a:pt x="2543019" y="3995469"/>
                  <a:pt x="2533560" y="3988160"/>
                </a:cubicBezTo>
                <a:cubicBezTo>
                  <a:pt x="2526682" y="3994363"/>
                  <a:pt x="2521563" y="4007257"/>
                  <a:pt x="2515299" y="4016867"/>
                </a:cubicBezTo>
                <a:lnTo>
                  <a:pt x="2513423" y="4018759"/>
                </a:lnTo>
                <a:lnTo>
                  <a:pt x="2482991" y="4012935"/>
                </a:lnTo>
                <a:cubicBezTo>
                  <a:pt x="2469558" y="4010479"/>
                  <a:pt x="2456714" y="4010658"/>
                  <a:pt x="2446940" y="4021172"/>
                </a:cubicBezTo>
                <a:cubicBezTo>
                  <a:pt x="2445490" y="4004762"/>
                  <a:pt x="2418263" y="4035043"/>
                  <a:pt x="2404883" y="4024808"/>
                </a:cubicBezTo>
                <a:cubicBezTo>
                  <a:pt x="2395527" y="4015768"/>
                  <a:pt x="2385089" y="4022846"/>
                  <a:pt x="2373894" y="4023827"/>
                </a:cubicBezTo>
                <a:cubicBezTo>
                  <a:pt x="2360273" y="4016866"/>
                  <a:pt x="2310801" y="4031114"/>
                  <a:pt x="2297080" y="4040841"/>
                </a:cubicBezTo>
                <a:cubicBezTo>
                  <a:pt x="2262890" y="4074342"/>
                  <a:pt x="2198735" y="4051487"/>
                  <a:pt x="2170615" y="4077196"/>
                </a:cubicBezTo>
                <a:cubicBezTo>
                  <a:pt x="2161158" y="4081087"/>
                  <a:pt x="2152190" y="4082780"/>
                  <a:pt x="2143580" y="4083102"/>
                </a:cubicBezTo>
                <a:lnTo>
                  <a:pt x="2119893" y="4080874"/>
                </a:lnTo>
                <a:lnTo>
                  <a:pt x="2114008" y="4073996"/>
                </a:lnTo>
                <a:lnTo>
                  <a:pt x="2099067" y="4076068"/>
                </a:lnTo>
                <a:lnTo>
                  <a:pt x="2095000" y="4075096"/>
                </a:lnTo>
                <a:cubicBezTo>
                  <a:pt x="2087230" y="4073204"/>
                  <a:pt x="2079536" y="4071577"/>
                  <a:pt x="2071767" y="4071044"/>
                </a:cubicBezTo>
                <a:cubicBezTo>
                  <a:pt x="2077287" y="4106066"/>
                  <a:pt x="2006612" y="4072253"/>
                  <a:pt x="2024486" y="4100276"/>
                </a:cubicBezTo>
                <a:cubicBezTo>
                  <a:pt x="1982770" y="4103418"/>
                  <a:pt x="1990990" y="4145711"/>
                  <a:pt x="1944675" y="4121515"/>
                </a:cubicBezTo>
                <a:cubicBezTo>
                  <a:pt x="1876432" y="4151801"/>
                  <a:pt x="1796287" y="4126915"/>
                  <a:pt x="1739945" y="4171795"/>
                </a:cubicBezTo>
                <a:cubicBezTo>
                  <a:pt x="1680970" y="4182234"/>
                  <a:pt x="1693119" y="4173922"/>
                  <a:pt x="1662065" y="4184630"/>
                </a:cubicBezTo>
                <a:cubicBezTo>
                  <a:pt x="1658816" y="4205398"/>
                  <a:pt x="1624608" y="4174561"/>
                  <a:pt x="1595989" y="4193679"/>
                </a:cubicBezTo>
                <a:lnTo>
                  <a:pt x="1559231" y="4195932"/>
                </a:lnTo>
                <a:lnTo>
                  <a:pt x="1537197" y="4209468"/>
                </a:lnTo>
                <a:cubicBezTo>
                  <a:pt x="1524267" y="4212789"/>
                  <a:pt x="1508603" y="4203060"/>
                  <a:pt x="1508787" y="4230924"/>
                </a:cubicBezTo>
                <a:cubicBezTo>
                  <a:pt x="1500688" y="4227785"/>
                  <a:pt x="1493126" y="4234837"/>
                  <a:pt x="1488914" y="4241772"/>
                </a:cubicBezTo>
                <a:cubicBezTo>
                  <a:pt x="1483344" y="4244130"/>
                  <a:pt x="1472963" y="4244323"/>
                  <a:pt x="1465497" y="4245075"/>
                </a:cubicBezTo>
                <a:lnTo>
                  <a:pt x="1444118" y="4246285"/>
                </a:lnTo>
                <a:lnTo>
                  <a:pt x="1405326" y="4248391"/>
                </a:lnTo>
                <a:cubicBezTo>
                  <a:pt x="1362233" y="4238681"/>
                  <a:pt x="1386645" y="4253541"/>
                  <a:pt x="1344909" y="4237004"/>
                </a:cubicBezTo>
                <a:cubicBezTo>
                  <a:pt x="1319660" y="4278048"/>
                  <a:pt x="1328465" y="4235908"/>
                  <a:pt x="1298748" y="4241669"/>
                </a:cubicBezTo>
                <a:cubicBezTo>
                  <a:pt x="1303263" y="4202446"/>
                  <a:pt x="1257287" y="4277634"/>
                  <a:pt x="1251302" y="4232513"/>
                </a:cubicBezTo>
                <a:cubicBezTo>
                  <a:pt x="1246083" y="4234987"/>
                  <a:pt x="1221483" y="4225653"/>
                  <a:pt x="1216643" y="4229828"/>
                </a:cubicBezTo>
                <a:lnTo>
                  <a:pt x="1214101" y="4231991"/>
                </a:lnTo>
                <a:lnTo>
                  <a:pt x="1203193" y="4232867"/>
                </a:lnTo>
                <a:lnTo>
                  <a:pt x="1201049" y="4242842"/>
                </a:lnTo>
                <a:lnTo>
                  <a:pt x="1185298" y="4251133"/>
                </a:lnTo>
                <a:cubicBezTo>
                  <a:pt x="1179255" y="4252733"/>
                  <a:pt x="1172580" y="4252698"/>
                  <a:pt x="1164955" y="4250027"/>
                </a:cubicBezTo>
                <a:cubicBezTo>
                  <a:pt x="1138322" y="4224376"/>
                  <a:pt x="1100363" y="4267890"/>
                  <a:pt x="1067357" y="4233908"/>
                </a:cubicBezTo>
                <a:cubicBezTo>
                  <a:pt x="1055150" y="4224918"/>
                  <a:pt x="1016960" y="4218576"/>
                  <a:pt x="1009492" y="4230455"/>
                </a:cubicBezTo>
                <a:cubicBezTo>
                  <a:pt x="1001480" y="4231829"/>
                  <a:pt x="992281" y="4225396"/>
                  <a:pt x="988345" y="4238880"/>
                </a:cubicBezTo>
                <a:cubicBezTo>
                  <a:pt x="981958" y="4254801"/>
                  <a:pt x="954663" y="4223227"/>
                  <a:pt x="958251" y="4244100"/>
                </a:cubicBezTo>
                <a:cubicBezTo>
                  <a:pt x="938858" y="4222336"/>
                  <a:pt x="915951" y="4241975"/>
                  <a:pt x="899207" y="4247688"/>
                </a:cubicBezTo>
                <a:cubicBezTo>
                  <a:pt x="884002" y="4226854"/>
                  <a:pt x="873981" y="4247833"/>
                  <a:pt x="837706" y="4245528"/>
                </a:cubicBezTo>
                <a:cubicBezTo>
                  <a:pt x="821001" y="4221598"/>
                  <a:pt x="809746" y="4268977"/>
                  <a:pt x="778474" y="4235526"/>
                </a:cubicBezTo>
                <a:cubicBezTo>
                  <a:pt x="777421" y="4238161"/>
                  <a:pt x="776057" y="4240538"/>
                  <a:pt x="774418" y="4242583"/>
                </a:cubicBezTo>
                <a:cubicBezTo>
                  <a:pt x="764902" y="4254463"/>
                  <a:pt x="748468" y="4252810"/>
                  <a:pt x="737705" y="4238891"/>
                </a:cubicBezTo>
                <a:cubicBezTo>
                  <a:pt x="688302" y="4193107"/>
                  <a:pt x="682485" y="4224501"/>
                  <a:pt x="641839" y="4211160"/>
                </a:cubicBezTo>
                <a:cubicBezTo>
                  <a:pt x="596156" y="4200529"/>
                  <a:pt x="617273" y="4236299"/>
                  <a:pt x="558105" y="4191218"/>
                </a:cubicBezTo>
                <a:cubicBezTo>
                  <a:pt x="553107" y="4206459"/>
                  <a:pt x="528323" y="4202818"/>
                  <a:pt x="515682" y="4193696"/>
                </a:cubicBezTo>
                <a:cubicBezTo>
                  <a:pt x="493567" y="4189726"/>
                  <a:pt x="491022" y="4212483"/>
                  <a:pt x="467082" y="4185616"/>
                </a:cubicBezTo>
                <a:cubicBezTo>
                  <a:pt x="472585" y="4207692"/>
                  <a:pt x="425896" y="4188982"/>
                  <a:pt x="437646" y="4212658"/>
                </a:cubicBezTo>
                <a:cubicBezTo>
                  <a:pt x="424682" y="4230622"/>
                  <a:pt x="415313" y="4197369"/>
                  <a:pt x="402271" y="4212774"/>
                </a:cubicBezTo>
                <a:cubicBezTo>
                  <a:pt x="386486" y="4214846"/>
                  <a:pt x="402806" y="4204907"/>
                  <a:pt x="384907" y="4201195"/>
                </a:cubicBezTo>
                <a:cubicBezTo>
                  <a:pt x="363484" y="4200591"/>
                  <a:pt x="360732" y="4185695"/>
                  <a:pt x="337154" y="4206136"/>
                </a:cubicBezTo>
                <a:cubicBezTo>
                  <a:pt x="313728" y="4191390"/>
                  <a:pt x="328632" y="4203044"/>
                  <a:pt x="298662" y="4211227"/>
                </a:cubicBezTo>
                <a:cubicBezTo>
                  <a:pt x="284852" y="4197257"/>
                  <a:pt x="274958" y="4202411"/>
                  <a:pt x="265740" y="4213623"/>
                </a:cubicBezTo>
                <a:cubicBezTo>
                  <a:pt x="235520" y="4207388"/>
                  <a:pt x="209548" y="4223241"/>
                  <a:pt x="176403" y="4227393"/>
                </a:cubicBezTo>
                <a:cubicBezTo>
                  <a:pt x="138304" y="4239982"/>
                  <a:pt x="110954" y="4232182"/>
                  <a:pt x="82528" y="4243774"/>
                </a:cubicBezTo>
                <a:cubicBezTo>
                  <a:pt x="48751" y="4221865"/>
                  <a:pt x="39523" y="4251971"/>
                  <a:pt x="19464" y="4256103"/>
                </a:cubicBezTo>
                <a:lnTo>
                  <a:pt x="0" y="4221939"/>
                </a:lnTo>
                <a:lnTo>
                  <a:pt x="0" y="15850"/>
                </a:lnTo>
                <a:lnTo>
                  <a:pt x="3898347" y="0"/>
                </a:lnTo>
                <a:close/>
              </a:path>
            </a:pathLst>
          </a:custGeom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72BFF3C-EA2F-4505-B609-BF3FC520B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3231" y="727064"/>
            <a:ext cx="3898347" cy="4256103"/>
          </a:xfrm>
          <a:custGeom>
            <a:avLst/>
            <a:gdLst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87367 w 3898347"/>
              <a:gd name="connsiteY122" fmla="*/ 4246680 h 4299085"/>
              <a:gd name="connsiteX123" fmla="*/ 37148 w 3898347"/>
              <a:gd name="connsiteY123" fmla="*/ 4289154 h 4299085"/>
              <a:gd name="connsiteX124" fmla="*/ 5850 w 3898347"/>
              <a:gd name="connsiteY124" fmla="*/ 4296945 h 4299085"/>
              <a:gd name="connsiteX125" fmla="*/ 0 w 3898347"/>
              <a:gd name="connsiteY125" fmla="*/ 4299085 h 4299085"/>
              <a:gd name="connsiteX126" fmla="*/ 0 w 3898347"/>
              <a:gd name="connsiteY126" fmla="*/ 15850 h 4299085"/>
              <a:gd name="connsiteX0" fmla="*/ 3898347 w 3898347"/>
              <a:gd name="connsiteY0" fmla="*/ 0 h 4299085"/>
              <a:gd name="connsiteX1" fmla="*/ 3898347 w 3898347"/>
              <a:gd name="connsiteY1" fmla="*/ 3834445 h 4299085"/>
              <a:gd name="connsiteX2" fmla="*/ 3892314 w 3898347"/>
              <a:gd name="connsiteY2" fmla="*/ 3832951 h 4299085"/>
              <a:gd name="connsiteX3" fmla="*/ 3851953 w 3898347"/>
              <a:gd name="connsiteY3" fmla="*/ 3802983 h 4299085"/>
              <a:gd name="connsiteX4" fmla="*/ 3836418 w 3898347"/>
              <a:gd name="connsiteY4" fmla="*/ 3811513 h 4299085"/>
              <a:gd name="connsiteX5" fmla="*/ 3833758 w 3898347"/>
              <a:gd name="connsiteY5" fmla="*/ 3813341 h 4299085"/>
              <a:gd name="connsiteX6" fmla="*/ 3822673 w 3898347"/>
              <a:gd name="connsiteY6" fmla="*/ 3812913 h 4299085"/>
              <a:gd name="connsiteX7" fmla="*/ 3820104 w 3898347"/>
              <a:gd name="connsiteY7" fmla="*/ 3822466 h 4299085"/>
              <a:gd name="connsiteX8" fmla="*/ 3803816 w 3898347"/>
              <a:gd name="connsiteY8" fmla="*/ 3828757 h 4299085"/>
              <a:gd name="connsiteX9" fmla="*/ 3783259 w 3898347"/>
              <a:gd name="connsiteY9" fmla="*/ 3825276 h 4299085"/>
              <a:gd name="connsiteX10" fmla="*/ 3729936 w 3898347"/>
              <a:gd name="connsiteY10" fmla="*/ 3815386 h 4299085"/>
              <a:gd name="connsiteX11" fmla="*/ 3726018 w 3898347"/>
              <a:gd name="connsiteY11" fmla="*/ 3815100 h 4299085"/>
              <a:gd name="connsiteX12" fmla="*/ 3725413 w 3898347"/>
              <a:gd name="connsiteY12" fmla="*/ 3814615 h 4299085"/>
              <a:gd name="connsiteX13" fmla="*/ 3713801 w 3898347"/>
              <a:gd name="connsiteY13" fmla="*/ 3811018 h 4299085"/>
              <a:gd name="connsiteX14" fmla="*/ 3709087 w 3898347"/>
              <a:gd name="connsiteY14" fmla="*/ 3813195 h 4299085"/>
              <a:gd name="connsiteX15" fmla="*/ 3698038 w 3898347"/>
              <a:gd name="connsiteY15" fmla="*/ 3806182 h 4299085"/>
              <a:gd name="connsiteX16" fmla="*/ 3662227 w 3898347"/>
              <a:gd name="connsiteY16" fmla="*/ 3807761 h 4299085"/>
              <a:gd name="connsiteX17" fmla="*/ 3659872 w 3898347"/>
              <a:gd name="connsiteY17" fmla="*/ 3805524 h 4299085"/>
              <a:gd name="connsiteX18" fmla="*/ 3643454 w 3898347"/>
              <a:gd name="connsiteY18" fmla="*/ 3794831 h 4299085"/>
              <a:gd name="connsiteX19" fmla="*/ 3624789 w 3898347"/>
              <a:gd name="connsiteY19" fmla="*/ 3803185 h 4299085"/>
              <a:gd name="connsiteX20" fmla="*/ 3602327 w 3898347"/>
              <a:gd name="connsiteY20" fmla="*/ 3794616 h 4299085"/>
              <a:gd name="connsiteX21" fmla="*/ 3596645 w 3898347"/>
              <a:gd name="connsiteY21" fmla="*/ 3797108 h 4299085"/>
              <a:gd name="connsiteX22" fmla="*/ 3574144 w 3898347"/>
              <a:gd name="connsiteY22" fmla="*/ 3795108 h 4299085"/>
              <a:gd name="connsiteX23" fmla="*/ 3562310 w 3898347"/>
              <a:gd name="connsiteY23" fmla="*/ 3787534 h 4299085"/>
              <a:gd name="connsiteX24" fmla="*/ 3551635 w 3898347"/>
              <a:gd name="connsiteY24" fmla="*/ 3797705 h 4299085"/>
              <a:gd name="connsiteX25" fmla="*/ 3550175 w 3898347"/>
              <a:gd name="connsiteY25" fmla="*/ 3803199 h 4299085"/>
              <a:gd name="connsiteX26" fmla="*/ 3542668 w 3898347"/>
              <a:gd name="connsiteY26" fmla="*/ 3803283 h 4299085"/>
              <a:gd name="connsiteX27" fmla="*/ 3533033 w 3898347"/>
              <a:gd name="connsiteY27" fmla="*/ 3799071 h 4299085"/>
              <a:gd name="connsiteX28" fmla="*/ 3521726 w 3898347"/>
              <a:gd name="connsiteY28" fmla="*/ 3804691 h 4299085"/>
              <a:gd name="connsiteX29" fmla="*/ 3520080 w 3898347"/>
              <a:gd name="connsiteY29" fmla="*/ 3805210 h 4299085"/>
              <a:gd name="connsiteX30" fmla="*/ 3508491 w 3898347"/>
              <a:gd name="connsiteY30" fmla="*/ 3797398 h 4299085"/>
              <a:gd name="connsiteX31" fmla="*/ 3503787 w 3898347"/>
              <a:gd name="connsiteY31" fmla="*/ 3797787 h 4299085"/>
              <a:gd name="connsiteX32" fmla="*/ 3492165 w 3898347"/>
              <a:gd name="connsiteY32" fmla="*/ 3799887 h 4299085"/>
              <a:gd name="connsiteX33" fmla="*/ 3472233 w 3898347"/>
              <a:gd name="connsiteY33" fmla="*/ 3805682 h 4299085"/>
              <a:gd name="connsiteX34" fmla="*/ 3465921 w 3898347"/>
              <a:gd name="connsiteY34" fmla="*/ 3805814 h 4299085"/>
              <a:gd name="connsiteX35" fmla="*/ 3455541 w 3898347"/>
              <a:gd name="connsiteY35" fmla="*/ 3815505 h 4299085"/>
              <a:gd name="connsiteX36" fmla="*/ 3429027 w 3898347"/>
              <a:gd name="connsiteY36" fmla="*/ 3816906 h 4299085"/>
              <a:gd name="connsiteX37" fmla="*/ 3369507 w 3898347"/>
              <a:gd name="connsiteY37" fmla="*/ 3825563 h 4299085"/>
              <a:gd name="connsiteX38" fmla="*/ 3324491 w 3898347"/>
              <a:gd name="connsiteY38" fmla="*/ 3832006 h 4299085"/>
              <a:gd name="connsiteX39" fmla="*/ 3244235 w 3898347"/>
              <a:gd name="connsiteY39" fmla="*/ 3834376 h 4299085"/>
              <a:gd name="connsiteX40" fmla="*/ 3226507 w 3898347"/>
              <a:gd name="connsiteY40" fmla="*/ 3820131 h 4299085"/>
              <a:gd name="connsiteX41" fmla="*/ 3191688 w 3898347"/>
              <a:gd name="connsiteY41" fmla="*/ 3837359 h 4299085"/>
              <a:gd name="connsiteX42" fmla="*/ 3185553 w 3898347"/>
              <a:gd name="connsiteY42" fmla="*/ 3859030 h 4299085"/>
              <a:gd name="connsiteX43" fmla="*/ 3137926 w 3898347"/>
              <a:gd name="connsiteY43" fmla="*/ 3867782 h 4299085"/>
              <a:gd name="connsiteX44" fmla="*/ 3090188 w 3898347"/>
              <a:gd name="connsiteY44" fmla="*/ 3855036 h 4299085"/>
              <a:gd name="connsiteX45" fmla="*/ 3031422 w 3898347"/>
              <a:gd name="connsiteY45" fmla="*/ 3858298 h 4299085"/>
              <a:gd name="connsiteX46" fmla="*/ 2996288 w 3898347"/>
              <a:gd name="connsiteY46" fmla="*/ 3860020 h 4299085"/>
              <a:gd name="connsiteX47" fmla="*/ 2901661 w 3898347"/>
              <a:gd name="connsiteY47" fmla="*/ 3882243 h 4299085"/>
              <a:gd name="connsiteX48" fmla="*/ 2782141 w 3898347"/>
              <a:gd name="connsiteY48" fmla="*/ 3932983 h 4299085"/>
              <a:gd name="connsiteX49" fmla="*/ 2749597 w 3898347"/>
              <a:gd name="connsiteY49" fmla="*/ 3956746 h 4299085"/>
              <a:gd name="connsiteX50" fmla="*/ 2730493 w 3898347"/>
              <a:gd name="connsiteY50" fmla="*/ 3955236 h 4299085"/>
              <a:gd name="connsiteX51" fmla="*/ 2707507 w 3898347"/>
              <a:gd name="connsiteY51" fmla="*/ 3947771 h 4299085"/>
              <a:gd name="connsiteX52" fmla="*/ 2701937 w 3898347"/>
              <a:gd name="connsiteY52" fmla="*/ 3950565 h 4299085"/>
              <a:gd name="connsiteX53" fmla="*/ 2679435 w 3898347"/>
              <a:gd name="connsiteY53" fmla="*/ 3949768 h 4299085"/>
              <a:gd name="connsiteX54" fmla="*/ 2667352 w 3898347"/>
              <a:gd name="connsiteY54" fmla="*/ 3942821 h 4299085"/>
              <a:gd name="connsiteX55" fmla="*/ 2657096 w 3898347"/>
              <a:gd name="connsiteY55" fmla="*/ 3953571 h 4299085"/>
              <a:gd name="connsiteX56" fmla="*/ 2655161 w 3898347"/>
              <a:gd name="connsiteY56" fmla="*/ 3962216 h 4299085"/>
              <a:gd name="connsiteX57" fmla="*/ 2638604 w 3898347"/>
              <a:gd name="connsiteY57" fmla="*/ 3955936 h 4299085"/>
              <a:gd name="connsiteX58" fmla="*/ 2626185 w 3898347"/>
              <a:gd name="connsiteY58" fmla="*/ 3962937 h 4299085"/>
              <a:gd name="connsiteX59" fmla="*/ 2614077 w 3898347"/>
              <a:gd name="connsiteY59" fmla="*/ 3955576 h 4299085"/>
              <a:gd name="connsiteX60" fmla="*/ 2609403 w 3898347"/>
              <a:gd name="connsiteY60" fmla="*/ 3956215 h 4299085"/>
              <a:gd name="connsiteX61" fmla="*/ 2597896 w 3898347"/>
              <a:gd name="connsiteY61" fmla="*/ 3958939 h 4299085"/>
              <a:gd name="connsiteX62" fmla="*/ 2578251 w 3898347"/>
              <a:gd name="connsiteY62" fmla="*/ 3965812 h 4299085"/>
              <a:gd name="connsiteX63" fmla="*/ 2571961 w 3898347"/>
              <a:gd name="connsiteY63" fmla="*/ 3966278 h 4299085"/>
              <a:gd name="connsiteX64" fmla="*/ 2559399 w 3898347"/>
              <a:gd name="connsiteY64" fmla="*/ 3979193 h 4299085"/>
              <a:gd name="connsiteX65" fmla="*/ 2533560 w 3898347"/>
              <a:gd name="connsiteY65" fmla="*/ 3988160 h 4299085"/>
              <a:gd name="connsiteX66" fmla="*/ 2515299 w 3898347"/>
              <a:gd name="connsiteY66" fmla="*/ 4016867 h 4299085"/>
              <a:gd name="connsiteX67" fmla="*/ 2513423 w 3898347"/>
              <a:gd name="connsiteY67" fmla="*/ 4018759 h 4299085"/>
              <a:gd name="connsiteX68" fmla="*/ 2482991 w 3898347"/>
              <a:gd name="connsiteY68" fmla="*/ 4012935 h 4299085"/>
              <a:gd name="connsiteX69" fmla="*/ 2446940 w 3898347"/>
              <a:gd name="connsiteY69" fmla="*/ 4021172 h 4299085"/>
              <a:gd name="connsiteX70" fmla="*/ 2404883 w 3898347"/>
              <a:gd name="connsiteY70" fmla="*/ 4024808 h 4299085"/>
              <a:gd name="connsiteX71" fmla="*/ 2373894 w 3898347"/>
              <a:gd name="connsiteY71" fmla="*/ 4023827 h 4299085"/>
              <a:gd name="connsiteX72" fmla="*/ 2297080 w 3898347"/>
              <a:gd name="connsiteY72" fmla="*/ 4040841 h 4299085"/>
              <a:gd name="connsiteX73" fmla="*/ 2170615 w 3898347"/>
              <a:gd name="connsiteY73" fmla="*/ 4077196 h 4299085"/>
              <a:gd name="connsiteX74" fmla="*/ 2143580 w 3898347"/>
              <a:gd name="connsiteY74" fmla="*/ 4083102 h 4299085"/>
              <a:gd name="connsiteX75" fmla="*/ 2119893 w 3898347"/>
              <a:gd name="connsiteY75" fmla="*/ 4080874 h 4299085"/>
              <a:gd name="connsiteX76" fmla="*/ 2114008 w 3898347"/>
              <a:gd name="connsiteY76" fmla="*/ 4073996 h 4299085"/>
              <a:gd name="connsiteX77" fmla="*/ 2099067 w 3898347"/>
              <a:gd name="connsiteY77" fmla="*/ 4076068 h 4299085"/>
              <a:gd name="connsiteX78" fmla="*/ 2095000 w 3898347"/>
              <a:gd name="connsiteY78" fmla="*/ 4075096 h 4299085"/>
              <a:gd name="connsiteX79" fmla="*/ 2071767 w 3898347"/>
              <a:gd name="connsiteY79" fmla="*/ 4071044 h 4299085"/>
              <a:gd name="connsiteX80" fmla="*/ 2024486 w 3898347"/>
              <a:gd name="connsiteY80" fmla="*/ 4100276 h 4299085"/>
              <a:gd name="connsiteX81" fmla="*/ 1964411 w 3898347"/>
              <a:gd name="connsiteY81" fmla="*/ 4105069 h 4299085"/>
              <a:gd name="connsiteX82" fmla="*/ 1739945 w 3898347"/>
              <a:gd name="connsiteY82" fmla="*/ 4171795 h 4299085"/>
              <a:gd name="connsiteX83" fmla="*/ 1610556 w 3898347"/>
              <a:gd name="connsiteY83" fmla="*/ 4167701 h 4299085"/>
              <a:gd name="connsiteX84" fmla="*/ 1553623 w 3898347"/>
              <a:gd name="connsiteY84" fmla="*/ 4236045 h 4299085"/>
              <a:gd name="connsiteX85" fmla="*/ 1548640 w 3898347"/>
              <a:gd name="connsiteY85" fmla="*/ 4238297 h 4299085"/>
              <a:gd name="connsiteX86" fmla="*/ 1530136 w 3898347"/>
              <a:gd name="connsiteY86" fmla="*/ 4227121 h 4299085"/>
              <a:gd name="connsiteX87" fmla="*/ 1508787 w 3898347"/>
              <a:gd name="connsiteY87" fmla="*/ 4234213 h 4299085"/>
              <a:gd name="connsiteX88" fmla="*/ 1488914 w 3898347"/>
              <a:gd name="connsiteY88" fmla="*/ 4241772 h 4299085"/>
              <a:gd name="connsiteX89" fmla="*/ 1488999 w 3898347"/>
              <a:gd name="connsiteY89" fmla="*/ 4251186 h 4299085"/>
              <a:gd name="connsiteX90" fmla="*/ 1475364 w 3898347"/>
              <a:gd name="connsiteY90" fmla="*/ 4248364 h 4299085"/>
              <a:gd name="connsiteX91" fmla="*/ 1457275 w 3898347"/>
              <a:gd name="connsiteY91" fmla="*/ 4252863 h 4299085"/>
              <a:gd name="connsiteX92" fmla="*/ 1448085 w 3898347"/>
              <a:gd name="connsiteY92" fmla="*/ 4248391 h 4299085"/>
              <a:gd name="connsiteX93" fmla="*/ 1315306 w 3898347"/>
              <a:gd name="connsiteY93" fmla="*/ 4237004 h 4299085"/>
              <a:gd name="connsiteX94" fmla="*/ 1272434 w 3898347"/>
              <a:gd name="connsiteY94" fmla="*/ 4244958 h 4299085"/>
              <a:gd name="connsiteX95" fmla="*/ 1231567 w 3898347"/>
              <a:gd name="connsiteY95" fmla="*/ 4219356 h 4299085"/>
              <a:gd name="connsiteX96" fmla="*/ 1216643 w 3898347"/>
              <a:gd name="connsiteY96" fmla="*/ 4229828 h 4299085"/>
              <a:gd name="connsiteX97" fmla="*/ 1214101 w 3898347"/>
              <a:gd name="connsiteY97" fmla="*/ 4231991 h 4299085"/>
              <a:gd name="connsiteX98" fmla="*/ 1203193 w 3898347"/>
              <a:gd name="connsiteY98" fmla="*/ 4232867 h 4299085"/>
              <a:gd name="connsiteX99" fmla="*/ 1201049 w 3898347"/>
              <a:gd name="connsiteY99" fmla="*/ 4242842 h 4299085"/>
              <a:gd name="connsiteX100" fmla="*/ 1185298 w 3898347"/>
              <a:gd name="connsiteY100" fmla="*/ 4251133 h 4299085"/>
              <a:gd name="connsiteX101" fmla="*/ 1164955 w 3898347"/>
              <a:gd name="connsiteY101" fmla="*/ 4250027 h 4299085"/>
              <a:gd name="connsiteX102" fmla="*/ 1067357 w 3898347"/>
              <a:gd name="connsiteY102" fmla="*/ 4233908 h 4299085"/>
              <a:gd name="connsiteX103" fmla="*/ 1009492 w 3898347"/>
              <a:gd name="connsiteY103" fmla="*/ 4230455 h 4299085"/>
              <a:gd name="connsiteX104" fmla="*/ 988345 w 3898347"/>
              <a:gd name="connsiteY104" fmla="*/ 4238880 h 4299085"/>
              <a:gd name="connsiteX105" fmla="*/ 958251 w 3898347"/>
              <a:gd name="connsiteY105" fmla="*/ 4244100 h 4299085"/>
              <a:gd name="connsiteX106" fmla="*/ 905785 w 3898347"/>
              <a:gd name="connsiteY106" fmla="*/ 4260845 h 4299085"/>
              <a:gd name="connsiteX107" fmla="*/ 834176 w 3898347"/>
              <a:gd name="connsiteY107" fmla="*/ 4270241 h 4299085"/>
              <a:gd name="connsiteX108" fmla="*/ 778474 w 3898347"/>
              <a:gd name="connsiteY108" fmla="*/ 4235526 h 4299085"/>
              <a:gd name="connsiteX109" fmla="*/ 774418 w 3898347"/>
              <a:gd name="connsiteY109" fmla="*/ 4242583 h 4299085"/>
              <a:gd name="connsiteX110" fmla="*/ 737705 w 3898347"/>
              <a:gd name="connsiteY110" fmla="*/ 4238891 h 4299085"/>
              <a:gd name="connsiteX111" fmla="*/ 605027 w 3898347"/>
              <a:gd name="connsiteY111" fmla="*/ 4175863 h 4299085"/>
              <a:gd name="connsiteX112" fmla="*/ 533391 w 3898347"/>
              <a:gd name="connsiteY112" fmla="*/ 4170035 h 4299085"/>
              <a:gd name="connsiteX113" fmla="*/ 508621 w 3898347"/>
              <a:gd name="connsiteY113" fmla="*/ 4176044 h 4299085"/>
              <a:gd name="connsiteX114" fmla="*/ 467082 w 3898347"/>
              <a:gd name="connsiteY114" fmla="*/ 4185616 h 4299085"/>
              <a:gd name="connsiteX115" fmla="*/ 437646 w 3898347"/>
              <a:gd name="connsiteY115" fmla="*/ 4212658 h 4299085"/>
              <a:gd name="connsiteX116" fmla="*/ 402271 w 3898347"/>
              <a:gd name="connsiteY116" fmla="*/ 4212774 h 4299085"/>
              <a:gd name="connsiteX117" fmla="*/ 391968 w 3898347"/>
              <a:gd name="connsiteY117" fmla="*/ 4187073 h 4299085"/>
              <a:gd name="connsiteX118" fmla="*/ 354806 w 3898347"/>
              <a:gd name="connsiteY118" fmla="*/ 4195545 h 4299085"/>
              <a:gd name="connsiteX119" fmla="*/ 298662 w 3898347"/>
              <a:gd name="connsiteY119" fmla="*/ 4211227 h 4299085"/>
              <a:gd name="connsiteX120" fmla="*/ 265740 w 3898347"/>
              <a:gd name="connsiteY120" fmla="*/ 4213623 h 4299085"/>
              <a:gd name="connsiteX121" fmla="*/ 176403 w 3898347"/>
              <a:gd name="connsiteY121" fmla="*/ 4227393 h 4299085"/>
              <a:gd name="connsiteX122" fmla="*/ 37148 w 3898347"/>
              <a:gd name="connsiteY122" fmla="*/ 4289154 h 4299085"/>
              <a:gd name="connsiteX123" fmla="*/ 5850 w 3898347"/>
              <a:gd name="connsiteY123" fmla="*/ 4296945 h 4299085"/>
              <a:gd name="connsiteX124" fmla="*/ 0 w 3898347"/>
              <a:gd name="connsiteY124" fmla="*/ 4299085 h 4299085"/>
              <a:gd name="connsiteX125" fmla="*/ 0 w 3898347"/>
              <a:gd name="connsiteY125" fmla="*/ 15850 h 4299085"/>
              <a:gd name="connsiteX126" fmla="*/ 3898347 w 3898347"/>
              <a:gd name="connsiteY126" fmla="*/ 0 h 429908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37148 w 3898347"/>
              <a:gd name="connsiteY122" fmla="*/ 4289154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96945"/>
              <a:gd name="connsiteX1" fmla="*/ 3898347 w 3898347"/>
              <a:gd name="connsiteY1" fmla="*/ 3834445 h 4296945"/>
              <a:gd name="connsiteX2" fmla="*/ 3892314 w 3898347"/>
              <a:gd name="connsiteY2" fmla="*/ 3832951 h 4296945"/>
              <a:gd name="connsiteX3" fmla="*/ 3851953 w 3898347"/>
              <a:gd name="connsiteY3" fmla="*/ 3802983 h 4296945"/>
              <a:gd name="connsiteX4" fmla="*/ 3836418 w 3898347"/>
              <a:gd name="connsiteY4" fmla="*/ 3811513 h 4296945"/>
              <a:gd name="connsiteX5" fmla="*/ 3833758 w 3898347"/>
              <a:gd name="connsiteY5" fmla="*/ 3813341 h 4296945"/>
              <a:gd name="connsiteX6" fmla="*/ 3822673 w 3898347"/>
              <a:gd name="connsiteY6" fmla="*/ 3812913 h 4296945"/>
              <a:gd name="connsiteX7" fmla="*/ 3820104 w 3898347"/>
              <a:gd name="connsiteY7" fmla="*/ 3822466 h 4296945"/>
              <a:gd name="connsiteX8" fmla="*/ 3803816 w 3898347"/>
              <a:gd name="connsiteY8" fmla="*/ 3828757 h 4296945"/>
              <a:gd name="connsiteX9" fmla="*/ 3783259 w 3898347"/>
              <a:gd name="connsiteY9" fmla="*/ 3825276 h 4296945"/>
              <a:gd name="connsiteX10" fmla="*/ 3729936 w 3898347"/>
              <a:gd name="connsiteY10" fmla="*/ 3815386 h 4296945"/>
              <a:gd name="connsiteX11" fmla="*/ 3726018 w 3898347"/>
              <a:gd name="connsiteY11" fmla="*/ 3815100 h 4296945"/>
              <a:gd name="connsiteX12" fmla="*/ 3725413 w 3898347"/>
              <a:gd name="connsiteY12" fmla="*/ 3814615 h 4296945"/>
              <a:gd name="connsiteX13" fmla="*/ 3713801 w 3898347"/>
              <a:gd name="connsiteY13" fmla="*/ 3811018 h 4296945"/>
              <a:gd name="connsiteX14" fmla="*/ 3709087 w 3898347"/>
              <a:gd name="connsiteY14" fmla="*/ 3813195 h 4296945"/>
              <a:gd name="connsiteX15" fmla="*/ 3698038 w 3898347"/>
              <a:gd name="connsiteY15" fmla="*/ 3806182 h 4296945"/>
              <a:gd name="connsiteX16" fmla="*/ 3662227 w 3898347"/>
              <a:gd name="connsiteY16" fmla="*/ 3807761 h 4296945"/>
              <a:gd name="connsiteX17" fmla="*/ 3659872 w 3898347"/>
              <a:gd name="connsiteY17" fmla="*/ 3805524 h 4296945"/>
              <a:gd name="connsiteX18" fmla="*/ 3643454 w 3898347"/>
              <a:gd name="connsiteY18" fmla="*/ 3794831 h 4296945"/>
              <a:gd name="connsiteX19" fmla="*/ 3624789 w 3898347"/>
              <a:gd name="connsiteY19" fmla="*/ 3803185 h 4296945"/>
              <a:gd name="connsiteX20" fmla="*/ 3602327 w 3898347"/>
              <a:gd name="connsiteY20" fmla="*/ 3794616 h 4296945"/>
              <a:gd name="connsiteX21" fmla="*/ 3596645 w 3898347"/>
              <a:gd name="connsiteY21" fmla="*/ 3797108 h 4296945"/>
              <a:gd name="connsiteX22" fmla="*/ 3574144 w 3898347"/>
              <a:gd name="connsiteY22" fmla="*/ 3795108 h 4296945"/>
              <a:gd name="connsiteX23" fmla="*/ 3562310 w 3898347"/>
              <a:gd name="connsiteY23" fmla="*/ 3787534 h 4296945"/>
              <a:gd name="connsiteX24" fmla="*/ 3551635 w 3898347"/>
              <a:gd name="connsiteY24" fmla="*/ 3797705 h 4296945"/>
              <a:gd name="connsiteX25" fmla="*/ 3550175 w 3898347"/>
              <a:gd name="connsiteY25" fmla="*/ 3803199 h 4296945"/>
              <a:gd name="connsiteX26" fmla="*/ 3542668 w 3898347"/>
              <a:gd name="connsiteY26" fmla="*/ 3803283 h 4296945"/>
              <a:gd name="connsiteX27" fmla="*/ 3533033 w 3898347"/>
              <a:gd name="connsiteY27" fmla="*/ 3799071 h 4296945"/>
              <a:gd name="connsiteX28" fmla="*/ 3521726 w 3898347"/>
              <a:gd name="connsiteY28" fmla="*/ 3804691 h 4296945"/>
              <a:gd name="connsiteX29" fmla="*/ 3520080 w 3898347"/>
              <a:gd name="connsiteY29" fmla="*/ 3805210 h 4296945"/>
              <a:gd name="connsiteX30" fmla="*/ 3508491 w 3898347"/>
              <a:gd name="connsiteY30" fmla="*/ 3797398 h 4296945"/>
              <a:gd name="connsiteX31" fmla="*/ 3503787 w 3898347"/>
              <a:gd name="connsiteY31" fmla="*/ 3797787 h 4296945"/>
              <a:gd name="connsiteX32" fmla="*/ 3492165 w 3898347"/>
              <a:gd name="connsiteY32" fmla="*/ 3799887 h 4296945"/>
              <a:gd name="connsiteX33" fmla="*/ 3472233 w 3898347"/>
              <a:gd name="connsiteY33" fmla="*/ 3805682 h 4296945"/>
              <a:gd name="connsiteX34" fmla="*/ 3465921 w 3898347"/>
              <a:gd name="connsiteY34" fmla="*/ 3805814 h 4296945"/>
              <a:gd name="connsiteX35" fmla="*/ 3455541 w 3898347"/>
              <a:gd name="connsiteY35" fmla="*/ 3815505 h 4296945"/>
              <a:gd name="connsiteX36" fmla="*/ 3429027 w 3898347"/>
              <a:gd name="connsiteY36" fmla="*/ 3816906 h 4296945"/>
              <a:gd name="connsiteX37" fmla="*/ 3369507 w 3898347"/>
              <a:gd name="connsiteY37" fmla="*/ 3825563 h 4296945"/>
              <a:gd name="connsiteX38" fmla="*/ 3324491 w 3898347"/>
              <a:gd name="connsiteY38" fmla="*/ 3832006 h 4296945"/>
              <a:gd name="connsiteX39" fmla="*/ 3244235 w 3898347"/>
              <a:gd name="connsiteY39" fmla="*/ 3834376 h 4296945"/>
              <a:gd name="connsiteX40" fmla="*/ 3226507 w 3898347"/>
              <a:gd name="connsiteY40" fmla="*/ 3820131 h 4296945"/>
              <a:gd name="connsiteX41" fmla="*/ 3191688 w 3898347"/>
              <a:gd name="connsiteY41" fmla="*/ 3837359 h 4296945"/>
              <a:gd name="connsiteX42" fmla="*/ 3185553 w 3898347"/>
              <a:gd name="connsiteY42" fmla="*/ 3859030 h 4296945"/>
              <a:gd name="connsiteX43" fmla="*/ 3137926 w 3898347"/>
              <a:gd name="connsiteY43" fmla="*/ 3867782 h 4296945"/>
              <a:gd name="connsiteX44" fmla="*/ 3090188 w 3898347"/>
              <a:gd name="connsiteY44" fmla="*/ 3855036 h 4296945"/>
              <a:gd name="connsiteX45" fmla="*/ 3031422 w 3898347"/>
              <a:gd name="connsiteY45" fmla="*/ 3858298 h 4296945"/>
              <a:gd name="connsiteX46" fmla="*/ 2996288 w 3898347"/>
              <a:gd name="connsiteY46" fmla="*/ 3860020 h 4296945"/>
              <a:gd name="connsiteX47" fmla="*/ 2901661 w 3898347"/>
              <a:gd name="connsiteY47" fmla="*/ 3882243 h 4296945"/>
              <a:gd name="connsiteX48" fmla="*/ 2782141 w 3898347"/>
              <a:gd name="connsiteY48" fmla="*/ 3932983 h 4296945"/>
              <a:gd name="connsiteX49" fmla="*/ 2749597 w 3898347"/>
              <a:gd name="connsiteY49" fmla="*/ 3956746 h 4296945"/>
              <a:gd name="connsiteX50" fmla="*/ 2730493 w 3898347"/>
              <a:gd name="connsiteY50" fmla="*/ 3955236 h 4296945"/>
              <a:gd name="connsiteX51" fmla="*/ 2707507 w 3898347"/>
              <a:gd name="connsiteY51" fmla="*/ 3947771 h 4296945"/>
              <a:gd name="connsiteX52" fmla="*/ 2701937 w 3898347"/>
              <a:gd name="connsiteY52" fmla="*/ 3950565 h 4296945"/>
              <a:gd name="connsiteX53" fmla="*/ 2679435 w 3898347"/>
              <a:gd name="connsiteY53" fmla="*/ 3949768 h 4296945"/>
              <a:gd name="connsiteX54" fmla="*/ 2667352 w 3898347"/>
              <a:gd name="connsiteY54" fmla="*/ 3942821 h 4296945"/>
              <a:gd name="connsiteX55" fmla="*/ 2657096 w 3898347"/>
              <a:gd name="connsiteY55" fmla="*/ 3953571 h 4296945"/>
              <a:gd name="connsiteX56" fmla="*/ 2655161 w 3898347"/>
              <a:gd name="connsiteY56" fmla="*/ 3962216 h 4296945"/>
              <a:gd name="connsiteX57" fmla="*/ 2638604 w 3898347"/>
              <a:gd name="connsiteY57" fmla="*/ 3955936 h 4296945"/>
              <a:gd name="connsiteX58" fmla="*/ 2626185 w 3898347"/>
              <a:gd name="connsiteY58" fmla="*/ 3962937 h 4296945"/>
              <a:gd name="connsiteX59" fmla="*/ 2614077 w 3898347"/>
              <a:gd name="connsiteY59" fmla="*/ 3955576 h 4296945"/>
              <a:gd name="connsiteX60" fmla="*/ 2609403 w 3898347"/>
              <a:gd name="connsiteY60" fmla="*/ 3956215 h 4296945"/>
              <a:gd name="connsiteX61" fmla="*/ 2597896 w 3898347"/>
              <a:gd name="connsiteY61" fmla="*/ 3958939 h 4296945"/>
              <a:gd name="connsiteX62" fmla="*/ 2578251 w 3898347"/>
              <a:gd name="connsiteY62" fmla="*/ 3965812 h 4296945"/>
              <a:gd name="connsiteX63" fmla="*/ 2571961 w 3898347"/>
              <a:gd name="connsiteY63" fmla="*/ 3966278 h 4296945"/>
              <a:gd name="connsiteX64" fmla="*/ 2559399 w 3898347"/>
              <a:gd name="connsiteY64" fmla="*/ 3979193 h 4296945"/>
              <a:gd name="connsiteX65" fmla="*/ 2533560 w 3898347"/>
              <a:gd name="connsiteY65" fmla="*/ 3988160 h 4296945"/>
              <a:gd name="connsiteX66" fmla="*/ 2515299 w 3898347"/>
              <a:gd name="connsiteY66" fmla="*/ 4016867 h 4296945"/>
              <a:gd name="connsiteX67" fmla="*/ 2513423 w 3898347"/>
              <a:gd name="connsiteY67" fmla="*/ 4018759 h 4296945"/>
              <a:gd name="connsiteX68" fmla="*/ 2482991 w 3898347"/>
              <a:gd name="connsiteY68" fmla="*/ 4012935 h 4296945"/>
              <a:gd name="connsiteX69" fmla="*/ 2446940 w 3898347"/>
              <a:gd name="connsiteY69" fmla="*/ 4021172 h 4296945"/>
              <a:gd name="connsiteX70" fmla="*/ 2404883 w 3898347"/>
              <a:gd name="connsiteY70" fmla="*/ 4024808 h 4296945"/>
              <a:gd name="connsiteX71" fmla="*/ 2373894 w 3898347"/>
              <a:gd name="connsiteY71" fmla="*/ 4023827 h 4296945"/>
              <a:gd name="connsiteX72" fmla="*/ 2297080 w 3898347"/>
              <a:gd name="connsiteY72" fmla="*/ 4040841 h 4296945"/>
              <a:gd name="connsiteX73" fmla="*/ 2170615 w 3898347"/>
              <a:gd name="connsiteY73" fmla="*/ 4077196 h 4296945"/>
              <a:gd name="connsiteX74" fmla="*/ 2143580 w 3898347"/>
              <a:gd name="connsiteY74" fmla="*/ 4083102 h 4296945"/>
              <a:gd name="connsiteX75" fmla="*/ 2119893 w 3898347"/>
              <a:gd name="connsiteY75" fmla="*/ 4080874 h 4296945"/>
              <a:gd name="connsiteX76" fmla="*/ 2114008 w 3898347"/>
              <a:gd name="connsiteY76" fmla="*/ 4073996 h 4296945"/>
              <a:gd name="connsiteX77" fmla="*/ 2099067 w 3898347"/>
              <a:gd name="connsiteY77" fmla="*/ 4076068 h 4296945"/>
              <a:gd name="connsiteX78" fmla="*/ 2095000 w 3898347"/>
              <a:gd name="connsiteY78" fmla="*/ 4075096 h 4296945"/>
              <a:gd name="connsiteX79" fmla="*/ 2071767 w 3898347"/>
              <a:gd name="connsiteY79" fmla="*/ 4071044 h 4296945"/>
              <a:gd name="connsiteX80" fmla="*/ 2024486 w 3898347"/>
              <a:gd name="connsiteY80" fmla="*/ 4100276 h 4296945"/>
              <a:gd name="connsiteX81" fmla="*/ 1964411 w 3898347"/>
              <a:gd name="connsiteY81" fmla="*/ 4105069 h 4296945"/>
              <a:gd name="connsiteX82" fmla="*/ 1739945 w 3898347"/>
              <a:gd name="connsiteY82" fmla="*/ 4171795 h 4296945"/>
              <a:gd name="connsiteX83" fmla="*/ 1610556 w 3898347"/>
              <a:gd name="connsiteY83" fmla="*/ 4167701 h 4296945"/>
              <a:gd name="connsiteX84" fmla="*/ 1553623 w 3898347"/>
              <a:gd name="connsiteY84" fmla="*/ 4236045 h 4296945"/>
              <a:gd name="connsiteX85" fmla="*/ 1548640 w 3898347"/>
              <a:gd name="connsiteY85" fmla="*/ 4238297 h 4296945"/>
              <a:gd name="connsiteX86" fmla="*/ 1530136 w 3898347"/>
              <a:gd name="connsiteY86" fmla="*/ 4227121 h 4296945"/>
              <a:gd name="connsiteX87" fmla="*/ 1508787 w 3898347"/>
              <a:gd name="connsiteY87" fmla="*/ 4234213 h 4296945"/>
              <a:gd name="connsiteX88" fmla="*/ 1488914 w 3898347"/>
              <a:gd name="connsiteY88" fmla="*/ 4241772 h 4296945"/>
              <a:gd name="connsiteX89" fmla="*/ 1488999 w 3898347"/>
              <a:gd name="connsiteY89" fmla="*/ 4251186 h 4296945"/>
              <a:gd name="connsiteX90" fmla="*/ 1475364 w 3898347"/>
              <a:gd name="connsiteY90" fmla="*/ 4248364 h 4296945"/>
              <a:gd name="connsiteX91" fmla="*/ 1457275 w 3898347"/>
              <a:gd name="connsiteY91" fmla="*/ 4252863 h 4296945"/>
              <a:gd name="connsiteX92" fmla="*/ 1448085 w 3898347"/>
              <a:gd name="connsiteY92" fmla="*/ 4248391 h 4296945"/>
              <a:gd name="connsiteX93" fmla="*/ 1315306 w 3898347"/>
              <a:gd name="connsiteY93" fmla="*/ 4237004 h 4296945"/>
              <a:gd name="connsiteX94" fmla="*/ 1272434 w 3898347"/>
              <a:gd name="connsiteY94" fmla="*/ 4244958 h 4296945"/>
              <a:gd name="connsiteX95" fmla="*/ 1231567 w 3898347"/>
              <a:gd name="connsiteY95" fmla="*/ 4219356 h 4296945"/>
              <a:gd name="connsiteX96" fmla="*/ 1216643 w 3898347"/>
              <a:gd name="connsiteY96" fmla="*/ 4229828 h 4296945"/>
              <a:gd name="connsiteX97" fmla="*/ 1214101 w 3898347"/>
              <a:gd name="connsiteY97" fmla="*/ 4231991 h 4296945"/>
              <a:gd name="connsiteX98" fmla="*/ 1203193 w 3898347"/>
              <a:gd name="connsiteY98" fmla="*/ 4232867 h 4296945"/>
              <a:gd name="connsiteX99" fmla="*/ 1201049 w 3898347"/>
              <a:gd name="connsiteY99" fmla="*/ 4242842 h 4296945"/>
              <a:gd name="connsiteX100" fmla="*/ 1185298 w 3898347"/>
              <a:gd name="connsiteY100" fmla="*/ 4251133 h 4296945"/>
              <a:gd name="connsiteX101" fmla="*/ 1164955 w 3898347"/>
              <a:gd name="connsiteY101" fmla="*/ 4250027 h 4296945"/>
              <a:gd name="connsiteX102" fmla="*/ 1067357 w 3898347"/>
              <a:gd name="connsiteY102" fmla="*/ 4233908 h 4296945"/>
              <a:gd name="connsiteX103" fmla="*/ 1009492 w 3898347"/>
              <a:gd name="connsiteY103" fmla="*/ 4230455 h 4296945"/>
              <a:gd name="connsiteX104" fmla="*/ 988345 w 3898347"/>
              <a:gd name="connsiteY104" fmla="*/ 4238880 h 4296945"/>
              <a:gd name="connsiteX105" fmla="*/ 958251 w 3898347"/>
              <a:gd name="connsiteY105" fmla="*/ 4244100 h 4296945"/>
              <a:gd name="connsiteX106" fmla="*/ 905785 w 3898347"/>
              <a:gd name="connsiteY106" fmla="*/ 4260845 h 4296945"/>
              <a:gd name="connsiteX107" fmla="*/ 834176 w 3898347"/>
              <a:gd name="connsiteY107" fmla="*/ 4270241 h 4296945"/>
              <a:gd name="connsiteX108" fmla="*/ 778474 w 3898347"/>
              <a:gd name="connsiteY108" fmla="*/ 4235526 h 4296945"/>
              <a:gd name="connsiteX109" fmla="*/ 774418 w 3898347"/>
              <a:gd name="connsiteY109" fmla="*/ 4242583 h 4296945"/>
              <a:gd name="connsiteX110" fmla="*/ 737705 w 3898347"/>
              <a:gd name="connsiteY110" fmla="*/ 4238891 h 4296945"/>
              <a:gd name="connsiteX111" fmla="*/ 605027 w 3898347"/>
              <a:gd name="connsiteY111" fmla="*/ 4175863 h 4296945"/>
              <a:gd name="connsiteX112" fmla="*/ 533391 w 3898347"/>
              <a:gd name="connsiteY112" fmla="*/ 4170035 h 4296945"/>
              <a:gd name="connsiteX113" fmla="*/ 508621 w 3898347"/>
              <a:gd name="connsiteY113" fmla="*/ 4176044 h 4296945"/>
              <a:gd name="connsiteX114" fmla="*/ 467082 w 3898347"/>
              <a:gd name="connsiteY114" fmla="*/ 4185616 h 4296945"/>
              <a:gd name="connsiteX115" fmla="*/ 437646 w 3898347"/>
              <a:gd name="connsiteY115" fmla="*/ 4212658 h 4296945"/>
              <a:gd name="connsiteX116" fmla="*/ 402271 w 3898347"/>
              <a:gd name="connsiteY116" fmla="*/ 4212774 h 4296945"/>
              <a:gd name="connsiteX117" fmla="*/ 391968 w 3898347"/>
              <a:gd name="connsiteY117" fmla="*/ 4187073 h 4296945"/>
              <a:gd name="connsiteX118" fmla="*/ 354806 w 3898347"/>
              <a:gd name="connsiteY118" fmla="*/ 4195545 h 4296945"/>
              <a:gd name="connsiteX119" fmla="*/ 298662 w 3898347"/>
              <a:gd name="connsiteY119" fmla="*/ 4211227 h 4296945"/>
              <a:gd name="connsiteX120" fmla="*/ 265740 w 3898347"/>
              <a:gd name="connsiteY120" fmla="*/ 4213623 h 4296945"/>
              <a:gd name="connsiteX121" fmla="*/ 176403 w 3898347"/>
              <a:gd name="connsiteY121" fmla="*/ 4227393 h 4296945"/>
              <a:gd name="connsiteX122" fmla="*/ 82528 w 3898347"/>
              <a:gd name="connsiteY122" fmla="*/ 4275540 h 4296945"/>
              <a:gd name="connsiteX123" fmla="*/ 5850 w 3898347"/>
              <a:gd name="connsiteY123" fmla="*/ 4296945 h 4296945"/>
              <a:gd name="connsiteX124" fmla="*/ 0 w 3898347"/>
              <a:gd name="connsiteY124" fmla="*/ 4221939 h 4296945"/>
              <a:gd name="connsiteX125" fmla="*/ 0 w 3898347"/>
              <a:gd name="connsiteY125" fmla="*/ 15850 h 4296945"/>
              <a:gd name="connsiteX126" fmla="*/ 3898347 w 3898347"/>
              <a:gd name="connsiteY126" fmla="*/ 0 h 4296945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83259 w 3898347"/>
              <a:gd name="connsiteY9" fmla="*/ 3825276 h 4275540"/>
              <a:gd name="connsiteX10" fmla="*/ 3729936 w 3898347"/>
              <a:gd name="connsiteY10" fmla="*/ 3815386 h 4275540"/>
              <a:gd name="connsiteX11" fmla="*/ 3726018 w 3898347"/>
              <a:gd name="connsiteY11" fmla="*/ 3815100 h 4275540"/>
              <a:gd name="connsiteX12" fmla="*/ 3725413 w 3898347"/>
              <a:gd name="connsiteY12" fmla="*/ 3814615 h 4275540"/>
              <a:gd name="connsiteX13" fmla="*/ 3713801 w 3898347"/>
              <a:gd name="connsiteY13" fmla="*/ 3811018 h 4275540"/>
              <a:gd name="connsiteX14" fmla="*/ 3709087 w 3898347"/>
              <a:gd name="connsiteY14" fmla="*/ 3813195 h 4275540"/>
              <a:gd name="connsiteX15" fmla="*/ 3698038 w 3898347"/>
              <a:gd name="connsiteY15" fmla="*/ 3806182 h 4275540"/>
              <a:gd name="connsiteX16" fmla="*/ 3662227 w 3898347"/>
              <a:gd name="connsiteY16" fmla="*/ 3807761 h 4275540"/>
              <a:gd name="connsiteX17" fmla="*/ 3659872 w 3898347"/>
              <a:gd name="connsiteY17" fmla="*/ 3805524 h 4275540"/>
              <a:gd name="connsiteX18" fmla="*/ 3643454 w 3898347"/>
              <a:gd name="connsiteY18" fmla="*/ 3794831 h 4275540"/>
              <a:gd name="connsiteX19" fmla="*/ 3624789 w 3898347"/>
              <a:gd name="connsiteY19" fmla="*/ 3803185 h 4275540"/>
              <a:gd name="connsiteX20" fmla="*/ 3602327 w 3898347"/>
              <a:gd name="connsiteY20" fmla="*/ 3794616 h 4275540"/>
              <a:gd name="connsiteX21" fmla="*/ 3596645 w 3898347"/>
              <a:gd name="connsiteY21" fmla="*/ 3797108 h 4275540"/>
              <a:gd name="connsiteX22" fmla="*/ 3574144 w 3898347"/>
              <a:gd name="connsiteY22" fmla="*/ 3795108 h 4275540"/>
              <a:gd name="connsiteX23" fmla="*/ 3562310 w 3898347"/>
              <a:gd name="connsiteY23" fmla="*/ 3787534 h 4275540"/>
              <a:gd name="connsiteX24" fmla="*/ 3551635 w 3898347"/>
              <a:gd name="connsiteY24" fmla="*/ 3797705 h 4275540"/>
              <a:gd name="connsiteX25" fmla="*/ 3550175 w 3898347"/>
              <a:gd name="connsiteY25" fmla="*/ 3803199 h 4275540"/>
              <a:gd name="connsiteX26" fmla="*/ 3542668 w 3898347"/>
              <a:gd name="connsiteY26" fmla="*/ 3803283 h 4275540"/>
              <a:gd name="connsiteX27" fmla="*/ 3533033 w 3898347"/>
              <a:gd name="connsiteY27" fmla="*/ 3799071 h 4275540"/>
              <a:gd name="connsiteX28" fmla="*/ 3521726 w 3898347"/>
              <a:gd name="connsiteY28" fmla="*/ 3804691 h 4275540"/>
              <a:gd name="connsiteX29" fmla="*/ 3520080 w 3898347"/>
              <a:gd name="connsiteY29" fmla="*/ 3805210 h 4275540"/>
              <a:gd name="connsiteX30" fmla="*/ 3508491 w 3898347"/>
              <a:gd name="connsiteY30" fmla="*/ 3797398 h 4275540"/>
              <a:gd name="connsiteX31" fmla="*/ 3503787 w 3898347"/>
              <a:gd name="connsiteY31" fmla="*/ 3797787 h 4275540"/>
              <a:gd name="connsiteX32" fmla="*/ 3492165 w 3898347"/>
              <a:gd name="connsiteY32" fmla="*/ 3799887 h 4275540"/>
              <a:gd name="connsiteX33" fmla="*/ 3472233 w 3898347"/>
              <a:gd name="connsiteY33" fmla="*/ 3805682 h 4275540"/>
              <a:gd name="connsiteX34" fmla="*/ 3465921 w 3898347"/>
              <a:gd name="connsiteY34" fmla="*/ 3805814 h 4275540"/>
              <a:gd name="connsiteX35" fmla="*/ 3455541 w 3898347"/>
              <a:gd name="connsiteY35" fmla="*/ 3815505 h 4275540"/>
              <a:gd name="connsiteX36" fmla="*/ 3429027 w 3898347"/>
              <a:gd name="connsiteY36" fmla="*/ 3816906 h 4275540"/>
              <a:gd name="connsiteX37" fmla="*/ 3369507 w 3898347"/>
              <a:gd name="connsiteY37" fmla="*/ 3825563 h 4275540"/>
              <a:gd name="connsiteX38" fmla="*/ 3324491 w 3898347"/>
              <a:gd name="connsiteY38" fmla="*/ 3832006 h 4275540"/>
              <a:gd name="connsiteX39" fmla="*/ 3244235 w 3898347"/>
              <a:gd name="connsiteY39" fmla="*/ 3834376 h 4275540"/>
              <a:gd name="connsiteX40" fmla="*/ 3226507 w 3898347"/>
              <a:gd name="connsiteY40" fmla="*/ 3820131 h 4275540"/>
              <a:gd name="connsiteX41" fmla="*/ 3191688 w 3898347"/>
              <a:gd name="connsiteY41" fmla="*/ 3837359 h 4275540"/>
              <a:gd name="connsiteX42" fmla="*/ 3185553 w 3898347"/>
              <a:gd name="connsiteY42" fmla="*/ 3859030 h 4275540"/>
              <a:gd name="connsiteX43" fmla="*/ 3137926 w 3898347"/>
              <a:gd name="connsiteY43" fmla="*/ 3867782 h 4275540"/>
              <a:gd name="connsiteX44" fmla="*/ 3090188 w 3898347"/>
              <a:gd name="connsiteY44" fmla="*/ 3855036 h 4275540"/>
              <a:gd name="connsiteX45" fmla="*/ 3031422 w 3898347"/>
              <a:gd name="connsiteY45" fmla="*/ 3858298 h 4275540"/>
              <a:gd name="connsiteX46" fmla="*/ 2996288 w 3898347"/>
              <a:gd name="connsiteY46" fmla="*/ 3860020 h 4275540"/>
              <a:gd name="connsiteX47" fmla="*/ 2901661 w 3898347"/>
              <a:gd name="connsiteY47" fmla="*/ 3882243 h 4275540"/>
              <a:gd name="connsiteX48" fmla="*/ 2782141 w 3898347"/>
              <a:gd name="connsiteY48" fmla="*/ 3932983 h 4275540"/>
              <a:gd name="connsiteX49" fmla="*/ 2749597 w 3898347"/>
              <a:gd name="connsiteY49" fmla="*/ 3956746 h 4275540"/>
              <a:gd name="connsiteX50" fmla="*/ 2730493 w 3898347"/>
              <a:gd name="connsiteY50" fmla="*/ 3955236 h 4275540"/>
              <a:gd name="connsiteX51" fmla="*/ 2707507 w 3898347"/>
              <a:gd name="connsiteY51" fmla="*/ 3947771 h 4275540"/>
              <a:gd name="connsiteX52" fmla="*/ 2701937 w 3898347"/>
              <a:gd name="connsiteY52" fmla="*/ 3950565 h 4275540"/>
              <a:gd name="connsiteX53" fmla="*/ 2679435 w 3898347"/>
              <a:gd name="connsiteY53" fmla="*/ 3949768 h 4275540"/>
              <a:gd name="connsiteX54" fmla="*/ 2667352 w 3898347"/>
              <a:gd name="connsiteY54" fmla="*/ 3942821 h 4275540"/>
              <a:gd name="connsiteX55" fmla="*/ 2657096 w 3898347"/>
              <a:gd name="connsiteY55" fmla="*/ 3953571 h 4275540"/>
              <a:gd name="connsiteX56" fmla="*/ 2655161 w 3898347"/>
              <a:gd name="connsiteY56" fmla="*/ 3962216 h 4275540"/>
              <a:gd name="connsiteX57" fmla="*/ 2638604 w 3898347"/>
              <a:gd name="connsiteY57" fmla="*/ 3955936 h 4275540"/>
              <a:gd name="connsiteX58" fmla="*/ 2626185 w 3898347"/>
              <a:gd name="connsiteY58" fmla="*/ 3962937 h 4275540"/>
              <a:gd name="connsiteX59" fmla="*/ 2614077 w 3898347"/>
              <a:gd name="connsiteY59" fmla="*/ 3955576 h 4275540"/>
              <a:gd name="connsiteX60" fmla="*/ 2609403 w 3898347"/>
              <a:gd name="connsiteY60" fmla="*/ 3956215 h 4275540"/>
              <a:gd name="connsiteX61" fmla="*/ 2597896 w 3898347"/>
              <a:gd name="connsiteY61" fmla="*/ 3958939 h 4275540"/>
              <a:gd name="connsiteX62" fmla="*/ 2578251 w 3898347"/>
              <a:gd name="connsiteY62" fmla="*/ 3965812 h 4275540"/>
              <a:gd name="connsiteX63" fmla="*/ 2571961 w 3898347"/>
              <a:gd name="connsiteY63" fmla="*/ 3966278 h 4275540"/>
              <a:gd name="connsiteX64" fmla="*/ 2559399 w 3898347"/>
              <a:gd name="connsiteY64" fmla="*/ 3979193 h 4275540"/>
              <a:gd name="connsiteX65" fmla="*/ 2533560 w 3898347"/>
              <a:gd name="connsiteY65" fmla="*/ 3988160 h 4275540"/>
              <a:gd name="connsiteX66" fmla="*/ 2515299 w 3898347"/>
              <a:gd name="connsiteY66" fmla="*/ 4016867 h 4275540"/>
              <a:gd name="connsiteX67" fmla="*/ 2513423 w 3898347"/>
              <a:gd name="connsiteY67" fmla="*/ 4018759 h 4275540"/>
              <a:gd name="connsiteX68" fmla="*/ 2482991 w 3898347"/>
              <a:gd name="connsiteY68" fmla="*/ 4012935 h 4275540"/>
              <a:gd name="connsiteX69" fmla="*/ 2446940 w 3898347"/>
              <a:gd name="connsiteY69" fmla="*/ 4021172 h 4275540"/>
              <a:gd name="connsiteX70" fmla="*/ 2404883 w 3898347"/>
              <a:gd name="connsiteY70" fmla="*/ 4024808 h 4275540"/>
              <a:gd name="connsiteX71" fmla="*/ 2373894 w 3898347"/>
              <a:gd name="connsiteY71" fmla="*/ 4023827 h 4275540"/>
              <a:gd name="connsiteX72" fmla="*/ 2297080 w 3898347"/>
              <a:gd name="connsiteY72" fmla="*/ 4040841 h 4275540"/>
              <a:gd name="connsiteX73" fmla="*/ 2170615 w 3898347"/>
              <a:gd name="connsiteY73" fmla="*/ 4077196 h 4275540"/>
              <a:gd name="connsiteX74" fmla="*/ 2143580 w 3898347"/>
              <a:gd name="connsiteY74" fmla="*/ 4083102 h 4275540"/>
              <a:gd name="connsiteX75" fmla="*/ 2119893 w 3898347"/>
              <a:gd name="connsiteY75" fmla="*/ 4080874 h 4275540"/>
              <a:gd name="connsiteX76" fmla="*/ 2114008 w 3898347"/>
              <a:gd name="connsiteY76" fmla="*/ 4073996 h 4275540"/>
              <a:gd name="connsiteX77" fmla="*/ 2099067 w 3898347"/>
              <a:gd name="connsiteY77" fmla="*/ 4076068 h 4275540"/>
              <a:gd name="connsiteX78" fmla="*/ 2095000 w 3898347"/>
              <a:gd name="connsiteY78" fmla="*/ 4075096 h 4275540"/>
              <a:gd name="connsiteX79" fmla="*/ 2071767 w 3898347"/>
              <a:gd name="connsiteY79" fmla="*/ 4071044 h 4275540"/>
              <a:gd name="connsiteX80" fmla="*/ 2024486 w 3898347"/>
              <a:gd name="connsiteY80" fmla="*/ 4100276 h 4275540"/>
              <a:gd name="connsiteX81" fmla="*/ 1964411 w 3898347"/>
              <a:gd name="connsiteY81" fmla="*/ 4105069 h 4275540"/>
              <a:gd name="connsiteX82" fmla="*/ 1739945 w 3898347"/>
              <a:gd name="connsiteY82" fmla="*/ 4171795 h 4275540"/>
              <a:gd name="connsiteX83" fmla="*/ 1610556 w 3898347"/>
              <a:gd name="connsiteY83" fmla="*/ 4167701 h 4275540"/>
              <a:gd name="connsiteX84" fmla="*/ 1553623 w 3898347"/>
              <a:gd name="connsiteY84" fmla="*/ 4236045 h 4275540"/>
              <a:gd name="connsiteX85" fmla="*/ 1548640 w 3898347"/>
              <a:gd name="connsiteY85" fmla="*/ 4238297 h 4275540"/>
              <a:gd name="connsiteX86" fmla="*/ 1530136 w 3898347"/>
              <a:gd name="connsiteY86" fmla="*/ 4227121 h 4275540"/>
              <a:gd name="connsiteX87" fmla="*/ 1508787 w 3898347"/>
              <a:gd name="connsiteY87" fmla="*/ 4234213 h 4275540"/>
              <a:gd name="connsiteX88" fmla="*/ 1488914 w 3898347"/>
              <a:gd name="connsiteY88" fmla="*/ 4241772 h 4275540"/>
              <a:gd name="connsiteX89" fmla="*/ 1488999 w 3898347"/>
              <a:gd name="connsiteY89" fmla="*/ 4251186 h 4275540"/>
              <a:gd name="connsiteX90" fmla="*/ 1475364 w 3898347"/>
              <a:gd name="connsiteY90" fmla="*/ 4248364 h 4275540"/>
              <a:gd name="connsiteX91" fmla="*/ 1457275 w 3898347"/>
              <a:gd name="connsiteY91" fmla="*/ 4252863 h 4275540"/>
              <a:gd name="connsiteX92" fmla="*/ 1448085 w 3898347"/>
              <a:gd name="connsiteY92" fmla="*/ 4248391 h 4275540"/>
              <a:gd name="connsiteX93" fmla="*/ 1315306 w 3898347"/>
              <a:gd name="connsiteY93" fmla="*/ 4237004 h 4275540"/>
              <a:gd name="connsiteX94" fmla="*/ 1272434 w 3898347"/>
              <a:gd name="connsiteY94" fmla="*/ 4244958 h 4275540"/>
              <a:gd name="connsiteX95" fmla="*/ 1231567 w 3898347"/>
              <a:gd name="connsiteY95" fmla="*/ 4219356 h 4275540"/>
              <a:gd name="connsiteX96" fmla="*/ 1216643 w 3898347"/>
              <a:gd name="connsiteY96" fmla="*/ 4229828 h 4275540"/>
              <a:gd name="connsiteX97" fmla="*/ 1214101 w 3898347"/>
              <a:gd name="connsiteY97" fmla="*/ 4231991 h 4275540"/>
              <a:gd name="connsiteX98" fmla="*/ 1203193 w 3898347"/>
              <a:gd name="connsiteY98" fmla="*/ 4232867 h 4275540"/>
              <a:gd name="connsiteX99" fmla="*/ 1201049 w 3898347"/>
              <a:gd name="connsiteY99" fmla="*/ 4242842 h 4275540"/>
              <a:gd name="connsiteX100" fmla="*/ 1185298 w 3898347"/>
              <a:gd name="connsiteY100" fmla="*/ 4251133 h 4275540"/>
              <a:gd name="connsiteX101" fmla="*/ 1164955 w 3898347"/>
              <a:gd name="connsiteY101" fmla="*/ 4250027 h 4275540"/>
              <a:gd name="connsiteX102" fmla="*/ 1067357 w 3898347"/>
              <a:gd name="connsiteY102" fmla="*/ 4233908 h 4275540"/>
              <a:gd name="connsiteX103" fmla="*/ 1009492 w 3898347"/>
              <a:gd name="connsiteY103" fmla="*/ 4230455 h 4275540"/>
              <a:gd name="connsiteX104" fmla="*/ 988345 w 3898347"/>
              <a:gd name="connsiteY104" fmla="*/ 4238880 h 4275540"/>
              <a:gd name="connsiteX105" fmla="*/ 958251 w 3898347"/>
              <a:gd name="connsiteY105" fmla="*/ 4244100 h 4275540"/>
              <a:gd name="connsiteX106" fmla="*/ 905785 w 3898347"/>
              <a:gd name="connsiteY106" fmla="*/ 4260845 h 4275540"/>
              <a:gd name="connsiteX107" fmla="*/ 834176 w 3898347"/>
              <a:gd name="connsiteY107" fmla="*/ 4270241 h 4275540"/>
              <a:gd name="connsiteX108" fmla="*/ 778474 w 3898347"/>
              <a:gd name="connsiteY108" fmla="*/ 4235526 h 4275540"/>
              <a:gd name="connsiteX109" fmla="*/ 774418 w 3898347"/>
              <a:gd name="connsiteY109" fmla="*/ 4242583 h 4275540"/>
              <a:gd name="connsiteX110" fmla="*/ 737705 w 3898347"/>
              <a:gd name="connsiteY110" fmla="*/ 4238891 h 4275540"/>
              <a:gd name="connsiteX111" fmla="*/ 605027 w 3898347"/>
              <a:gd name="connsiteY111" fmla="*/ 4175863 h 4275540"/>
              <a:gd name="connsiteX112" fmla="*/ 533391 w 3898347"/>
              <a:gd name="connsiteY112" fmla="*/ 4170035 h 4275540"/>
              <a:gd name="connsiteX113" fmla="*/ 508621 w 3898347"/>
              <a:gd name="connsiteY113" fmla="*/ 4176044 h 4275540"/>
              <a:gd name="connsiteX114" fmla="*/ 467082 w 3898347"/>
              <a:gd name="connsiteY114" fmla="*/ 4185616 h 4275540"/>
              <a:gd name="connsiteX115" fmla="*/ 437646 w 3898347"/>
              <a:gd name="connsiteY115" fmla="*/ 4212658 h 4275540"/>
              <a:gd name="connsiteX116" fmla="*/ 402271 w 3898347"/>
              <a:gd name="connsiteY116" fmla="*/ 4212774 h 4275540"/>
              <a:gd name="connsiteX117" fmla="*/ 391968 w 3898347"/>
              <a:gd name="connsiteY117" fmla="*/ 4187073 h 4275540"/>
              <a:gd name="connsiteX118" fmla="*/ 354806 w 3898347"/>
              <a:gd name="connsiteY118" fmla="*/ 4195545 h 4275540"/>
              <a:gd name="connsiteX119" fmla="*/ 298662 w 3898347"/>
              <a:gd name="connsiteY119" fmla="*/ 4211227 h 4275540"/>
              <a:gd name="connsiteX120" fmla="*/ 265740 w 3898347"/>
              <a:gd name="connsiteY120" fmla="*/ 4213623 h 4275540"/>
              <a:gd name="connsiteX121" fmla="*/ 176403 w 3898347"/>
              <a:gd name="connsiteY121" fmla="*/ 4227393 h 4275540"/>
              <a:gd name="connsiteX122" fmla="*/ 82528 w 3898347"/>
              <a:gd name="connsiteY122" fmla="*/ 4275540 h 4275540"/>
              <a:gd name="connsiteX123" fmla="*/ 19464 w 3898347"/>
              <a:gd name="connsiteY123" fmla="*/ 4256103 h 4275540"/>
              <a:gd name="connsiteX124" fmla="*/ 0 w 3898347"/>
              <a:gd name="connsiteY124" fmla="*/ 4221939 h 4275540"/>
              <a:gd name="connsiteX125" fmla="*/ 0 w 3898347"/>
              <a:gd name="connsiteY125" fmla="*/ 15850 h 4275540"/>
              <a:gd name="connsiteX126" fmla="*/ 3898347 w 3898347"/>
              <a:gd name="connsiteY126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50175 w 3898347"/>
              <a:gd name="connsiteY24" fmla="*/ 3803199 h 4275540"/>
              <a:gd name="connsiteX25" fmla="*/ 3542668 w 3898347"/>
              <a:gd name="connsiteY25" fmla="*/ 3803283 h 4275540"/>
              <a:gd name="connsiteX26" fmla="*/ 3533033 w 3898347"/>
              <a:gd name="connsiteY26" fmla="*/ 3799071 h 4275540"/>
              <a:gd name="connsiteX27" fmla="*/ 3521726 w 3898347"/>
              <a:gd name="connsiteY27" fmla="*/ 3804691 h 4275540"/>
              <a:gd name="connsiteX28" fmla="*/ 3520080 w 3898347"/>
              <a:gd name="connsiteY28" fmla="*/ 3805210 h 4275540"/>
              <a:gd name="connsiteX29" fmla="*/ 3508491 w 3898347"/>
              <a:gd name="connsiteY29" fmla="*/ 3797398 h 4275540"/>
              <a:gd name="connsiteX30" fmla="*/ 3503787 w 3898347"/>
              <a:gd name="connsiteY30" fmla="*/ 3797787 h 4275540"/>
              <a:gd name="connsiteX31" fmla="*/ 3492165 w 3898347"/>
              <a:gd name="connsiteY31" fmla="*/ 3799887 h 4275540"/>
              <a:gd name="connsiteX32" fmla="*/ 3472233 w 3898347"/>
              <a:gd name="connsiteY32" fmla="*/ 3805682 h 4275540"/>
              <a:gd name="connsiteX33" fmla="*/ 3465921 w 3898347"/>
              <a:gd name="connsiteY33" fmla="*/ 3805814 h 4275540"/>
              <a:gd name="connsiteX34" fmla="*/ 3455541 w 3898347"/>
              <a:gd name="connsiteY34" fmla="*/ 3815505 h 4275540"/>
              <a:gd name="connsiteX35" fmla="*/ 3429027 w 3898347"/>
              <a:gd name="connsiteY35" fmla="*/ 3816906 h 4275540"/>
              <a:gd name="connsiteX36" fmla="*/ 3369507 w 3898347"/>
              <a:gd name="connsiteY36" fmla="*/ 3825563 h 4275540"/>
              <a:gd name="connsiteX37" fmla="*/ 3324491 w 3898347"/>
              <a:gd name="connsiteY37" fmla="*/ 3832006 h 4275540"/>
              <a:gd name="connsiteX38" fmla="*/ 3244235 w 3898347"/>
              <a:gd name="connsiteY38" fmla="*/ 3834376 h 4275540"/>
              <a:gd name="connsiteX39" fmla="*/ 3226507 w 3898347"/>
              <a:gd name="connsiteY39" fmla="*/ 3820131 h 4275540"/>
              <a:gd name="connsiteX40" fmla="*/ 3191688 w 3898347"/>
              <a:gd name="connsiteY40" fmla="*/ 3837359 h 4275540"/>
              <a:gd name="connsiteX41" fmla="*/ 3185553 w 3898347"/>
              <a:gd name="connsiteY41" fmla="*/ 3859030 h 4275540"/>
              <a:gd name="connsiteX42" fmla="*/ 3137926 w 3898347"/>
              <a:gd name="connsiteY42" fmla="*/ 3867782 h 4275540"/>
              <a:gd name="connsiteX43" fmla="*/ 3090188 w 3898347"/>
              <a:gd name="connsiteY43" fmla="*/ 3855036 h 4275540"/>
              <a:gd name="connsiteX44" fmla="*/ 3031422 w 3898347"/>
              <a:gd name="connsiteY44" fmla="*/ 3858298 h 4275540"/>
              <a:gd name="connsiteX45" fmla="*/ 2996288 w 3898347"/>
              <a:gd name="connsiteY45" fmla="*/ 3860020 h 4275540"/>
              <a:gd name="connsiteX46" fmla="*/ 2901661 w 3898347"/>
              <a:gd name="connsiteY46" fmla="*/ 3882243 h 4275540"/>
              <a:gd name="connsiteX47" fmla="*/ 2782141 w 3898347"/>
              <a:gd name="connsiteY47" fmla="*/ 3932983 h 4275540"/>
              <a:gd name="connsiteX48" fmla="*/ 2749597 w 3898347"/>
              <a:gd name="connsiteY48" fmla="*/ 3956746 h 4275540"/>
              <a:gd name="connsiteX49" fmla="*/ 2730493 w 3898347"/>
              <a:gd name="connsiteY49" fmla="*/ 3955236 h 4275540"/>
              <a:gd name="connsiteX50" fmla="*/ 2707507 w 3898347"/>
              <a:gd name="connsiteY50" fmla="*/ 3947771 h 4275540"/>
              <a:gd name="connsiteX51" fmla="*/ 2701937 w 3898347"/>
              <a:gd name="connsiteY51" fmla="*/ 3950565 h 4275540"/>
              <a:gd name="connsiteX52" fmla="*/ 2679435 w 3898347"/>
              <a:gd name="connsiteY52" fmla="*/ 3949768 h 4275540"/>
              <a:gd name="connsiteX53" fmla="*/ 2667352 w 3898347"/>
              <a:gd name="connsiteY53" fmla="*/ 3942821 h 4275540"/>
              <a:gd name="connsiteX54" fmla="*/ 2657096 w 3898347"/>
              <a:gd name="connsiteY54" fmla="*/ 3953571 h 4275540"/>
              <a:gd name="connsiteX55" fmla="*/ 2655161 w 3898347"/>
              <a:gd name="connsiteY55" fmla="*/ 3962216 h 4275540"/>
              <a:gd name="connsiteX56" fmla="*/ 2638604 w 3898347"/>
              <a:gd name="connsiteY56" fmla="*/ 3955936 h 4275540"/>
              <a:gd name="connsiteX57" fmla="*/ 2626185 w 3898347"/>
              <a:gd name="connsiteY57" fmla="*/ 3962937 h 4275540"/>
              <a:gd name="connsiteX58" fmla="*/ 2614077 w 3898347"/>
              <a:gd name="connsiteY58" fmla="*/ 3955576 h 4275540"/>
              <a:gd name="connsiteX59" fmla="*/ 2609403 w 3898347"/>
              <a:gd name="connsiteY59" fmla="*/ 3956215 h 4275540"/>
              <a:gd name="connsiteX60" fmla="*/ 2597896 w 3898347"/>
              <a:gd name="connsiteY60" fmla="*/ 3958939 h 4275540"/>
              <a:gd name="connsiteX61" fmla="*/ 2578251 w 3898347"/>
              <a:gd name="connsiteY61" fmla="*/ 3965812 h 4275540"/>
              <a:gd name="connsiteX62" fmla="*/ 2571961 w 3898347"/>
              <a:gd name="connsiteY62" fmla="*/ 3966278 h 4275540"/>
              <a:gd name="connsiteX63" fmla="*/ 2559399 w 3898347"/>
              <a:gd name="connsiteY63" fmla="*/ 3979193 h 4275540"/>
              <a:gd name="connsiteX64" fmla="*/ 2533560 w 3898347"/>
              <a:gd name="connsiteY64" fmla="*/ 3988160 h 4275540"/>
              <a:gd name="connsiteX65" fmla="*/ 2515299 w 3898347"/>
              <a:gd name="connsiteY65" fmla="*/ 4016867 h 4275540"/>
              <a:gd name="connsiteX66" fmla="*/ 2513423 w 3898347"/>
              <a:gd name="connsiteY66" fmla="*/ 4018759 h 4275540"/>
              <a:gd name="connsiteX67" fmla="*/ 2482991 w 3898347"/>
              <a:gd name="connsiteY67" fmla="*/ 4012935 h 4275540"/>
              <a:gd name="connsiteX68" fmla="*/ 2446940 w 3898347"/>
              <a:gd name="connsiteY68" fmla="*/ 4021172 h 4275540"/>
              <a:gd name="connsiteX69" fmla="*/ 2404883 w 3898347"/>
              <a:gd name="connsiteY69" fmla="*/ 4024808 h 4275540"/>
              <a:gd name="connsiteX70" fmla="*/ 2373894 w 3898347"/>
              <a:gd name="connsiteY70" fmla="*/ 4023827 h 4275540"/>
              <a:gd name="connsiteX71" fmla="*/ 2297080 w 3898347"/>
              <a:gd name="connsiteY71" fmla="*/ 4040841 h 4275540"/>
              <a:gd name="connsiteX72" fmla="*/ 2170615 w 3898347"/>
              <a:gd name="connsiteY72" fmla="*/ 4077196 h 4275540"/>
              <a:gd name="connsiteX73" fmla="*/ 2143580 w 3898347"/>
              <a:gd name="connsiteY73" fmla="*/ 4083102 h 4275540"/>
              <a:gd name="connsiteX74" fmla="*/ 2119893 w 3898347"/>
              <a:gd name="connsiteY74" fmla="*/ 4080874 h 4275540"/>
              <a:gd name="connsiteX75" fmla="*/ 2114008 w 3898347"/>
              <a:gd name="connsiteY75" fmla="*/ 4073996 h 4275540"/>
              <a:gd name="connsiteX76" fmla="*/ 2099067 w 3898347"/>
              <a:gd name="connsiteY76" fmla="*/ 4076068 h 4275540"/>
              <a:gd name="connsiteX77" fmla="*/ 2095000 w 3898347"/>
              <a:gd name="connsiteY77" fmla="*/ 4075096 h 4275540"/>
              <a:gd name="connsiteX78" fmla="*/ 2071767 w 3898347"/>
              <a:gd name="connsiteY78" fmla="*/ 4071044 h 4275540"/>
              <a:gd name="connsiteX79" fmla="*/ 2024486 w 3898347"/>
              <a:gd name="connsiteY79" fmla="*/ 4100276 h 4275540"/>
              <a:gd name="connsiteX80" fmla="*/ 1964411 w 3898347"/>
              <a:gd name="connsiteY80" fmla="*/ 4105069 h 4275540"/>
              <a:gd name="connsiteX81" fmla="*/ 1739945 w 3898347"/>
              <a:gd name="connsiteY81" fmla="*/ 4171795 h 4275540"/>
              <a:gd name="connsiteX82" fmla="*/ 1610556 w 3898347"/>
              <a:gd name="connsiteY82" fmla="*/ 4167701 h 4275540"/>
              <a:gd name="connsiteX83" fmla="*/ 1553623 w 3898347"/>
              <a:gd name="connsiteY83" fmla="*/ 4236045 h 4275540"/>
              <a:gd name="connsiteX84" fmla="*/ 1548640 w 3898347"/>
              <a:gd name="connsiteY84" fmla="*/ 4238297 h 4275540"/>
              <a:gd name="connsiteX85" fmla="*/ 1530136 w 3898347"/>
              <a:gd name="connsiteY85" fmla="*/ 4227121 h 4275540"/>
              <a:gd name="connsiteX86" fmla="*/ 1508787 w 3898347"/>
              <a:gd name="connsiteY86" fmla="*/ 4234213 h 4275540"/>
              <a:gd name="connsiteX87" fmla="*/ 1488914 w 3898347"/>
              <a:gd name="connsiteY87" fmla="*/ 4241772 h 4275540"/>
              <a:gd name="connsiteX88" fmla="*/ 1488999 w 3898347"/>
              <a:gd name="connsiteY88" fmla="*/ 4251186 h 4275540"/>
              <a:gd name="connsiteX89" fmla="*/ 1475364 w 3898347"/>
              <a:gd name="connsiteY89" fmla="*/ 4248364 h 4275540"/>
              <a:gd name="connsiteX90" fmla="*/ 1457275 w 3898347"/>
              <a:gd name="connsiteY90" fmla="*/ 4252863 h 4275540"/>
              <a:gd name="connsiteX91" fmla="*/ 1448085 w 3898347"/>
              <a:gd name="connsiteY91" fmla="*/ 4248391 h 4275540"/>
              <a:gd name="connsiteX92" fmla="*/ 1315306 w 3898347"/>
              <a:gd name="connsiteY92" fmla="*/ 4237004 h 4275540"/>
              <a:gd name="connsiteX93" fmla="*/ 1272434 w 3898347"/>
              <a:gd name="connsiteY93" fmla="*/ 4244958 h 4275540"/>
              <a:gd name="connsiteX94" fmla="*/ 1231567 w 3898347"/>
              <a:gd name="connsiteY94" fmla="*/ 4219356 h 4275540"/>
              <a:gd name="connsiteX95" fmla="*/ 1216643 w 3898347"/>
              <a:gd name="connsiteY95" fmla="*/ 4229828 h 4275540"/>
              <a:gd name="connsiteX96" fmla="*/ 1214101 w 3898347"/>
              <a:gd name="connsiteY96" fmla="*/ 4231991 h 4275540"/>
              <a:gd name="connsiteX97" fmla="*/ 1203193 w 3898347"/>
              <a:gd name="connsiteY97" fmla="*/ 4232867 h 4275540"/>
              <a:gd name="connsiteX98" fmla="*/ 1201049 w 3898347"/>
              <a:gd name="connsiteY98" fmla="*/ 4242842 h 4275540"/>
              <a:gd name="connsiteX99" fmla="*/ 1185298 w 3898347"/>
              <a:gd name="connsiteY99" fmla="*/ 4251133 h 4275540"/>
              <a:gd name="connsiteX100" fmla="*/ 1164955 w 3898347"/>
              <a:gd name="connsiteY100" fmla="*/ 4250027 h 4275540"/>
              <a:gd name="connsiteX101" fmla="*/ 1067357 w 3898347"/>
              <a:gd name="connsiteY101" fmla="*/ 4233908 h 4275540"/>
              <a:gd name="connsiteX102" fmla="*/ 1009492 w 3898347"/>
              <a:gd name="connsiteY102" fmla="*/ 4230455 h 4275540"/>
              <a:gd name="connsiteX103" fmla="*/ 988345 w 3898347"/>
              <a:gd name="connsiteY103" fmla="*/ 4238880 h 4275540"/>
              <a:gd name="connsiteX104" fmla="*/ 958251 w 3898347"/>
              <a:gd name="connsiteY104" fmla="*/ 4244100 h 4275540"/>
              <a:gd name="connsiteX105" fmla="*/ 905785 w 3898347"/>
              <a:gd name="connsiteY105" fmla="*/ 4260845 h 4275540"/>
              <a:gd name="connsiteX106" fmla="*/ 834176 w 3898347"/>
              <a:gd name="connsiteY106" fmla="*/ 4270241 h 4275540"/>
              <a:gd name="connsiteX107" fmla="*/ 778474 w 3898347"/>
              <a:gd name="connsiteY107" fmla="*/ 4235526 h 4275540"/>
              <a:gd name="connsiteX108" fmla="*/ 774418 w 3898347"/>
              <a:gd name="connsiteY108" fmla="*/ 4242583 h 4275540"/>
              <a:gd name="connsiteX109" fmla="*/ 737705 w 3898347"/>
              <a:gd name="connsiteY109" fmla="*/ 4238891 h 4275540"/>
              <a:gd name="connsiteX110" fmla="*/ 605027 w 3898347"/>
              <a:gd name="connsiteY110" fmla="*/ 4175863 h 4275540"/>
              <a:gd name="connsiteX111" fmla="*/ 533391 w 3898347"/>
              <a:gd name="connsiteY111" fmla="*/ 4170035 h 4275540"/>
              <a:gd name="connsiteX112" fmla="*/ 508621 w 3898347"/>
              <a:gd name="connsiteY112" fmla="*/ 4176044 h 4275540"/>
              <a:gd name="connsiteX113" fmla="*/ 467082 w 3898347"/>
              <a:gd name="connsiteY113" fmla="*/ 4185616 h 4275540"/>
              <a:gd name="connsiteX114" fmla="*/ 437646 w 3898347"/>
              <a:gd name="connsiteY114" fmla="*/ 4212658 h 4275540"/>
              <a:gd name="connsiteX115" fmla="*/ 402271 w 3898347"/>
              <a:gd name="connsiteY115" fmla="*/ 4212774 h 4275540"/>
              <a:gd name="connsiteX116" fmla="*/ 391968 w 3898347"/>
              <a:gd name="connsiteY116" fmla="*/ 4187073 h 4275540"/>
              <a:gd name="connsiteX117" fmla="*/ 354806 w 3898347"/>
              <a:gd name="connsiteY117" fmla="*/ 4195545 h 4275540"/>
              <a:gd name="connsiteX118" fmla="*/ 298662 w 3898347"/>
              <a:gd name="connsiteY118" fmla="*/ 4211227 h 4275540"/>
              <a:gd name="connsiteX119" fmla="*/ 265740 w 3898347"/>
              <a:gd name="connsiteY119" fmla="*/ 4213623 h 4275540"/>
              <a:gd name="connsiteX120" fmla="*/ 176403 w 3898347"/>
              <a:gd name="connsiteY120" fmla="*/ 4227393 h 4275540"/>
              <a:gd name="connsiteX121" fmla="*/ 82528 w 3898347"/>
              <a:gd name="connsiteY121" fmla="*/ 4275540 h 4275540"/>
              <a:gd name="connsiteX122" fmla="*/ 19464 w 3898347"/>
              <a:gd name="connsiteY122" fmla="*/ 4256103 h 4275540"/>
              <a:gd name="connsiteX123" fmla="*/ 0 w 3898347"/>
              <a:gd name="connsiteY123" fmla="*/ 4221939 h 4275540"/>
              <a:gd name="connsiteX124" fmla="*/ 0 w 3898347"/>
              <a:gd name="connsiteY124" fmla="*/ 15850 h 4275540"/>
              <a:gd name="connsiteX125" fmla="*/ 3898347 w 3898347"/>
              <a:gd name="connsiteY125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137926 w 3898347"/>
              <a:gd name="connsiteY41" fmla="*/ 3867782 h 4275540"/>
              <a:gd name="connsiteX42" fmla="*/ 3090188 w 3898347"/>
              <a:gd name="connsiteY42" fmla="*/ 3855036 h 4275540"/>
              <a:gd name="connsiteX43" fmla="*/ 3031422 w 3898347"/>
              <a:gd name="connsiteY43" fmla="*/ 3858298 h 4275540"/>
              <a:gd name="connsiteX44" fmla="*/ 2996288 w 3898347"/>
              <a:gd name="connsiteY44" fmla="*/ 3860020 h 4275540"/>
              <a:gd name="connsiteX45" fmla="*/ 2901661 w 3898347"/>
              <a:gd name="connsiteY45" fmla="*/ 3882243 h 4275540"/>
              <a:gd name="connsiteX46" fmla="*/ 2782141 w 3898347"/>
              <a:gd name="connsiteY46" fmla="*/ 3932983 h 4275540"/>
              <a:gd name="connsiteX47" fmla="*/ 2749597 w 3898347"/>
              <a:gd name="connsiteY47" fmla="*/ 3956746 h 4275540"/>
              <a:gd name="connsiteX48" fmla="*/ 2730493 w 3898347"/>
              <a:gd name="connsiteY48" fmla="*/ 3955236 h 4275540"/>
              <a:gd name="connsiteX49" fmla="*/ 2707507 w 3898347"/>
              <a:gd name="connsiteY49" fmla="*/ 3947771 h 4275540"/>
              <a:gd name="connsiteX50" fmla="*/ 2701937 w 3898347"/>
              <a:gd name="connsiteY50" fmla="*/ 3950565 h 4275540"/>
              <a:gd name="connsiteX51" fmla="*/ 2679435 w 3898347"/>
              <a:gd name="connsiteY51" fmla="*/ 3949768 h 4275540"/>
              <a:gd name="connsiteX52" fmla="*/ 2667352 w 3898347"/>
              <a:gd name="connsiteY52" fmla="*/ 3942821 h 4275540"/>
              <a:gd name="connsiteX53" fmla="*/ 2657096 w 3898347"/>
              <a:gd name="connsiteY53" fmla="*/ 3953571 h 4275540"/>
              <a:gd name="connsiteX54" fmla="*/ 2655161 w 3898347"/>
              <a:gd name="connsiteY54" fmla="*/ 3962216 h 4275540"/>
              <a:gd name="connsiteX55" fmla="*/ 2638604 w 3898347"/>
              <a:gd name="connsiteY55" fmla="*/ 3955936 h 4275540"/>
              <a:gd name="connsiteX56" fmla="*/ 2626185 w 3898347"/>
              <a:gd name="connsiteY56" fmla="*/ 3962937 h 4275540"/>
              <a:gd name="connsiteX57" fmla="*/ 2614077 w 3898347"/>
              <a:gd name="connsiteY57" fmla="*/ 3955576 h 4275540"/>
              <a:gd name="connsiteX58" fmla="*/ 2609403 w 3898347"/>
              <a:gd name="connsiteY58" fmla="*/ 3956215 h 4275540"/>
              <a:gd name="connsiteX59" fmla="*/ 2597896 w 3898347"/>
              <a:gd name="connsiteY59" fmla="*/ 3958939 h 4275540"/>
              <a:gd name="connsiteX60" fmla="*/ 2578251 w 3898347"/>
              <a:gd name="connsiteY60" fmla="*/ 3965812 h 4275540"/>
              <a:gd name="connsiteX61" fmla="*/ 2571961 w 3898347"/>
              <a:gd name="connsiteY61" fmla="*/ 3966278 h 4275540"/>
              <a:gd name="connsiteX62" fmla="*/ 2559399 w 3898347"/>
              <a:gd name="connsiteY62" fmla="*/ 3979193 h 4275540"/>
              <a:gd name="connsiteX63" fmla="*/ 2533560 w 3898347"/>
              <a:gd name="connsiteY63" fmla="*/ 3988160 h 4275540"/>
              <a:gd name="connsiteX64" fmla="*/ 2515299 w 3898347"/>
              <a:gd name="connsiteY64" fmla="*/ 4016867 h 4275540"/>
              <a:gd name="connsiteX65" fmla="*/ 2513423 w 3898347"/>
              <a:gd name="connsiteY65" fmla="*/ 4018759 h 4275540"/>
              <a:gd name="connsiteX66" fmla="*/ 2482991 w 3898347"/>
              <a:gd name="connsiteY66" fmla="*/ 4012935 h 4275540"/>
              <a:gd name="connsiteX67" fmla="*/ 2446940 w 3898347"/>
              <a:gd name="connsiteY67" fmla="*/ 4021172 h 4275540"/>
              <a:gd name="connsiteX68" fmla="*/ 2404883 w 3898347"/>
              <a:gd name="connsiteY68" fmla="*/ 4024808 h 4275540"/>
              <a:gd name="connsiteX69" fmla="*/ 2373894 w 3898347"/>
              <a:gd name="connsiteY69" fmla="*/ 4023827 h 4275540"/>
              <a:gd name="connsiteX70" fmla="*/ 2297080 w 3898347"/>
              <a:gd name="connsiteY70" fmla="*/ 4040841 h 4275540"/>
              <a:gd name="connsiteX71" fmla="*/ 2170615 w 3898347"/>
              <a:gd name="connsiteY71" fmla="*/ 4077196 h 4275540"/>
              <a:gd name="connsiteX72" fmla="*/ 2143580 w 3898347"/>
              <a:gd name="connsiteY72" fmla="*/ 4083102 h 4275540"/>
              <a:gd name="connsiteX73" fmla="*/ 2119893 w 3898347"/>
              <a:gd name="connsiteY73" fmla="*/ 4080874 h 4275540"/>
              <a:gd name="connsiteX74" fmla="*/ 2114008 w 3898347"/>
              <a:gd name="connsiteY74" fmla="*/ 4073996 h 4275540"/>
              <a:gd name="connsiteX75" fmla="*/ 2099067 w 3898347"/>
              <a:gd name="connsiteY75" fmla="*/ 4076068 h 4275540"/>
              <a:gd name="connsiteX76" fmla="*/ 2095000 w 3898347"/>
              <a:gd name="connsiteY76" fmla="*/ 4075096 h 4275540"/>
              <a:gd name="connsiteX77" fmla="*/ 2071767 w 3898347"/>
              <a:gd name="connsiteY77" fmla="*/ 4071044 h 4275540"/>
              <a:gd name="connsiteX78" fmla="*/ 2024486 w 3898347"/>
              <a:gd name="connsiteY78" fmla="*/ 4100276 h 4275540"/>
              <a:gd name="connsiteX79" fmla="*/ 1964411 w 3898347"/>
              <a:gd name="connsiteY79" fmla="*/ 4105069 h 4275540"/>
              <a:gd name="connsiteX80" fmla="*/ 1739945 w 3898347"/>
              <a:gd name="connsiteY80" fmla="*/ 4171795 h 4275540"/>
              <a:gd name="connsiteX81" fmla="*/ 1610556 w 3898347"/>
              <a:gd name="connsiteY81" fmla="*/ 4167701 h 4275540"/>
              <a:gd name="connsiteX82" fmla="*/ 1553623 w 3898347"/>
              <a:gd name="connsiteY82" fmla="*/ 4236045 h 4275540"/>
              <a:gd name="connsiteX83" fmla="*/ 1548640 w 3898347"/>
              <a:gd name="connsiteY83" fmla="*/ 4238297 h 4275540"/>
              <a:gd name="connsiteX84" fmla="*/ 1530136 w 3898347"/>
              <a:gd name="connsiteY84" fmla="*/ 4227121 h 4275540"/>
              <a:gd name="connsiteX85" fmla="*/ 1508787 w 3898347"/>
              <a:gd name="connsiteY85" fmla="*/ 4234213 h 4275540"/>
              <a:gd name="connsiteX86" fmla="*/ 1488914 w 3898347"/>
              <a:gd name="connsiteY86" fmla="*/ 4241772 h 4275540"/>
              <a:gd name="connsiteX87" fmla="*/ 1488999 w 3898347"/>
              <a:gd name="connsiteY87" fmla="*/ 4251186 h 4275540"/>
              <a:gd name="connsiteX88" fmla="*/ 1475364 w 3898347"/>
              <a:gd name="connsiteY88" fmla="*/ 4248364 h 4275540"/>
              <a:gd name="connsiteX89" fmla="*/ 1457275 w 3898347"/>
              <a:gd name="connsiteY89" fmla="*/ 4252863 h 4275540"/>
              <a:gd name="connsiteX90" fmla="*/ 1448085 w 3898347"/>
              <a:gd name="connsiteY90" fmla="*/ 4248391 h 4275540"/>
              <a:gd name="connsiteX91" fmla="*/ 1315306 w 3898347"/>
              <a:gd name="connsiteY91" fmla="*/ 4237004 h 4275540"/>
              <a:gd name="connsiteX92" fmla="*/ 1272434 w 3898347"/>
              <a:gd name="connsiteY92" fmla="*/ 4244958 h 4275540"/>
              <a:gd name="connsiteX93" fmla="*/ 1231567 w 3898347"/>
              <a:gd name="connsiteY93" fmla="*/ 4219356 h 4275540"/>
              <a:gd name="connsiteX94" fmla="*/ 1216643 w 3898347"/>
              <a:gd name="connsiteY94" fmla="*/ 4229828 h 4275540"/>
              <a:gd name="connsiteX95" fmla="*/ 1214101 w 3898347"/>
              <a:gd name="connsiteY95" fmla="*/ 4231991 h 4275540"/>
              <a:gd name="connsiteX96" fmla="*/ 1203193 w 3898347"/>
              <a:gd name="connsiteY96" fmla="*/ 4232867 h 4275540"/>
              <a:gd name="connsiteX97" fmla="*/ 1201049 w 3898347"/>
              <a:gd name="connsiteY97" fmla="*/ 4242842 h 4275540"/>
              <a:gd name="connsiteX98" fmla="*/ 1185298 w 3898347"/>
              <a:gd name="connsiteY98" fmla="*/ 4251133 h 4275540"/>
              <a:gd name="connsiteX99" fmla="*/ 1164955 w 3898347"/>
              <a:gd name="connsiteY99" fmla="*/ 4250027 h 4275540"/>
              <a:gd name="connsiteX100" fmla="*/ 1067357 w 3898347"/>
              <a:gd name="connsiteY100" fmla="*/ 4233908 h 4275540"/>
              <a:gd name="connsiteX101" fmla="*/ 1009492 w 3898347"/>
              <a:gd name="connsiteY101" fmla="*/ 4230455 h 4275540"/>
              <a:gd name="connsiteX102" fmla="*/ 988345 w 3898347"/>
              <a:gd name="connsiteY102" fmla="*/ 4238880 h 4275540"/>
              <a:gd name="connsiteX103" fmla="*/ 958251 w 3898347"/>
              <a:gd name="connsiteY103" fmla="*/ 4244100 h 4275540"/>
              <a:gd name="connsiteX104" fmla="*/ 905785 w 3898347"/>
              <a:gd name="connsiteY104" fmla="*/ 4260845 h 4275540"/>
              <a:gd name="connsiteX105" fmla="*/ 834176 w 3898347"/>
              <a:gd name="connsiteY105" fmla="*/ 4270241 h 4275540"/>
              <a:gd name="connsiteX106" fmla="*/ 778474 w 3898347"/>
              <a:gd name="connsiteY106" fmla="*/ 4235526 h 4275540"/>
              <a:gd name="connsiteX107" fmla="*/ 774418 w 3898347"/>
              <a:gd name="connsiteY107" fmla="*/ 4242583 h 4275540"/>
              <a:gd name="connsiteX108" fmla="*/ 737705 w 3898347"/>
              <a:gd name="connsiteY108" fmla="*/ 4238891 h 4275540"/>
              <a:gd name="connsiteX109" fmla="*/ 605027 w 3898347"/>
              <a:gd name="connsiteY109" fmla="*/ 4175863 h 4275540"/>
              <a:gd name="connsiteX110" fmla="*/ 533391 w 3898347"/>
              <a:gd name="connsiteY110" fmla="*/ 4170035 h 4275540"/>
              <a:gd name="connsiteX111" fmla="*/ 508621 w 3898347"/>
              <a:gd name="connsiteY111" fmla="*/ 4176044 h 4275540"/>
              <a:gd name="connsiteX112" fmla="*/ 467082 w 3898347"/>
              <a:gd name="connsiteY112" fmla="*/ 4185616 h 4275540"/>
              <a:gd name="connsiteX113" fmla="*/ 437646 w 3898347"/>
              <a:gd name="connsiteY113" fmla="*/ 4212658 h 4275540"/>
              <a:gd name="connsiteX114" fmla="*/ 402271 w 3898347"/>
              <a:gd name="connsiteY114" fmla="*/ 4212774 h 4275540"/>
              <a:gd name="connsiteX115" fmla="*/ 391968 w 3898347"/>
              <a:gd name="connsiteY115" fmla="*/ 4187073 h 4275540"/>
              <a:gd name="connsiteX116" fmla="*/ 354806 w 3898347"/>
              <a:gd name="connsiteY116" fmla="*/ 4195545 h 4275540"/>
              <a:gd name="connsiteX117" fmla="*/ 298662 w 3898347"/>
              <a:gd name="connsiteY117" fmla="*/ 4211227 h 4275540"/>
              <a:gd name="connsiteX118" fmla="*/ 265740 w 3898347"/>
              <a:gd name="connsiteY118" fmla="*/ 4213623 h 4275540"/>
              <a:gd name="connsiteX119" fmla="*/ 176403 w 3898347"/>
              <a:gd name="connsiteY119" fmla="*/ 4227393 h 4275540"/>
              <a:gd name="connsiteX120" fmla="*/ 82528 w 3898347"/>
              <a:gd name="connsiteY120" fmla="*/ 4275540 h 4275540"/>
              <a:gd name="connsiteX121" fmla="*/ 19464 w 3898347"/>
              <a:gd name="connsiteY121" fmla="*/ 4256103 h 4275540"/>
              <a:gd name="connsiteX122" fmla="*/ 0 w 3898347"/>
              <a:gd name="connsiteY122" fmla="*/ 4221939 h 4275540"/>
              <a:gd name="connsiteX123" fmla="*/ 0 w 3898347"/>
              <a:gd name="connsiteY123" fmla="*/ 15850 h 4275540"/>
              <a:gd name="connsiteX124" fmla="*/ 3898347 w 3898347"/>
              <a:gd name="connsiteY124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05027 w 3898347"/>
              <a:gd name="connsiteY108" fmla="*/ 4175863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5540"/>
              <a:gd name="connsiteX1" fmla="*/ 3898347 w 3898347"/>
              <a:gd name="connsiteY1" fmla="*/ 3834445 h 4275540"/>
              <a:gd name="connsiteX2" fmla="*/ 3892314 w 3898347"/>
              <a:gd name="connsiteY2" fmla="*/ 3832951 h 4275540"/>
              <a:gd name="connsiteX3" fmla="*/ 3851953 w 3898347"/>
              <a:gd name="connsiteY3" fmla="*/ 3802983 h 4275540"/>
              <a:gd name="connsiteX4" fmla="*/ 3836418 w 3898347"/>
              <a:gd name="connsiteY4" fmla="*/ 3811513 h 4275540"/>
              <a:gd name="connsiteX5" fmla="*/ 3833758 w 3898347"/>
              <a:gd name="connsiteY5" fmla="*/ 3813341 h 4275540"/>
              <a:gd name="connsiteX6" fmla="*/ 3822673 w 3898347"/>
              <a:gd name="connsiteY6" fmla="*/ 3812913 h 4275540"/>
              <a:gd name="connsiteX7" fmla="*/ 3820104 w 3898347"/>
              <a:gd name="connsiteY7" fmla="*/ 3822466 h 4275540"/>
              <a:gd name="connsiteX8" fmla="*/ 3803816 w 3898347"/>
              <a:gd name="connsiteY8" fmla="*/ 3828757 h 4275540"/>
              <a:gd name="connsiteX9" fmla="*/ 3729936 w 3898347"/>
              <a:gd name="connsiteY9" fmla="*/ 3815386 h 4275540"/>
              <a:gd name="connsiteX10" fmla="*/ 3726018 w 3898347"/>
              <a:gd name="connsiteY10" fmla="*/ 3815100 h 4275540"/>
              <a:gd name="connsiteX11" fmla="*/ 3725413 w 3898347"/>
              <a:gd name="connsiteY11" fmla="*/ 3814615 h 4275540"/>
              <a:gd name="connsiteX12" fmla="*/ 3713801 w 3898347"/>
              <a:gd name="connsiteY12" fmla="*/ 3811018 h 4275540"/>
              <a:gd name="connsiteX13" fmla="*/ 3709087 w 3898347"/>
              <a:gd name="connsiteY13" fmla="*/ 3813195 h 4275540"/>
              <a:gd name="connsiteX14" fmla="*/ 3698038 w 3898347"/>
              <a:gd name="connsiteY14" fmla="*/ 3806182 h 4275540"/>
              <a:gd name="connsiteX15" fmla="*/ 3662227 w 3898347"/>
              <a:gd name="connsiteY15" fmla="*/ 3807761 h 4275540"/>
              <a:gd name="connsiteX16" fmla="*/ 3659872 w 3898347"/>
              <a:gd name="connsiteY16" fmla="*/ 3805524 h 4275540"/>
              <a:gd name="connsiteX17" fmla="*/ 3643454 w 3898347"/>
              <a:gd name="connsiteY17" fmla="*/ 3794831 h 4275540"/>
              <a:gd name="connsiteX18" fmla="*/ 3624789 w 3898347"/>
              <a:gd name="connsiteY18" fmla="*/ 3803185 h 4275540"/>
              <a:gd name="connsiteX19" fmla="*/ 3602327 w 3898347"/>
              <a:gd name="connsiteY19" fmla="*/ 3794616 h 4275540"/>
              <a:gd name="connsiteX20" fmla="*/ 3596645 w 3898347"/>
              <a:gd name="connsiteY20" fmla="*/ 3797108 h 4275540"/>
              <a:gd name="connsiteX21" fmla="*/ 3574144 w 3898347"/>
              <a:gd name="connsiteY21" fmla="*/ 3795108 h 4275540"/>
              <a:gd name="connsiteX22" fmla="*/ 3562310 w 3898347"/>
              <a:gd name="connsiteY22" fmla="*/ 3787534 h 4275540"/>
              <a:gd name="connsiteX23" fmla="*/ 3551635 w 3898347"/>
              <a:gd name="connsiteY23" fmla="*/ 3797705 h 4275540"/>
              <a:gd name="connsiteX24" fmla="*/ 3542668 w 3898347"/>
              <a:gd name="connsiteY24" fmla="*/ 3803283 h 4275540"/>
              <a:gd name="connsiteX25" fmla="*/ 3533033 w 3898347"/>
              <a:gd name="connsiteY25" fmla="*/ 3799071 h 4275540"/>
              <a:gd name="connsiteX26" fmla="*/ 3521726 w 3898347"/>
              <a:gd name="connsiteY26" fmla="*/ 3804691 h 4275540"/>
              <a:gd name="connsiteX27" fmla="*/ 3520080 w 3898347"/>
              <a:gd name="connsiteY27" fmla="*/ 3805210 h 4275540"/>
              <a:gd name="connsiteX28" fmla="*/ 3508491 w 3898347"/>
              <a:gd name="connsiteY28" fmla="*/ 3797398 h 4275540"/>
              <a:gd name="connsiteX29" fmla="*/ 3503787 w 3898347"/>
              <a:gd name="connsiteY29" fmla="*/ 3797787 h 4275540"/>
              <a:gd name="connsiteX30" fmla="*/ 3492165 w 3898347"/>
              <a:gd name="connsiteY30" fmla="*/ 3799887 h 4275540"/>
              <a:gd name="connsiteX31" fmla="*/ 3472233 w 3898347"/>
              <a:gd name="connsiteY31" fmla="*/ 3805682 h 4275540"/>
              <a:gd name="connsiteX32" fmla="*/ 3465921 w 3898347"/>
              <a:gd name="connsiteY32" fmla="*/ 3805814 h 4275540"/>
              <a:gd name="connsiteX33" fmla="*/ 3455541 w 3898347"/>
              <a:gd name="connsiteY33" fmla="*/ 3815505 h 4275540"/>
              <a:gd name="connsiteX34" fmla="*/ 3429027 w 3898347"/>
              <a:gd name="connsiteY34" fmla="*/ 3816906 h 4275540"/>
              <a:gd name="connsiteX35" fmla="*/ 3369507 w 3898347"/>
              <a:gd name="connsiteY35" fmla="*/ 3825563 h 4275540"/>
              <a:gd name="connsiteX36" fmla="*/ 3324491 w 3898347"/>
              <a:gd name="connsiteY36" fmla="*/ 3832006 h 4275540"/>
              <a:gd name="connsiteX37" fmla="*/ 3244235 w 3898347"/>
              <a:gd name="connsiteY37" fmla="*/ 3834376 h 4275540"/>
              <a:gd name="connsiteX38" fmla="*/ 3226507 w 3898347"/>
              <a:gd name="connsiteY38" fmla="*/ 3820131 h 4275540"/>
              <a:gd name="connsiteX39" fmla="*/ 3191688 w 3898347"/>
              <a:gd name="connsiteY39" fmla="*/ 3837359 h 4275540"/>
              <a:gd name="connsiteX40" fmla="*/ 3185553 w 3898347"/>
              <a:gd name="connsiteY40" fmla="*/ 3859030 h 4275540"/>
              <a:gd name="connsiteX41" fmla="*/ 3090188 w 3898347"/>
              <a:gd name="connsiteY41" fmla="*/ 3855036 h 4275540"/>
              <a:gd name="connsiteX42" fmla="*/ 3031422 w 3898347"/>
              <a:gd name="connsiteY42" fmla="*/ 3858298 h 4275540"/>
              <a:gd name="connsiteX43" fmla="*/ 2996288 w 3898347"/>
              <a:gd name="connsiteY43" fmla="*/ 3860020 h 4275540"/>
              <a:gd name="connsiteX44" fmla="*/ 2901661 w 3898347"/>
              <a:gd name="connsiteY44" fmla="*/ 3882243 h 4275540"/>
              <a:gd name="connsiteX45" fmla="*/ 2782141 w 3898347"/>
              <a:gd name="connsiteY45" fmla="*/ 3932983 h 4275540"/>
              <a:gd name="connsiteX46" fmla="*/ 2749597 w 3898347"/>
              <a:gd name="connsiteY46" fmla="*/ 3956746 h 4275540"/>
              <a:gd name="connsiteX47" fmla="*/ 2730493 w 3898347"/>
              <a:gd name="connsiteY47" fmla="*/ 3955236 h 4275540"/>
              <a:gd name="connsiteX48" fmla="*/ 2707507 w 3898347"/>
              <a:gd name="connsiteY48" fmla="*/ 3947771 h 4275540"/>
              <a:gd name="connsiteX49" fmla="*/ 2701937 w 3898347"/>
              <a:gd name="connsiteY49" fmla="*/ 3950565 h 4275540"/>
              <a:gd name="connsiteX50" fmla="*/ 2679435 w 3898347"/>
              <a:gd name="connsiteY50" fmla="*/ 3949768 h 4275540"/>
              <a:gd name="connsiteX51" fmla="*/ 2667352 w 3898347"/>
              <a:gd name="connsiteY51" fmla="*/ 3942821 h 4275540"/>
              <a:gd name="connsiteX52" fmla="*/ 2657096 w 3898347"/>
              <a:gd name="connsiteY52" fmla="*/ 3953571 h 4275540"/>
              <a:gd name="connsiteX53" fmla="*/ 2655161 w 3898347"/>
              <a:gd name="connsiteY53" fmla="*/ 3962216 h 4275540"/>
              <a:gd name="connsiteX54" fmla="*/ 2638604 w 3898347"/>
              <a:gd name="connsiteY54" fmla="*/ 3955936 h 4275540"/>
              <a:gd name="connsiteX55" fmla="*/ 2626185 w 3898347"/>
              <a:gd name="connsiteY55" fmla="*/ 3962937 h 4275540"/>
              <a:gd name="connsiteX56" fmla="*/ 2614077 w 3898347"/>
              <a:gd name="connsiteY56" fmla="*/ 3955576 h 4275540"/>
              <a:gd name="connsiteX57" fmla="*/ 2609403 w 3898347"/>
              <a:gd name="connsiteY57" fmla="*/ 3956215 h 4275540"/>
              <a:gd name="connsiteX58" fmla="*/ 2597896 w 3898347"/>
              <a:gd name="connsiteY58" fmla="*/ 3958939 h 4275540"/>
              <a:gd name="connsiteX59" fmla="*/ 2578251 w 3898347"/>
              <a:gd name="connsiteY59" fmla="*/ 3965812 h 4275540"/>
              <a:gd name="connsiteX60" fmla="*/ 2571961 w 3898347"/>
              <a:gd name="connsiteY60" fmla="*/ 3966278 h 4275540"/>
              <a:gd name="connsiteX61" fmla="*/ 2559399 w 3898347"/>
              <a:gd name="connsiteY61" fmla="*/ 3979193 h 4275540"/>
              <a:gd name="connsiteX62" fmla="*/ 2533560 w 3898347"/>
              <a:gd name="connsiteY62" fmla="*/ 3988160 h 4275540"/>
              <a:gd name="connsiteX63" fmla="*/ 2515299 w 3898347"/>
              <a:gd name="connsiteY63" fmla="*/ 4016867 h 4275540"/>
              <a:gd name="connsiteX64" fmla="*/ 2513423 w 3898347"/>
              <a:gd name="connsiteY64" fmla="*/ 4018759 h 4275540"/>
              <a:gd name="connsiteX65" fmla="*/ 2482991 w 3898347"/>
              <a:gd name="connsiteY65" fmla="*/ 4012935 h 4275540"/>
              <a:gd name="connsiteX66" fmla="*/ 2446940 w 3898347"/>
              <a:gd name="connsiteY66" fmla="*/ 4021172 h 4275540"/>
              <a:gd name="connsiteX67" fmla="*/ 2404883 w 3898347"/>
              <a:gd name="connsiteY67" fmla="*/ 4024808 h 4275540"/>
              <a:gd name="connsiteX68" fmla="*/ 2373894 w 3898347"/>
              <a:gd name="connsiteY68" fmla="*/ 4023827 h 4275540"/>
              <a:gd name="connsiteX69" fmla="*/ 2297080 w 3898347"/>
              <a:gd name="connsiteY69" fmla="*/ 4040841 h 4275540"/>
              <a:gd name="connsiteX70" fmla="*/ 2170615 w 3898347"/>
              <a:gd name="connsiteY70" fmla="*/ 4077196 h 4275540"/>
              <a:gd name="connsiteX71" fmla="*/ 2143580 w 3898347"/>
              <a:gd name="connsiteY71" fmla="*/ 4083102 h 4275540"/>
              <a:gd name="connsiteX72" fmla="*/ 2119893 w 3898347"/>
              <a:gd name="connsiteY72" fmla="*/ 4080874 h 4275540"/>
              <a:gd name="connsiteX73" fmla="*/ 2114008 w 3898347"/>
              <a:gd name="connsiteY73" fmla="*/ 4073996 h 4275540"/>
              <a:gd name="connsiteX74" fmla="*/ 2099067 w 3898347"/>
              <a:gd name="connsiteY74" fmla="*/ 4076068 h 4275540"/>
              <a:gd name="connsiteX75" fmla="*/ 2095000 w 3898347"/>
              <a:gd name="connsiteY75" fmla="*/ 4075096 h 4275540"/>
              <a:gd name="connsiteX76" fmla="*/ 2071767 w 3898347"/>
              <a:gd name="connsiteY76" fmla="*/ 4071044 h 4275540"/>
              <a:gd name="connsiteX77" fmla="*/ 2024486 w 3898347"/>
              <a:gd name="connsiteY77" fmla="*/ 4100276 h 4275540"/>
              <a:gd name="connsiteX78" fmla="*/ 1964411 w 3898347"/>
              <a:gd name="connsiteY78" fmla="*/ 4105069 h 4275540"/>
              <a:gd name="connsiteX79" fmla="*/ 1739945 w 3898347"/>
              <a:gd name="connsiteY79" fmla="*/ 4171795 h 4275540"/>
              <a:gd name="connsiteX80" fmla="*/ 1610556 w 3898347"/>
              <a:gd name="connsiteY80" fmla="*/ 4167701 h 4275540"/>
              <a:gd name="connsiteX81" fmla="*/ 1553623 w 3898347"/>
              <a:gd name="connsiteY81" fmla="*/ 4236045 h 4275540"/>
              <a:gd name="connsiteX82" fmla="*/ 1548640 w 3898347"/>
              <a:gd name="connsiteY82" fmla="*/ 4238297 h 4275540"/>
              <a:gd name="connsiteX83" fmla="*/ 1530136 w 3898347"/>
              <a:gd name="connsiteY83" fmla="*/ 4227121 h 4275540"/>
              <a:gd name="connsiteX84" fmla="*/ 1508787 w 3898347"/>
              <a:gd name="connsiteY84" fmla="*/ 4234213 h 4275540"/>
              <a:gd name="connsiteX85" fmla="*/ 1488914 w 3898347"/>
              <a:gd name="connsiteY85" fmla="*/ 4241772 h 4275540"/>
              <a:gd name="connsiteX86" fmla="*/ 1488999 w 3898347"/>
              <a:gd name="connsiteY86" fmla="*/ 4251186 h 4275540"/>
              <a:gd name="connsiteX87" fmla="*/ 1475364 w 3898347"/>
              <a:gd name="connsiteY87" fmla="*/ 4248364 h 4275540"/>
              <a:gd name="connsiteX88" fmla="*/ 1457275 w 3898347"/>
              <a:gd name="connsiteY88" fmla="*/ 4252863 h 4275540"/>
              <a:gd name="connsiteX89" fmla="*/ 1448085 w 3898347"/>
              <a:gd name="connsiteY89" fmla="*/ 4248391 h 4275540"/>
              <a:gd name="connsiteX90" fmla="*/ 1315306 w 3898347"/>
              <a:gd name="connsiteY90" fmla="*/ 4237004 h 4275540"/>
              <a:gd name="connsiteX91" fmla="*/ 1272434 w 3898347"/>
              <a:gd name="connsiteY91" fmla="*/ 4244958 h 4275540"/>
              <a:gd name="connsiteX92" fmla="*/ 1231567 w 3898347"/>
              <a:gd name="connsiteY92" fmla="*/ 4219356 h 4275540"/>
              <a:gd name="connsiteX93" fmla="*/ 1216643 w 3898347"/>
              <a:gd name="connsiteY93" fmla="*/ 4229828 h 4275540"/>
              <a:gd name="connsiteX94" fmla="*/ 1214101 w 3898347"/>
              <a:gd name="connsiteY94" fmla="*/ 4231991 h 4275540"/>
              <a:gd name="connsiteX95" fmla="*/ 1203193 w 3898347"/>
              <a:gd name="connsiteY95" fmla="*/ 4232867 h 4275540"/>
              <a:gd name="connsiteX96" fmla="*/ 1201049 w 3898347"/>
              <a:gd name="connsiteY96" fmla="*/ 4242842 h 4275540"/>
              <a:gd name="connsiteX97" fmla="*/ 1185298 w 3898347"/>
              <a:gd name="connsiteY97" fmla="*/ 4251133 h 4275540"/>
              <a:gd name="connsiteX98" fmla="*/ 1164955 w 3898347"/>
              <a:gd name="connsiteY98" fmla="*/ 4250027 h 4275540"/>
              <a:gd name="connsiteX99" fmla="*/ 1067357 w 3898347"/>
              <a:gd name="connsiteY99" fmla="*/ 4233908 h 4275540"/>
              <a:gd name="connsiteX100" fmla="*/ 1009492 w 3898347"/>
              <a:gd name="connsiteY100" fmla="*/ 4230455 h 4275540"/>
              <a:gd name="connsiteX101" fmla="*/ 988345 w 3898347"/>
              <a:gd name="connsiteY101" fmla="*/ 4238880 h 4275540"/>
              <a:gd name="connsiteX102" fmla="*/ 958251 w 3898347"/>
              <a:gd name="connsiteY102" fmla="*/ 4244100 h 4275540"/>
              <a:gd name="connsiteX103" fmla="*/ 905785 w 3898347"/>
              <a:gd name="connsiteY103" fmla="*/ 4260845 h 4275540"/>
              <a:gd name="connsiteX104" fmla="*/ 834176 w 3898347"/>
              <a:gd name="connsiteY104" fmla="*/ 4270241 h 4275540"/>
              <a:gd name="connsiteX105" fmla="*/ 778474 w 3898347"/>
              <a:gd name="connsiteY105" fmla="*/ 4235526 h 4275540"/>
              <a:gd name="connsiteX106" fmla="*/ 774418 w 3898347"/>
              <a:gd name="connsiteY106" fmla="*/ 4242583 h 4275540"/>
              <a:gd name="connsiteX107" fmla="*/ 737705 w 3898347"/>
              <a:gd name="connsiteY107" fmla="*/ 4238891 h 4275540"/>
              <a:gd name="connsiteX108" fmla="*/ 627717 w 3898347"/>
              <a:gd name="connsiteY108" fmla="*/ 4207629 h 4275540"/>
              <a:gd name="connsiteX109" fmla="*/ 533391 w 3898347"/>
              <a:gd name="connsiteY109" fmla="*/ 4170035 h 4275540"/>
              <a:gd name="connsiteX110" fmla="*/ 508621 w 3898347"/>
              <a:gd name="connsiteY110" fmla="*/ 4176044 h 4275540"/>
              <a:gd name="connsiteX111" fmla="*/ 467082 w 3898347"/>
              <a:gd name="connsiteY111" fmla="*/ 4185616 h 4275540"/>
              <a:gd name="connsiteX112" fmla="*/ 437646 w 3898347"/>
              <a:gd name="connsiteY112" fmla="*/ 4212658 h 4275540"/>
              <a:gd name="connsiteX113" fmla="*/ 402271 w 3898347"/>
              <a:gd name="connsiteY113" fmla="*/ 4212774 h 4275540"/>
              <a:gd name="connsiteX114" fmla="*/ 391968 w 3898347"/>
              <a:gd name="connsiteY114" fmla="*/ 4187073 h 4275540"/>
              <a:gd name="connsiteX115" fmla="*/ 354806 w 3898347"/>
              <a:gd name="connsiteY115" fmla="*/ 4195545 h 4275540"/>
              <a:gd name="connsiteX116" fmla="*/ 298662 w 3898347"/>
              <a:gd name="connsiteY116" fmla="*/ 4211227 h 4275540"/>
              <a:gd name="connsiteX117" fmla="*/ 265740 w 3898347"/>
              <a:gd name="connsiteY117" fmla="*/ 4213623 h 4275540"/>
              <a:gd name="connsiteX118" fmla="*/ 176403 w 3898347"/>
              <a:gd name="connsiteY118" fmla="*/ 4227393 h 4275540"/>
              <a:gd name="connsiteX119" fmla="*/ 82528 w 3898347"/>
              <a:gd name="connsiteY119" fmla="*/ 4275540 h 4275540"/>
              <a:gd name="connsiteX120" fmla="*/ 19464 w 3898347"/>
              <a:gd name="connsiteY120" fmla="*/ 4256103 h 4275540"/>
              <a:gd name="connsiteX121" fmla="*/ 0 w 3898347"/>
              <a:gd name="connsiteY121" fmla="*/ 4221939 h 4275540"/>
              <a:gd name="connsiteX122" fmla="*/ 0 w 3898347"/>
              <a:gd name="connsiteY122" fmla="*/ 15850 h 4275540"/>
              <a:gd name="connsiteX123" fmla="*/ 3898347 w 3898347"/>
              <a:gd name="connsiteY123" fmla="*/ 0 h 4275540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85553 w 3898347"/>
              <a:gd name="connsiteY40" fmla="*/ 3859030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70358"/>
              <a:gd name="connsiteX1" fmla="*/ 3898347 w 3898347"/>
              <a:gd name="connsiteY1" fmla="*/ 3834445 h 4270358"/>
              <a:gd name="connsiteX2" fmla="*/ 3892314 w 3898347"/>
              <a:gd name="connsiteY2" fmla="*/ 3832951 h 4270358"/>
              <a:gd name="connsiteX3" fmla="*/ 3851953 w 3898347"/>
              <a:gd name="connsiteY3" fmla="*/ 3802983 h 4270358"/>
              <a:gd name="connsiteX4" fmla="*/ 3836418 w 3898347"/>
              <a:gd name="connsiteY4" fmla="*/ 3811513 h 4270358"/>
              <a:gd name="connsiteX5" fmla="*/ 3833758 w 3898347"/>
              <a:gd name="connsiteY5" fmla="*/ 3813341 h 4270358"/>
              <a:gd name="connsiteX6" fmla="*/ 3822673 w 3898347"/>
              <a:gd name="connsiteY6" fmla="*/ 3812913 h 4270358"/>
              <a:gd name="connsiteX7" fmla="*/ 3820104 w 3898347"/>
              <a:gd name="connsiteY7" fmla="*/ 3822466 h 4270358"/>
              <a:gd name="connsiteX8" fmla="*/ 3803816 w 3898347"/>
              <a:gd name="connsiteY8" fmla="*/ 3828757 h 4270358"/>
              <a:gd name="connsiteX9" fmla="*/ 3729936 w 3898347"/>
              <a:gd name="connsiteY9" fmla="*/ 3815386 h 4270358"/>
              <a:gd name="connsiteX10" fmla="*/ 3726018 w 3898347"/>
              <a:gd name="connsiteY10" fmla="*/ 3815100 h 4270358"/>
              <a:gd name="connsiteX11" fmla="*/ 3725413 w 3898347"/>
              <a:gd name="connsiteY11" fmla="*/ 3814615 h 4270358"/>
              <a:gd name="connsiteX12" fmla="*/ 3713801 w 3898347"/>
              <a:gd name="connsiteY12" fmla="*/ 3811018 h 4270358"/>
              <a:gd name="connsiteX13" fmla="*/ 3709087 w 3898347"/>
              <a:gd name="connsiteY13" fmla="*/ 3813195 h 4270358"/>
              <a:gd name="connsiteX14" fmla="*/ 3698038 w 3898347"/>
              <a:gd name="connsiteY14" fmla="*/ 3806182 h 4270358"/>
              <a:gd name="connsiteX15" fmla="*/ 3662227 w 3898347"/>
              <a:gd name="connsiteY15" fmla="*/ 3807761 h 4270358"/>
              <a:gd name="connsiteX16" fmla="*/ 3659872 w 3898347"/>
              <a:gd name="connsiteY16" fmla="*/ 3805524 h 4270358"/>
              <a:gd name="connsiteX17" fmla="*/ 3643454 w 3898347"/>
              <a:gd name="connsiteY17" fmla="*/ 3794831 h 4270358"/>
              <a:gd name="connsiteX18" fmla="*/ 3624789 w 3898347"/>
              <a:gd name="connsiteY18" fmla="*/ 3803185 h 4270358"/>
              <a:gd name="connsiteX19" fmla="*/ 3602327 w 3898347"/>
              <a:gd name="connsiteY19" fmla="*/ 3794616 h 4270358"/>
              <a:gd name="connsiteX20" fmla="*/ 3596645 w 3898347"/>
              <a:gd name="connsiteY20" fmla="*/ 3797108 h 4270358"/>
              <a:gd name="connsiteX21" fmla="*/ 3574144 w 3898347"/>
              <a:gd name="connsiteY21" fmla="*/ 3795108 h 4270358"/>
              <a:gd name="connsiteX22" fmla="*/ 3562310 w 3898347"/>
              <a:gd name="connsiteY22" fmla="*/ 3787534 h 4270358"/>
              <a:gd name="connsiteX23" fmla="*/ 3551635 w 3898347"/>
              <a:gd name="connsiteY23" fmla="*/ 3797705 h 4270358"/>
              <a:gd name="connsiteX24" fmla="*/ 3542668 w 3898347"/>
              <a:gd name="connsiteY24" fmla="*/ 3803283 h 4270358"/>
              <a:gd name="connsiteX25" fmla="*/ 3533033 w 3898347"/>
              <a:gd name="connsiteY25" fmla="*/ 3799071 h 4270358"/>
              <a:gd name="connsiteX26" fmla="*/ 3521726 w 3898347"/>
              <a:gd name="connsiteY26" fmla="*/ 3804691 h 4270358"/>
              <a:gd name="connsiteX27" fmla="*/ 3520080 w 3898347"/>
              <a:gd name="connsiteY27" fmla="*/ 3805210 h 4270358"/>
              <a:gd name="connsiteX28" fmla="*/ 3508491 w 3898347"/>
              <a:gd name="connsiteY28" fmla="*/ 3797398 h 4270358"/>
              <a:gd name="connsiteX29" fmla="*/ 3503787 w 3898347"/>
              <a:gd name="connsiteY29" fmla="*/ 3797787 h 4270358"/>
              <a:gd name="connsiteX30" fmla="*/ 3492165 w 3898347"/>
              <a:gd name="connsiteY30" fmla="*/ 3799887 h 4270358"/>
              <a:gd name="connsiteX31" fmla="*/ 3472233 w 3898347"/>
              <a:gd name="connsiteY31" fmla="*/ 3805682 h 4270358"/>
              <a:gd name="connsiteX32" fmla="*/ 3465921 w 3898347"/>
              <a:gd name="connsiteY32" fmla="*/ 3805814 h 4270358"/>
              <a:gd name="connsiteX33" fmla="*/ 3455541 w 3898347"/>
              <a:gd name="connsiteY33" fmla="*/ 3815505 h 4270358"/>
              <a:gd name="connsiteX34" fmla="*/ 3429027 w 3898347"/>
              <a:gd name="connsiteY34" fmla="*/ 3816906 h 4270358"/>
              <a:gd name="connsiteX35" fmla="*/ 3369507 w 3898347"/>
              <a:gd name="connsiteY35" fmla="*/ 3825563 h 4270358"/>
              <a:gd name="connsiteX36" fmla="*/ 3324491 w 3898347"/>
              <a:gd name="connsiteY36" fmla="*/ 3832006 h 4270358"/>
              <a:gd name="connsiteX37" fmla="*/ 3244235 w 3898347"/>
              <a:gd name="connsiteY37" fmla="*/ 3834376 h 4270358"/>
              <a:gd name="connsiteX38" fmla="*/ 3226507 w 3898347"/>
              <a:gd name="connsiteY38" fmla="*/ 3820131 h 4270358"/>
              <a:gd name="connsiteX39" fmla="*/ 3191688 w 3898347"/>
              <a:gd name="connsiteY39" fmla="*/ 3837359 h 4270358"/>
              <a:gd name="connsiteX40" fmla="*/ 3153779 w 3898347"/>
              <a:gd name="connsiteY40" fmla="*/ 3848439 h 4270358"/>
              <a:gd name="connsiteX41" fmla="*/ 3090188 w 3898347"/>
              <a:gd name="connsiteY41" fmla="*/ 3855036 h 4270358"/>
              <a:gd name="connsiteX42" fmla="*/ 3031422 w 3898347"/>
              <a:gd name="connsiteY42" fmla="*/ 3858298 h 4270358"/>
              <a:gd name="connsiteX43" fmla="*/ 2996288 w 3898347"/>
              <a:gd name="connsiteY43" fmla="*/ 3860020 h 4270358"/>
              <a:gd name="connsiteX44" fmla="*/ 2901661 w 3898347"/>
              <a:gd name="connsiteY44" fmla="*/ 3882243 h 4270358"/>
              <a:gd name="connsiteX45" fmla="*/ 2782141 w 3898347"/>
              <a:gd name="connsiteY45" fmla="*/ 3932983 h 4270358"/>
              <a:gd name="connsiteX46" fmla="*/ 2749597 w 3898347"/>
              <a:gd name="connsiteY46" fmla="*/ 3956746 h 4270358"/>
              <a:gd name="connsiteX47" fmla="*/ 2730493 w 3898347"/>
              <a:gd name="connsiteY47" fmla="*/ 3955236 h 4270358"/>
              <a:gd name="connsiteX48" fmla="*/ 2707507 w 3898347"/>
              <a:gd name="connsiteY48" fmla="*/ 3947771 h 4270358"/>
              <a:gd name="connsiteX49" fmla="*/ 2701937 w 3898347"/>
              <a:gd name="connsiteY49" fmla="*/ 3950565 h 4270358"/>
              <a:gd name="connsiteX50" fmla="*/ 2679435 w 3898347"/>
              <a:gd name="connsiteY50" fmla="*/ 3949768 h 4270358"/>
              <a:gd name="connsiteX51" fmla="*/ 2667352 w 3898347"/>
              <a:gd name="connsiteY51" fmla="*/ 3942821 h 4270358"/>
              <a:gd name="connsiteX52" fmla="*/ 2657096 w 3898347"/>
              <a:gd name="connsiteY52" fmla="*/ 3953571 h 4270358"/>
              <a:gd name="connsiteX53" fmla="*/ 2655161 w 3898347"/>
              <a:gd name="connsiteY53" fmla="*/ 3962216 h 4270358"/>
              <a:gd name="connsiteX54" fmla="*/ 2638604 w 3898347"/>
              <a:gd name="connsiteY54" fmla="*/ 3955936 h 4270358"/>
              <a:gd name="connsiteX55" fmla="*/ 2626185 w 3898347"/>
              <a:gd name="connsiteY55" fmla="*/ 3962937 h 4270358"/>
              <a:gd name="connsiteX56" fmla="*/ 2614077 w 3898347"/>
              <a:gd name="connsiteY56" fmla="*/ 3955576 h 4270358"/>
              <a:gd name="connsiteX57" fmla="*/ 2609403 w 3898347"/>
              <a:gd name="connsiteY57" fmla="*/ 3956215 h 4270358"/>
              <a:gd name="connsiteX58" fmla="*/ 2597896 w 3898347"/>
              <a:gd name="connsiteY58" fmla="*/ 3958939 h 4270358"/>
              <a:gd name="connsiteX59" fmla="*/ 2578251 w 3898347"/>
              <a:gd name="connsiteY59" fmla="*/ 3965812 h 4270358"/>
              <a:gd name="connsiteX60" fmla="*/ 2571961 w 3898347"/>
              <a:gd name="connsiteY60" fmla="*/ 3966278 h 4270358"/>
              <a:gd name="connsiteX61" fmla="*/ 2559399 w 3898347"/>
              <a:gd name="connsiteY61" fmla="*/ 3979193 h 4270358"/>
              <a:gd name="connsiteX62" fmla="*/ 2533560 w 3898347"/>
              <a:gd name="connsiteY62" fmla="*/ 3988160 h 4270358"/>
              <a:gd name="connsiteX63" fmla="*/ 2515299 w 3898347"/>
              <a:gd name="connsiteY63" fmla="*/ 4016867 h 4270358"/>
              <a:gd name="connsiteX64" fmla="*/ 2513423 w 3898347"/>
              <a:gd name="connsiteY64" fmla="*/ 4018759 h 4270358"/>
              <a:gd name="connsiteX65" fmla="*/ 2482991 w 3898347"/>
              <a:gd name="connsiteY65" fmla="*/ 4012935 h 4270358"/>
              <a:gd name="connsiteX66" fmla="*/ 2446940 w 3898347"/>
              <a:gd name="connsiteY66" fmla="*/ 4021172 h 4270358"/>
              <a:gd name="connsiteX67" fmla="*/ 2404883 w 3898347"/>
              <a:gd name="connsiteY67" fmla="*/ 4024808 h 4270358"/>
              <a:gd name="connsiteX68" fmla="*/ 2373894 w 3898347"/>
              <a:gd name="connsiteY68" fmla="*/ 4023827 h 4270358"/>
              <a:gd name="connsiteX69" fmla="*/ 2297080 w 3898347"/>
              <a:gd name="connsiteY69" fmla="*/ 4040841 h 4270358"/>
              <a:gd name="connsiteX70" fmla="*/ 2170615 w 3898347"/>
              <a:gd name="connsiteY70" fmla="*/ 4077196 h 4270358"/>
              <a:gd name="connsiteX71" fmla="*/ 2143580 w 3898347"/>
              <a:gd name="connsiteY71" fmla="*/ 4083102 h 4270358"/>
              <a:gd name="connsiteX72" fmla="*/ 2119893 w 3898347"/>
              <a:gd name="connsiteY72" fmla="*/ 4080874 h 4270358"/>
              <a:gd name="connsiteX73" fmla="*/ 2114008 w 3898347"/>
              <a:gd name="connsiteY73" fmla="*/ 4073996 h 4270358"/>
              <a:gd name="connsiteX74" fmla="*/ 2099067 w 3898347"/>
              <a:gd name="connsiteY74" fmla="*/ 4076068 h 4270358"/>
              <a:gd name="connsiteX75" fmla="*/ 2095000 w 3898347"/>
              <a:gd name="connsiteY75" fmla="*/ 4075096 h 4270358"/>
              <a:gd name="connsiteX76" fmla="*/ 2071767 w 3898347"/>
              <a:gd name="connsiteY76" fmla="*/ 4071044 h 4270358"/>
              <a:gd name="connsiteX77" fmla="*/ 2024486 w 3898347"/>
              <a:gd name="connsiteY77" fmla="*/ 4100276 h 4270358"/>
              <a:gd name="connsiteX78" fmla="*/ 1964411 w 3898347"/>
              <a:gd name="connsiteY78" fmla="*/ 4105069 h 4270358"/>
              <a:gd name="connsiteX79" fmla="*/ 1739945 w 3898347"/>
              <a:gd name="connsiteY79" fmla="*/ 4171795 h 4270358"/>
              <a:gd name="connsiteX80" fmla="*/ 1610556 w 3898347"/>
              <a:gd name="connsiteY80" fmla="*/ 4167701 h 4270358"/>
              <a:gd name="connsiteX81" fmla="*/ 1553623 w 3898347"/>
              <a:gd name="connsiteY81" fmla="*/ 4236045 h 4270358"/>
              <a:gd name="connsiteX82" fmla="*/ 1548640 w 3898347"/>
              <a:gd name="connsiteY82" fmla="*/ 4238297 h 4270358"/>
              <a:gd name="connsiteX83" fmla="*/ 1530136 w 3898347"/>
              <a:gd name="connsiteY83" fmla="*/ 4227121 h 4270358"/>
              <a:gd name="connsiteX84" fmla="*/ 1508787 w 3898347"/>
              <a:gd name="connsiteY84" fmla="*/ 4234213 h 4270358"/>
              <a:gd name="connsiteX85" fmla="*/ 1488914 w 3898347"/>
              <a:gd name="connsiteY85" fmla="*/ 4241772 h 4270358"/>
              <a:gd name="connsiteX86" fmla="*/ 1488999 w 3898347"/>
              <a:gd name="connsiteY86" fmla="*/ 4251186 h 4270358"/>
              <a:gd name="connsiteX87" fmla="*/ 1475364 w 3898347"/>
              <a:gd name="connsiteY87" fmla="*/ 4248364 h 4270358"/>
              <a:gd name="connsiteX88" fmla="*/ 1457275 w 3898347"/>
              <a:gd name="connsiteY88" fmla="*/ 4252863 h 4270358"/>
              <a:gd name="connsiteX89" fmla="*/ 1448085 w 3898347"/>
              <a:gd name="connsiteY89" fmla="*/ 4248391 h 4270358"/>
              <a:gd name="connsiteX90" fmla="*/ 1315306 w 3898347"/>
              <a:gd name="connsiteY90" fmla="*/ 4237004 h 4270358"/>
              <a:gd name="connsiteX91" fmla="*/ 1272434 w 3898347"/>
              <a:gd name="connsiteY91" fmla="*/ 4244958 h 4270358"/>
              <a:gd name="connsiteX92" fmla="*/ 1231567 w 3898347"/>
              <a:gd name="connsiteY92" fmla="*/ 4219356 h 4270358"/>
              <a:gd name="connsiteX93" fmla="*/ 1216643 w 3898347"/>
              <a:gd name="connsiteY93" fmla="*/ 4229828 h 4270358"/>
              <a:gd name="connsiteX94" fmla="*/ 1214101 w 3898347"/>
              <a:gd name="connsiteY94" fmla="*/ 4231991 h 4270358"/>
              <a:gd name="connsiteX95" fmla="*/ 1203193 w 3898347"/>
              <a:gd name="connsiteY95" fmla="*/ 4232867 h 4270358"/>
              <a:gd name="connsiteX96" fmla="*/ 1201049 w 3898347"/>
              <a:gd name="connsiteY96" fmla="*/ 4242842 h 4270358"/>
              <a:gd name="connsiteX97" fmla="*/ 1185298 w 3898347"/>
              <a:gd name="connsiteY97" fmla="*/ 4251133 h 4270358"/>
              <a:gd name="connsiteX98" fmla="*/ 1164955 w 3898347"/>
              <a:gd name="connsiteY98" fmla="*/ 4250027 h 4270358"/>
              <a:gd name="connsiteX99" fmla="*/ 1067357 w 3898347"/>
              <a:gd name="connsiteY99" fmla="*/ 4233908 h 4270358"/>
              <a:gd name="connsiteX100" fmla="*/ 1009492 w 3898347"/>
              <a:gd name="connsiteY100" fmla="*/ 4230455 h 4270358"/>
              <a:gd name="connsiteX101" fmla="*/ 988345 w 3898347"/>
              <a:gd name="connsiteY101" fmla="*/ 4238880 h 4270358"/>
              <a:gd name="connsiteX102" fmla="*/ 958251 w 3898347"/>
              <a:gd name="connsiteY102" fmla="*/ 4244100 h 4270358"/>
              <a:gd name="connsiteX103" fmla="*/ 905785 w 3898347"/>
              <a:gd name="connsiteY103" fmla="*/ 4260845 h 4270358"/>
              <a:gd name="connsiteX104" fmla="*/ 834176 w 3898347"/>
              <a:gd name="connsiteY104" fmla="*/ 4270241 h 4270358"/>
              <a:gd name="connsiteX105" fmla="*/ 778474 w 3898347"/>
              <a:gd name="connsiteY105" fmla="*/ 4235526 h 4270358"/>
              <a:gd name="connsiteX106" fmla="*/ 774418 w 3898347"/>
              <a:gd name="connsiteY106" fmla="*/ 4242583 h 4270358"/>
              <a:gd name="connsiteX107" fmla="*/ 737705 w 3898347"/>
              <a:gd name="connsiteY107" fmla="*/ 4238891 h 4270358"/>
              <a:gd name="connsiteX108" fmla="*/ 627717 w 3898347"/>
              <a:gd name="connsiteY108" fmla="*/ 4207629 h 4270358"/>
              <a:gd name="connsiteX109" fmla="*/ 533391 w 3898347"/>
              <a:gd name="connsiteY109" fmla="*/ 4170035 h 4270358"/>
              <a:gd name="connsiteX110" fmla="*/ 508621 w 3898347"/>
              <a:gd name="connsiteY110" fmla="*/ 4176044 h 4270358"/>
              <a:gd name="connsiteX111" fmla="*/ 467082 w 3898347"/>
              <a:gd name="connsiteY111" fmla="*/ 4185616 h 4270358"/>
              <a:gd name="connsiteX112" fmla="*/ 437646 w 3898347"/>
              <a:gd name="connsiteY112" fmla="*/ 4212658 h 4270358"/>
              <a:gd name="connsiteX113" fmla="*/ 402271 w 3898347"/>
              <a:gd name="connsiteY113" fmla="*/ 4212774 h 4270358"/>
              <a:gd name="connsiteX114" fmla="*/ 391968 w 3898347"/>
              <a:gd name="connsiteY114" fmla="*/ 4187073 h 4270358"/>
              <a:gd name="connsiteX115" fmla="*/ 354806 w 3898347"/>
              <a:gd name="connsiteY115" fmla="*/ 4195545 h 4270358"/>
              <a:gd name="connsiteX116" fmla="*/ 298662 w 3898347"/>
              <a:gd name="connsiteY116" fmla="*/ 4211227 h 4270358"/>
              <a:gd name="connsiteX117" fmla="*/ 265740 w 3898347"/>
              <a:gd name="connsiteY117" fmla="*/ 4213623 h 4270358"/>
              <a:gd name="connsiteX118" fmla="*/ 176403 w 3898347"/>
              <a:gd name="connsiteY118" fmla="*/ 4227393 h 4270358"/>
              <a:gd name="connsiteX119" fmla="*/ 82528 w 3898347"/>
              <a:gd name="connsiteY119" fmla="*/ 4243774 h 4270358"/>
              <a:gd name="connsiteX120" fmla="*/ 19464 w 3898347"/>
              <a:gd name="connsiteY120" fmla="*/ 4256103 h 4270358"/>
              <a:gd name="connsiteX121" fmla="*/ 0 w 3898347"/>
              <a:gd name="connsiteY121" fmla="*/ 4221939 h 4270358"/>
              <a:gd name="connsiteX122" fmla="*/ 0 w 3898347"/>
              <a:gd name="connsiteY122" fmla="*/ 15850 h 4270358"/>
              <a:gd name="connsiteX123" fmla="*/ 3898347 w 3898347"/>
              <a:gd name="connsiteY123" fmla="*/ 0 h 4270358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33391 w 3898347"/>
              <a:gd name="connsiteY109" fmla="*/ 4170035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54806 w 3898347"/>
              <a:gd name="connsiteY115" fmla="*/ 4195545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10556 w 3898347"/>
              <a:gd name="connsiteY80" fmla="*/ 4167701 h 4260845"/>
              <a:gd name="connsiteX81" fmla="*/ 1553623 w 3898347"/>
              <a:gd name="connsiteY81" fmla="*/ 4236045 h 4260845"/>
              <a:gd name="connsiteX82" fmla="*/ 1548640 w 3898347"/>
              <a:gd name="connsiteY82" fmla="*/ 4238297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53623 w 3898347"/>
              <a:gd name="connsiteY81" fmla="*/ 4236045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10556 w 3898347"/>
              <a:gd name="connsiteY80" fmla="*/ 4167701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91255"/>
              <a:gd name="connsiteX1" fmla="*/ 3898347 w 3898347"/>
              <a:gd name="connsiteY1" fmla="*/ 3834445 h 4291255"/>
              <a:gd name="connsiteX2" fmla="*/ 3892314 w 3898347"/>
              <a:gd name="connsiteY2" fmla="*/ 3832951 h 4291255"/>
              <a:gd name="connsiteX3" fmla="*/ 3851953 w 3898347"/>
              <a:gd name="connsiteY3" fmla="*/ 3802983 h 4291255"/>
              <a:gd name="connsiteX4" fmla="*/ 3836418 w 3898347"/>
              <a:gd name="connsiteY4" fmla="*/ 3811513 h 4291255"/>
              <a:gd name="connsiteX5" fmla="*/ 3833758 w 3898347"/>
              <a:gd name="connsiteY5" fmla="*/ 3813341 h 4291255"/>
              <a:gd name="connsiteX6" fmla="*/ 3822673 w 3898347"/>
              <a:gd name="connsiteY6" fmla="*/ 3812913 h 4291255"/>
              <a:gd name="connsiteX7" fmla="*/ 3820104 w 3898347"/>
              <a:gd name="connsiteY7" fmla="*/ 3822466 h 4291255"/>
              <a:gd name="connsiteX8" fmla="*/ 3803816 w 3898347"/>
              <a:gd name="connsiteY8" fmla="*/ 3828757 h 4291255"/>
              <a:gd name="connsiteX9" fmla="*/ 3729936 w 3898347"/>
              <a:gd name="connsiteY9" fmla="*/ 3815386 h 4291255"/>
              <a:gd name="connsiteX10" fmla="*/ 3726018 w 3898347"/>
              <a:gd name="connsiteY10" fmla="*/ 3815100 h 4291255"/>
              <a:gd name="connsiteX11" fmla="*/ 3725413 w 3898347"/>
              <a:gd name="connsiteY11" fmla="*/ 3814615 h 4291255"/>
              <a:gd name="connsiteX12" fmla="*/ 3713801 w 3898347"/>
              <a:gd name="connsiteY12" fmla="*/ 3811018 h 4291255"/>
              <a:gd name="connsiteX13" fmla="*/ 3709087 w 3898347"/>
              <a:gd name="connsiteY13" fmla="*/ 3813195 h 4291255"/>
              <a:gd name="connsiteX14" fmla="*/ 3698038 w 3898347"/>
              <a:gd name="connsiteY14" fmla="*/ 3806182 h 4291255"/>
              <a:gd name="connsiteX15" fmla="*/ 3662227 w 3898347"/>
              <a:gd name="connsiteY15" fmla="*/ 3807761 h 4291255"/>
              <a:gd name="connsiteX16" fmla="*/ 3659872 w 3898347"/>
              <a:gd name="connsiteY16" fmla="*/ 3805524 h 4291255"/>
              <a:gd name="connsiteX17" fmla="*/ 3643454 w 3898347"/>
              <a:gd name="connsiteY17" fmla="*/ 3794831 h 4291255"/>
              <a:gd name="connsiteX18" fmla="*/ 3624789 w 3898347"/>
              <a:gd name="connsiteY18" fmla="*/ 3803185 h 4291255"/>
              <a:gd name="connsiteX19" fmla="*/ 3602327 w 3898347"/>
              <a:gd name="connsiteY19" fmla="*/ 3794616 h 4291255"/>
              <a:gd name="connsiteX20" fmla="*/ 3596645 w 3898347"/>
              <a:gd name="connsiteY20" fmla="*/ 3797108 h 4291255"/>
              <a:gd name="connsiteX21" fmla="*/ 3574144 w 3898347"/>
              <a:gd name="connsiteY21" fmla="*/ 3795108 h 4291255"/>
              <a:gd name="connsiteX22" fmla="*/ 3562310 w 3898347"/>
              <a:gd name="connsiteY22" fmla="*/ 3787534 h 4291255"/>
              <a:gd name="connsiteX23" fmla="*/ 3551635 w 3898347"/>
              <a:gd name="connsiteY23" fmla="*/ 3797705 h 4291255"/>
              <a:gd name="connsiteX24" fmla="*/ 3542668 w 3898347"/>
              <a:gd name="connsiteY24" fmla="*/ 3803283 h 4291255"/>
              <a:gd name="connsiteX25" fmla="*/ 3533033 w 3898347"/>
              <a:gd name="connsiteY25" fmla="*/ 3799071 h 4291255"/>
              <a:gd name="connsiteX26" fmla="*/ 3521726 w 3898347"/>
              <a:gd name="connsiteY26" fmla="*/ 3804691 h 4291255"/>
              <a:gd name="connsiteX27" fmla="*/ 3520080 w 3898347"/>
              <a:gd name="connsiteY27" fmla="*/ 3805210 h 4291255"/>
              <a:gd name="connsiteX28" fmla="*/ 3508491 w 3898347"/>
              <a:gd name="connsiteY28" fmla="*/ 3797398 h 4291255"/>
              <a:gd name="connsiteX29" fmla="*/ 3503787 w 3898347"/>
              <a:gd name="connsiteY29" fmla="*/ 3797787 h 4291255"/>
              <a:gd name="connsiteX30" fmla="*/ 3492165 w 3898347"/>
              <a:gd name="connsiteY30" fmla="*/ 3799887 h 4291255"/>
              <a:gd name="connsiteX31" fmla="*/ 3472233 w 3898347"/>
              <a:gd name="connsiteY31" fmla="*/ 3805682 h 4291255"/>
              <a:gd name="connsiteX32" fmla="*/ 3465921 w 3898347"/>
              <a:gd name="connsiteY32" fmla="*/ 3805814 h 4291255"/>
              <a:gd name="connsiteX33" fmla="*/ 3455541 w 3898347"/>
              <a:gd name="connsiteY33" fmla="*/ 3815505 h 4291255"/>
              <a:gd name="connsiteX34" fmla="*/ 3429027 w 3898347"/>
              <a:gd name="connsiteY34" fmla="*/ 3816906 h 4291255"/>
              <a:gd name="connsiteX35" fmla="*/ 3369507 w 3898347"/>
              <a:gd name="connsiteY35" fmla="*/ 3825563 h 4291255"/>
              <a:gd name="connsiteX36" fmla="*/ 3324491 w 3898347"/>
              <a:gd name="connsiteY36" fmla="*/ 3832006 h 4291255"/>
              <a:gd name="connsiteX37" fmla="*/ 3244235 w 3898347"/>
              <a:gd name="connsiteY37" fmla="*/ 3834376 h 4291255"/>
              <a:gd name="connsiteX38" fmla="*/ 3226507 w 3898347"/>
              <a:gd name="connsiteY38" fmla="*/ 3820131 h 4291255"/>
              <a:gd name="connsiteX39" fmla="*/ 3191688 w 3898347"/>
              <a:gd name="connsiteY39" fmla="*/ 3837359 h 4291255"/>
              <a:gd name="connsiteX40" fmla="*/ 3153779 w 3898347"/>
              <a:gd name="connsiteY40" fmla="*/ 3848439 h 4291255"/>
              <a:gd name="connsiteX41" fmla="*/ 3090188 w 3898347"/>
              <a:gd name="connsiteY41" fmla="*/ 3855036 h 4291255"/>
              <a:gd name="connsiteX42" fmla="*/ 3031422 w 3898347"/>
              <a:gd name="connsiteY42" fmla="*/ 3858298 h 4291255"/>
              <a:gd name="connsiteX43" fmla="*/ 2996288 w 3898347"/>
              <a:gd name="connsiteY43" fmla="*/ 3860020 h 4291255"/>
              <a:gd name="connsiteX44" fmla="*/ 2901661 w 3898347"/>
              <a:gd name="connsiteY44" fmla="*/ 3882243 h 4291255"/>
              <a:gd name="connsiteX45" fmla="*/ 2782141 w 3898347"/>
              <a:gd name="connsiteY45" fmla="*/ 3932983 h 4291255"/>
              <a:gd name="connsiteX46" fmla="*/ 2749597 w 3898347"/>
              <a:gd name="connsiteY46" fmla="*/ 3956746 h 4291255"/>
              <a:gd name="connsiteX47" fmla="*/ 2730493 w 3898347"/>
              <a:gd name="connsiteY47" fmla="*/ 3955236 h 4291255"/>
              <a:gd name="connsiteX48" fmla="*/ 2707507 w 3898347"/>
              <a:gd name="connsiteY48" fmla="*/ 3947771 h 4291255"/>
              <a:gd name="connsiteX49" fmla="*/ 2701937 w 3898347"/>
              <a:gd name="connsiteY49" fmla="*/ 3950565 h 4291255"/>
              <a:gd name="connsiteX50" fmla="*/ 2679435 w 3898347"/>
              <a:gd name="connsiteY50" fmla="*/ 3949768 h 4291255"/>
              <a:gd name="connsiteX51" fmla="*/ 2667352 w 3898347"/>
              <a:gd name="connsiteY51" fmla="*/ 3942821 h 4291255"/>
              <a:gd name="connsiteX52" fmla="*/ 2657096 w 3898347"/>
              <a:gd name="connsiteY52" fmla="*/ 3953571 h 4291255"/>
              <a:gd name="connsiteX53" fmla="*/ 2655161 w 3898347"/>
              <a:gd name="connsiteY53" fmla="*/ 3962216 h 4291255"/>
              <a:gd name="connsiteX54" fmla="*/ 2638604 w 3898347"/>
              <a:gd name="connsiteY54" fmla="*/ 3955936 h 4291255"/>
              <a:gd name="connsiteX55" fmla="*/ 2626185 w 3898347"/>
              <a:gd name="connsiteY55" fmla="*/ 3962937 h 4291255"/>
              <a:gd name="connsiteX56" fmla="*/ 2614077 w 3898347"/>
              <a:gd name="connsiteY56" fmla="*/ 3955576 h 4291255"/>
              <a:gd name="connsiteX57" fmla="*/ 2609403 w 3898347"/>
              <a:gd name="connsiteY57" fmla="*/ 3956215 h 4291255"/>
              <a:gd name="connsiteX58" fmla="*/ 2597896 w 3898347"/>
              <a:gd name="connsiteY58" fmla="*/ 3958939 h 4291255"/>
              <a:gd name="connsiteX59" fmla="*/ 2578251 w 3898347"/>
              <a:gd name="connsiteY59" fmla="*/ 3965812 h 4291255"/>
              <a:gd name="connsiteX60" fmla="*/ 2571961 w 3898347"/>
              <a:gd name="connsiteY60" fmla="*/ 3966278 h 4291255"/>
              <a:gd name="connsiteX61" fmla="*/ 2559399 w 3898347"/>
              <a:gd name="connsiteY61" fmla="*/ 3979193 h 4291255"/>
              <a:gd name="connsiteX62" fmla="*/ 2533560 w 3898347"/>
              <a:gd name="connsiteY62" fmla="*/ 3988160 h 4291255"/>
              <a:gd name="connsiteX63" fmla="*/ 2515299 w 3898347"/>
              <a:gd name="connsiteY63" fmla="*/ 4016867 h 4291255"/>
              <a:gd name="connsiteX64" fmla="*/ 2513423 w 3898347"/>
              <a:gd name="connsiteY64" fmla="*/ 4018759 h 4291255"/>
              <a:gd name="connsiteX65" fmla="*/ 2482991 w 3898347"/>
              <a:gd name="connsiteY65" fmla="*/ 4012935 h 4291255"/>
              <a:gd name="connsiteX66" fmla="*/ 2446940 w 3898347"/>
              <a:gd name="connsiteY66" fmla="*/ 4021172 h 4291255"/>
              <a:gd name="connsiteX67" fmla="*/ 2404883 w 3898347"/>
              <a:gd name="connsiteY67" fmla="*/ 4024808 h 4291255"/>
              <a:gd name="connsiteX68" fmla="*/ 2373894 w 3898347"/>
              <a:gd name="connsiteY68" fmla="*/ 4023827 h 4291255"/>
              <a:gd name="connsiteX69" fmla="*/ 2297080 w 3898347"/>
              <a:gd name="connsiteY69" fmla="*/ 4040841 h 4291255"/>
              <a:gd name="connsiteX70" fmla="*/ 2170615 w 3898347"/>
              <a:gd name="connsiteY70" fmla="*/ 4077196 h 4291255"/>
              <a:gd name="connsiteX71" fmla="*/ 2143580 w 3898347"/>
              <a:gd name="connsiteY71" fmla="*/ 4083102 h 4291255"/>
              <a:gd name="connsiteX72" fmla="*/ 2119893 w 3898347"/>
              <a:gd name="connsiteY72" fmla="*/ 4080874 h 4291255"/>
              <a:gd name="connsiteX73" fmla="*/ 2114008 w 3898347"/>
              <a:gd name="connsiteY73" fmla="*/ 4073996 h 4291255"/>
              <a:gd name="connsiteX74" fmla="*/ 2099067 w 3898347"/>
              <a:gd name="connsiteY74" fmla="*/ 4076068 h 4291255"/>
              <a:gd name="connsiteX75" fmla="*/ 2095000 w 3898347"/>
              <a:gd name="connsiteY75" fmla="*/ 4075096 h 4291255"/>
              <a:gd name="connsiteX76" fmla="*/ 2071767 w 3898347"/>
              <a:gd name="connsiteY76" fmla="*/ 4071044 h 4291255"/>
              <a:gd name="connsiteX77" fmla="*/ 2024486 w 3898347"/>
              <a:gd name="connsiteY77" fmla="*/ 4100276 h 4291255"/>
              <a:gd name="connsiteX78" fmla="*/ 1964411 w 3898347"/>
              <a:gd name="connsiteY78" fmla="*/ 4105069 h 4291255"/>
              <a:gd name="connsiteX79" fmla="*/ 1739945 w 3898347"/>
              <a:gd name="connsiteY79" fmla="*/ 4171795 h 4291255"/>
              <a:gd name="connsiteX80" fmla="*/ 1642330 w 3898347"/>
              <a:gd name="connsiteY80" fmla="*/ 4174762 h 4291255"/>
              <a:gd name="connsiteX81" fmla="*/ 1564215 w 3898347"/>
              <a:gd name="connsiteY81" fmla="*/ 4190149 h 4291255"/>
              <a:gd name="connsiteX82" fmla="*/ 1538049 w 3898347"/>
              <a:gd name="connsiteY82" fmla="*/ 4291255 h 4291255"/>
              <a:gd name="connsiteX83" fmla="*/ 1530136 w 3898347"/>
              <a:gd name="connsiteY83" fmla="*/ 4227121 h 4291255"/>
              <a:gd name="connsiteX84" fmla="*/ 1508787 w 3898347"/>
              <a:gd name="connsiteY84" fmla="*/ 4234213 h 4291255"/>
              <a:gd name="connsiteX85" fmla="*/ 1488914 w 3898347"/>
              <a:gd name="connsiteY85" fmla="*/ 4241772 h 4291255"/>
              <a:gd name="connsiteX86" fmla="*/ 1488999 w 3898347"/>
              <a:gd name="connsiteY86" fmla="*/ 4251186 h 4291255"/>
              <a:gd name="connsiteX87" fmla="*/ 1475364 w 3898347"/>
              <a:gd name="connsiteY87" fmla="*/ 4248364 h 4291255"/>
              <a:gd name="connsiteX88" fmla="*/ 1457275 w 3898347"/>
              <a:gd name="connsiteY88" fmla="*/ 4252863 h 4291255"/>
              <a:gd name="connsiteX89" fmla="*/ 1448085 w 3898347"/>
              <a:gd name="connsiteY89" fmla="*/ 4248391 h 4291255"/>
              <a:gd name="connsiteX90" fmla="*/ 1315306 w 3898347"/>
              <a:gd name="connsiteY90" fmla="*/ 4237004 h 4291255"/>
              <a:gd name="connsiteX91" fmla="*/ 1272434 w 3898347"/>
              <a:gd name="connsiteY91" fmla="*/ 4244958 h 4291255"/>
              <a:gd name="connsiteX92" fmla="*/ 1231567 w 3898347"/>
              <a:gd name="connsiteY92" fmla="*/ 4219356 h 4291255"/>
              <a:gd name="connsiteX93" fmla="*/ 1216643 w 3898347"/>
              <a:gd name="connsiteY93" fmla="*/ 4229828 h 4291255"/>
              <a:gd name="connsiteX94" fmla="*/ 1214101 w 3898347"/>
              <a:gd name="connsiteY94" fmla="*/ 4231991 h 4291255"/>
              <a:gd name="connsiteX95" fmla="*/ 1203193 w 3898347"/>
              <a:gd name="connsiteY95" fmla="*/ 4232867 h 4291255"/>
              <a:gd name="connsiteX96" fmla="*/ 1201049 w 3898347"/>
              <a:gd name="connsiteY96" fmla="*/ 4242842 h 4291255"/>
              <a:gd name="connsiteX97" fmla="*/ 1185298 w 3898347"/>
              <a:gd name="connsiteY97" fmla="*/ 4251133 h 4291255"/>
              <a:gd name="connsiteX98" fmla="*/ 1164955 w 3898347"/>
              <a:gd name="connsiteY98" fmla="*/ 4250027 h 4291255"/>
              <a:gd name="connsiteX99" fmla="*/ 1067357 w 3898347"/>
              <a:gd name="connsiteY99" fmla="*/ 4233908 h 4291255"/>
              <a:gd name="connsiteX100" fmla="*/ 1009492 w 3898347"/>
              <a:gd name="connsiteY100" fmla="*/ 4230455 h 4291255"/>
              <a:gd name="connsiteX101" fmla="*/ 988345 w 3898347"/>
              <a:gd name="connsiteY101" fmla="*/ 4238880 h 4291255"/>
              <a:gd name="connsiteX102" fmla="*/ 958251 w 3898347"/>
              <a:gd name="connsiteY102" fmla="*/ 4244100 h 4291255"/>
              <a:gd name="connsiteX103" fmla="*/ 905785 w 3898347"/>
              <a:gd name="connsiteY103" fmla="*/ 4260845 h 4291255"/>
              <a:gd name="connsiteX104" fmla="*/ 837706 w 3898347"/>
              <a:gd name="connsiteY104" fmla="*/ 4245528 h 4291255"/>
              <a:gd name="connsiteX105" fmla="*/ 778474 w 3898347"/>
              <a:gd name="connsiteY105" fmla="*/ 4235526 h 4291255"/>
              <a:gd name="connsiteX106" fmla="*/ 774418 w 3898347"/>
              <a:gd name="connsiteY106" fmla="*/ 4242583 h 4291255"/>
              <a:gd name="connsiteX107" fmla="*/ 737705 w 3898347"/>
              <a:gd name="connsiteY107" fmla="*/ 4238891 h 4291255"/>
              <a:gd name="connsiteX108" fmla="*/ 627717 w 3898347"/>
              <a:gd name="connsiteY108" fmla="*/ 4207629 h 4291255"/>
              <a:gd name="connsiteX109" fmla="*/ 551044 w 3898347"/>
              <a:gd name="connsiteY109" fmla="*/ 4180627 h 4291255"/>
              <a:gd name="connsiteX110" fmla="*/ 508621 w 3898347"/>
              <a:gd name="connsiteY110" fmla="*/ 4176044 h 4291255"/>
              <a:gd name="connsiteX111" fmla="*/ 467082 w 3898347"/>
              <a:gd name="connsiteY111" fmla="*/ 4185616 h 4291255"/>
              <a:gd name="connsiteX112" fmla="*/ 437646 w 3898347"/>
              <a:gd name="connsiteY112" fmla="*/ 4212658 h 4291255"/>
              <a:gd name="connsiteX113" fmla="*/ 402271 w 3898347"/>
              <a:gd name="connsiteY113" fmla="*/ 4212774 h 4291255"/>
              <a:gd name="connsiteX114" fmla="*/ 391968 w 3898347"/>
              <a:gd name="connsiteY114" fmla="*/ 4187073 h 4291255"/>
              <a:gd name="connsiteX115" fmla="*/ 337154 w 3898347"/>
              <a:gd name="connsiteY115" fmla="*/ 4206136 h 4291255"/>
              <a:gd name="connsiteX116" fmla="*/ 298662 w 3898347"/>
              <a:gd name="connsiteY116" fmla="*/ 4211227 h 4291255"/>
              <a:gd name="connsiteX117" fmla="*/ 265740 w 3898347"/>
              <a:gd name="connsiteY117" fmla="*/ 4213623 h 4291255"/>
              <a:gd name="connsiteX118" fmla="*/ 176403 w 3898347"/>
              <a:gd name="connsiteY118" fmla="*/ 4227393 h 4291255"/>
              <a:gd name="connsiteX119" fmla="*/ 82528 w 3898347"/>
              <a:gd name="connsiteY119" fmla="*/ 4243774 h 4291255"/>
              <a:gd name="connsiteX120" fmla="*/ 19464 w 3898347"/>
              <a:gd name="connsiteY120" fmla="*/ 4256103 h 4291255"/>
              <a:gd name="connsiteX121" fmla="*/ 0 w 3898347"/>
              <a:gd name="connsiteY121" fmla="*/ 4221939 h 4291255"/>
              <a:gd name="connsiteX122" fmla="*/ 0 w 3898347"/>
              <a:gd name="connsiteY122" fmla="*/ 15850 h 4291255"/>
              <a:gd name="connsiteX123" fmla="*/ 3898347 w 3898347"/>
              <a:gd name="connsiteY123" fmla="*/ 0 h 429125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64215 w 3898347"/>
              <a:gd name="connsiteY81" fmla="*/ 419014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91968 w 3898347"/>
              <a:gd name="connsiteY114" fmla="*/ 4187073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1044 w 3898347"/>
              <a:gd name="connsiteY109" fmla="*/ 4180627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08621 w 3898347"/>
              <a:gd name="connsiteY110" fmla="*/ 4176044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27717 w 3898347"/>
              <a:gd name="connsiteY108" fmla="*/ 4207629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48640 w 3898347"/>
              <a:gd name="connsiteY82" fmla="*/ 4217115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0136 w 3898347"/>
              <a:gd name="connsiteY83" fmla="*/ 4227121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15306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48085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57275 w 3898347"/>
              <a:gd name="connsiteY88" fmla="*/ 4252863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64411 w 3898347"/>
              <a:gd name="connsiteY78" fmla="*/ 4105069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42330 w 3898347"/>
              <a:gd name="connsiteY80" fmla="*/ 4174762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25174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72434 w 3898347"/>
              <a:gd name="connsiteY91" fmla="*/ 4244958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31567 w 3898347"/>
              <a:gd name="connsiteY92" fmla="*/ 4219356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60845"/>
              <a:gd name="connsiteX1" fmla="*/ 3898347 w 3898347"/>
              <a:gd name="connsiteY1" fmla="*/ 3834445 h 4260845"/>
              <a:gd name="connsiteX2" fmla="*/ 3892314 w 3898347"/>
              <a:gd name="connsiteY2" fmla="*/ 3832951 h 4260845"/>
              <a:gd name="connsiteX3" fmla="*/ 3851953 w 3898347"/>
              <a:gd name="connsiteY3" fmla="*/ 3802983 h 4260845"/>
              <a:gd name="connsiteX4" fmla="*/ 3836418 w 3898347"/>
              <a:gd name="connsiteY4" fmla="*/ 3811513 h 4260845"/>
              <a:gd name="connsiteX5" fmla="*/ 3833758 w 3898347"/>
              <a:gd name="connsiteY5" fmla="*/ 3813341 h 4260845"/>
              <a:gd name="connsiteX6" fmla="*/ 3822673 w 3898347"/>
              <a:gd name="connsiteY6" fmla="*/ 3812913 h 4260845"/>
              <a:gd name="connsiteX7" fmla="*/ 3820104 w 3898347"/>
              <a:gd name="connsiteY7" fmla="*/ 3822466 h 4260845"/>
              <a:gd name="connsiteX8" fmla="*/ 3803816 w 3898347"/>
              <a:gd name="connsiteY8" fmla="*/ 3828757 h 4260845"/>
              <a:gd name="connsiteX9" fmla="*/ 3729936 w 3898347"/>
              <a:gd name="connsiteY9" fmla="*/ 3815386 h 4260845"/>
              <a:gd name="connsiteX10" fmla="*/ 3726018 w 3898347"/>
              <a:gd name="connsiteY10" fmla="*/ 3815100 h 4260845"/>
              <a:gd name="connsiteX11" fmla="*/ 3725413 w 3898347"/>
              <a:gd name="connsiteY11" fmla="*/ 3814615 h 4260845"/>
              <a:gd name="connsiteX12" fmla="*/ 3713801 w 3898347"/>
              <a:gd name="connsiteY12" fmla="*/ 3811018 h 4260845"/>
              <a:gd name="connsiteX13" fmla="*/ 3709087 w 3898347"/>
              <a:gd name="connsiteY13" fmla="*/ 3813195 h 4260845"/>
              <a:gd name="connsiteX14" fmla="*/ 3698038 w 3898347"/>
              <a:gd name="connsiteY14" fmla="*/ 3806182 h 4260845"/>
              <a:gd name="connsiteX15" fmla="*/ 3662227 w 3898347"/>
              <a:gd name="connsiteY15" fmla="*/ 3807761 h 4260845"/>
              <a:gd name="connsiteX16" fmla="*/ 3659872 w 3898347"/>
              <a:gd name="connsiteY16" fmla="*/ 3805524 h 4260845"/>
              <a:gd name="connsiteX17" fmla="*/ 3643454 w 3898347"/>
              <a:gd name="connsiteY17" fmla="*/ 3794831 h 4260845"/>
              <a:gd name="connsiteX18" fmla="*/ 3624789 w 3898347"/>
              <a:gd name="connsiteY18" fmla="*/ 3803185 h 4260845"/>
              <a:gd name="connsiteX19" fmla="*/ 3602327 w 3898347"/>
              <a:gd name="connsiteY19" fmla="*/ 3794616 h 4260845"/>
              <a:gd name="connsiteX20" fmla="*/ 3596645 w 3898347"/>
              <a:gd name="connsiteY20" fmla="*/ 3797108 h 4260845"/>
              <a:gd name="connsiteX21" fmla="*/ 3574144 w 3898347"/>
              <a:gd name="connsiteY21" fmla="*/ 3795108 h 4260845"/>
              <a:gd name="connsiteX22" fmla="*/ 3562310 w 3898347"/>
              <a:gd name="connsiteY22" fmla="*/ 3787534 h 4260845"/>
              <a:gd name="connsiteX23" fmla="*/ 3551635 w 3898347"/>
              <a:gd name="connsiteY23" fmla="*/ 3797705 h 4260845"/>
              <a:gd name="connsiteX24" fmla="*/ 3542668 w 3898347"/>
              <a:gd name="connsiteY24" fmla="*/ 3803283 h 4260845"/>
              <a:gd name="connsiteX25" fmla="*/ 3533033 w 3898347"/>
              <a:gd name="connsiteY25" fmla="*/ 3799071 h 4260845"/>
              <a:gd name="connsiteX26" fmla="*/ 3521726 w 3898347"/>
              <a:gd name="connsiteY26" fmla="*/ 3804691 h 4260845"/>
              <a:gd name="connsiteX27" fmla="*/ 3520080 w 3898347"/>
              <a:gd name="connsiteY27" fmla="*/ 3805210 h 4260845"/>
              <a:gd name="connsiteX28" fmla="*/ 3508491 w 3898347"/>
              <a:gd name="connsiteY28" fmla="*/ 3797398 h 4260845"/>
              <a:gd name="connsiteX29" fmla="*/ 3503787 w 3898347"/>
              <a:gd name="connsiteY29" fmla="*/ 3797787 h 4260845"/>
              <a:gd name="connsiteX30" fmla="*/ 3492165 w 3898347"/>
              <a:gd name="connsiteY30" fmla="*/ 3799887 h 4260845"/>
              <a:gd name="connsiteX31" fmla="*/ 3472233 w 3898347"/>
              <a:gd name="connsiteY31" fmla="*/ 3805682 h 4260845"/>
              <a:gd name="connsiteX32" fmla="*/ 3465921 w 3898347"/>
              <a:gd name="connsiteY32" fmla="*/ 3805814 h 4260845"/>
              <a:gd name="connsiteX33" fmla="*/ 3455541 w 3898347"/>
              <a:gd name="connsiteY33" fmla="*/ 3815505 h 4260845"/>
              <a:gd name="connsiteX34" fmla="*/ 3429027 w 3898347"/>
              <a:gd name="connsiteY34" fmla="*/ 3816906 h 4260845"/>
              <a:gd name="connsiteX35" fmla="*/ 3369507 w 3898347"/>
              <a:gd name="connsiteY35" fmla="*/ 3825563 h 4260845"/>
              <a:gd name="connsiteX36" fmla="*/ 3324491 w 3898347"/>
              <a:gd name="connsiteY36" fmla="*/ 3832006 h 4260845"/>
              <a:gd name="connsiteX37" fmla="*/ 3244235 w 3898347"/>
              <a:gd name="connsiteY37" fmla="*/ 3834376 h 4260845"/>
              <a:gd name="connsiteX38" fmla="*/ 3226507 w 3898347"/>
              <a:gd name="connsiteY38" fmla="*/ 3820131 h 4260845"/>
              <a:gd name="connsiteX39" fmla="*/ 3191688 w 3898347"/>
              <a:gd name="connsiteY39" fmla="*/ 3837359 h 4260845"/>
              <a:gd name="connsiteX40" fmla="*/ 3153779 w 3898347"/>
              <a:gd name="connsiteY40" fmla="*/ 3848439 h 4260845"/>
              <a:gd name="connsiteX41" fmla="*/ 3090188 w 3898347"/>
              <a:gd name="connsiteY41" fmla="*/ 3855036 h 4260845"/>
              <a:gd name="connsiteX42" fmla="*/ 3031422 w 3898347"/>
              <a:gd name="connsiteY42" fmla="*/ 3858298 h 4260845"/>
              <a:gd name="connsiteX43" fmla="*/ 2996288 w 3898347"/>
              <a:gd name="connsiteY43" fmla="*/ 3860020 h 4260845"/>
              <a:gd name="connsiteX44" fmla="*/ 2901661 w 3898347"/>
              <a:gd name="connsiteY44" fmla="*/ 3882243 h 4260845"/>
              <a:gd name="connsiteX45" fmla="*/ 2782141 w 3898347"/>
              <a:gd name="connsiteY45" fmla="*/ 3932983 h 4260845"/>
              <a:gd name="connsiteX46" fmla="*/ 2749597 w 3898347"/>
              <a:gd name="connsiteY46" fmla="*/ 3956746 h 4260845"/>
              <a:gd name="connsiteX47" fmla="*/ 2730493 w 3898347"/>
              <a:gd name="connsiteY47" fmla="*/ 3955236 h 4260845"/>
              <a:gd name="connsiteX48" fmla="*/ 2707507 w 3898347"/>
              <a:gd name="connsiteY48" fmla="*/ 3947771 h 4260845"/>
              <a:gd name="connsiteX49" fmla="*/ 2701937 w 3898347"/>
              <a:gd name="connsiteY49" fmla="*/ 3950565 h 4260845"/>
              <a:gd name="connsiteX50" fmla="*/ 2679435 w 3898347"/>
              <a:gd name="connsiteY50" fmla="*/ 3949768 h 4260845"/>
              <a:gd name="connsiteX51" fmla="*/ 2667352 w 3898347"/>
              <a:gd name="connsiteY51" fmla="*/ 3942821 h 4260845"/>
              <a:gd name="connsiteX52" fmla="*/ 2657096 w 3898347"/>
              <a:gd name="connsiteY52" fmla="*/ 3953571 h 4260845"/>
              <a:gd name="connsiteX53" fmla="*/ 2655161 w 3898347"/>
              <a:gd name="connsiteY53" fmla="*/ 3962216 h 4260845"/>
              <a:gd name="connsiteX54" fmla="*/ 2638604 w 3898347"/>
              <a:gd name="connsiteY54" fmla="*/ 3955936 h 4260845"/>
              <a:gd name="connsiteX55" fmla="*/ 2626185 w 3898347"/>
              <a:gd name="connsiteY55" fmla="*/ 3962937 h 4260845"/>
              <a:gd name="connsiteX56" fmla="*/ 2614077 w 3898347"/>
              <a:gd name="connsiteY56" fmla="*/ 3955576 h 4260845"/>
              <a:gd name="connsiteX57" fmla="*/ 2609403 w 3898347"/>
              <a:gd name="connsiteY57" fmla="*/ 3956215 h 4260845"/>
              <a:gd name="connsiteX58" fmla="*/ 2597896 w 3898347"/>
              <a:gd name="connsiteY58" fmla="*/ 3958939 h 4260845"/>
              <a:gd name="connsiteX59" fmla="*/ 2578251 w 3898347"/>
              <a:gd name="connsiteY59" fmla="*/ 3965812 h 4260845"/>
              <a:gd name="connsiteX60" fmla="*/ 2571961 w 3898347"/>
              <a:gd name="connsiteY60" fmla="*/ 3966278 h 4260845"/>
              <a:gd name="connsiteX61" fmla="*/ 2559399 w 3898347"/>
              <a:gd name="connsiteY61" fmla="*/ 3979193 h 4260845"/>
              <a:gd name="connsiteX62" fmla="*/ 2533560 w 3898347"/>
              <a:gd name="connsiteY62" fmla="*/ 3988160 h 4260845"/>
              <a:gd name="connsiteX63" fmla="*/ 2515299 w 3898347"/>
              <a:gd name="connsiteY63" fmla="*/ 4016867 h 4260845"/>
              <a:gd name="connsiteX64" fmla="*/ 2513423 w 3898347"/>
              <a:gd name="connsiteY64" fmla="*/ 4018759 h 4260845"/>
              <a:gd name="connsiteX65" fmla="*/ 2482991 w 3898347"/>
              <a:gd name="connsiteY65" fmla="*/ 4012935 h 4260845"/>
              <a:gd name="connsiteX66" fmla="*/ 2446940 w 3898347"/>
              <a:gd name="connsiteY66" fmla="*/ 4021172 h 4260845"/>
              <a:gd name="connsiteX67" fmla="*/ 2404883 w 3898347"/>
              <a:gd name="connsiteY67" fmla="*/ 4024808 h 4260845"/>
              <a:gd name="connsiteX68" fmla="*/ 2373894 w 3898347"/>
              <a:gd name="connsiteY68" fmla="*/ 4023827 h 4260845"/>
              <a:gd name="connsiteX69" fmla="*/ 2297080 w 3898347"/>
              <a:gd name="connsiteY69" fmla="*/ 4040841 h 4260845"/>
              <a:gd name="connsiteX70" fmla="*/ 2170615 w 3898347"/>
              <a:gd name="connsiteY70" fmla="*/ 4077196 h 4260845"/>
              <a:gd name="connsiteX71" fmla="*/ 2143580 w 3898347"/>
              <a:gd name="connsiteY71" fmla="*/ 4083102 h 4260845"/>
              <a:gd name="connsiteX72" fmla="*/ 2119893 w 3898347"/>
              <a:gd name="connsiteY72" fmla="*/ 4080874 h 4260845"/>
              <a:gd name="connsiteX73" fmla="*/ 2114008 w 3898347"/>
              <a:gd name="connsiteY73" fmla="*/ 4073996 h 4260845"/>
              <a:gd name="connsiteX74" fmla="*/ 2099067 w 3898347"/>
              <a:gd name="connsiteY74" fmla="*/ 4076068 h 4260845"/>
              <a:gd name="connsiteX75" fmla="*/ 2095000 w 3898347"/>
              <a:gd name="connsiteY75" fmla="*/ 4075096 h 4260845"/>
              <a:gd name="connsiteX76" fmla="*/ 2071767 w 3898347"/>
              <a:gd name="connsiteY76" fmla="*/ 4071044 h 4260845"/>
              <a:gd name="connsiteX77" fmla="*/ 2024486 w 3898347"/>
              <a:gd name="connsiteY77" fmla="*/ 4100276 h 4260845"/>
              <a:gd name="connsiteX78" fmla="*/ 1944675 w 3898347"/>
              <a:gd name="connsiteY78" fmla="*/ 4121515 h 4260845"/>
              <a:gd name="connsiteX79" fmla="*/ 1739945 w 3898347"/>
              <a:gd name="connsiteY79" fmla="*/ 4171795 h 4260845"/>
              <a:gd name="connsiteX80" fmla="*/ 1662065 w 3898347"/>
              <a:gd name="connsiteY80" fmla="*/ 4184630 h 4260845"/>
              <a:gd name="connsiteX81" fmla="*/ 1595989 w 3898347"/>
              <a:gd name="connsiteY81" fmla="*/ 4193679 h 4260845"/>
              <a:gd name="connsiteX82" fmla="*/ 1559231 w 3898347"/>
              <a:gd name="connsiteY82" fmla="*/ 4195932 h 4260845"/>
              <a:gd name="connsiteX83" fmla="*/ 1537197 w 3898347"/>
              <a:gd name="connsiteY83" fmla="*/ 4209468 h 4260845"/>
              <a:gd name="connsiteX84" fmla="*/ 1508787 w 3898347"/>
              <a:gd name="connsiteY84" fmla="*/ 4234213 h 4260845"/>
              <a:gd name="connsiteX85" fmla="*/ 1488914 w 3898347"/>
              <a:gd name="connsiteY85" fmla="*/ 4241772 h 4260845"/>
              <a:gd name="connsiteX86" fmla="*/ 1488999 w 3898347"/>
              <a:gd name="connsiteY86" fmla="*/ 4251186 h 4260845"/>
              <a:gd name="connsiteX87" fmla="*/ 1475364 w 3898347"/>
              <a:gd name="connsiteY87" fmla="*/ 4248364 h 4260845"/>
              <a:gd name="connsiteX88" fmla="*/ 1444118 w 3898347"/>
              <a:gd name="connsiteY88" fmla="*/ 4246285 h 4260845"/>
              <a:gd name="connsiteX89" fmla="*/ 1405326 w 3898347"/>
              <a:gd name="connsiteY89" fmla="*/ 4248391 h 4260845"/>
              <a:gd name="connsiteX90" fmla="*/ 1344909 w 3898347"/>
              <a:gd name="connsiteY90" fmla="*/ 4237004 h 4260845"/>
              <a:gd name="connsiteX91" fmla="*/ 1298748 w 3898347"/>
              <a:gd name="connsiteY91" fmla="*/ 4241669 h 4260845"/>
              <a:gd name="connsiteX92" fmla="*/ 1251302 w 3898347"/>
              <a:gd name="connsiteY92" fmla="*/ 4232513 h 4260845"/>
              <a:gd name="connsiteX93" fmla="*/ 1216643 w 3898347"/>
              <a:gd name="connsiteY93" fmla="*/ 4229828 h 4260845"/>
              <a:gd name="connsiteX94" fmla="*/ 1214101 w 3898347"/>
              <a:gd name="connsiteY94" fmla="*/ 4231991 h 4260845"/>
              <a:gd name="connsiteX95" fmla="*/ 1203193 w 3898347"/>
              <a:gd name="connsiteY95" fmla="*/ 4232867 h 4260845"/>
              <a:gd name="connsiteX96" fmla="*/ 1201049 w 3898347"/>
              <a:gd name="connsiteY96" fmla="*/ 4242842 h 4260845"/>
              <a:gd name="connsiteX97" fmla="*/ 1185298 w 3898347"/>
              <a:gd name="connsiteY97" fmla="*/ 4251133 h 4260845"/>
              <a:gd name="connsiteX98" fmla="*/ 1164955 w 3898347"/>
              <a:gd name="connsiteY98" fmla="*/ 4250027 h 4260845"/>
              <a:gd name="connsiteX99" fmla="*/ 1067357 w 3898347"/>
              <a:gd name="connsiteY99" fmla="*/ 4233908 h 4260845"/>
              <a:gd name="connsiteX100" fmla="*/ 1009492 w 3898347"/>
              <a:gd name="connsiteY100" fmla="*/ 4230455 h 4260845"/>
              <a:gd name="connsiteX101" fmla="*/ 988345 w 3898347"/>
              <a:gd name="connsiteY101" fmla="*/ 4238880 h 4260845"/>
              <a:gd name="connsiteX102" fmla="*/ 958251 w 3898347"/>
              <a:gd name="connsiteY102" fmla="*/ 4244100 h 4260845"/>
              <a:gd name="connsiteX103" fmla="*/ 905785 w 3898347"/>
              <a:gd name="connsiteY103" fmla="*/ 4260845 h 4260845"/>
              <a:gd name="connsiteX104" fmla="*/ 837706 w 3898347"/>
              <a:gd name="connsiteY104" fmla="*/ 4245528 h 4260845"/>
              <a:gd name="connsiteX105" fmla="*/ 778474 w 3898347"/>
              <a:gd name="connsiteY105" fmla="*/ 4235526 h 4260845"/>
              <a:gd name="connsiteX106" fmla="*/ 774418 w 3898347"/>
              <a:gd name="connsiteY106" fmla="*/ 4242583 h 4260845"/>
              <a:gd name="connsiteX107" fmla="*/ 737705 w 3898347"/>
              <a:gd name="connsiteY107" fmla="*/ 4238891 h 4260845"/>
              <a:gd name="connsiteX108" fmla="*/ 641839 w 3898347"/>
              <a:gd name="connsiteY108" fmla="*/ 4211160 h 4260845"/>
              <a:gd name="connsiteX109" fmla="*/ 558105 w 3898347"/>
              <a:gd name="connsiteY109" fmla="*/ 4191218 h 4260845"/>
              <a:gd name="connsiteX110" fmla="*/ 515682 w 3898347"/>
              <a:gd name="connsiteY110" fmla="*/ 4193696 h 4260845"/>
              <a:gd name="connsiteX111" fmla="*/ 467082 w 3898347"/>
              <a:gd name="connsiteY111" fmla="*/ 4185616 h 4260845"/>
              <a:gd name="connsiteX112" fmla="*/ 437646 w 3898347"/>
              <a:gd name="connsiteY112" fmla="*/ 4212658 h 4260845"/>
              <a:gd name="connsiteX113" fmla="*/ 402271 w 3898347"/>
              <a:gd name="connsiteY113" fmla="*/ 4212774 h 4260845"/>
              <a:gd name="connsiteX114" fmla="*/ 384907 w 3898347"/>
              <a:gd name="connsiteY114" fmla="*/ 4201195 h 4260845"/>
              <a:gd name="connsiteX115" fmla="*/ 337154 w 3898347"/>
              <a:gd name="connsiteY115" fmla="*/ 4206136 h 4260845"/>
              <a:gd name="connsiteX116" fmla="*/ 298662 w 3898347"/>
              <a:gd name="connsiteY116" fmla="*/ 4211227 h 4260845"/>
              <a:gd name="connsiteX117" fmla="*/ 265740 w 3898347"/>
              <a:gd name="connsiteY117" fmla="*/ 4213623 h 4260845"/>
              <a:gd name="connsiteX118" fmla="*/ 176403 w 3898347"/>
              <a:gd name="connsiteY118" fmla="*/ 4227393 h 4260845"/>
              <a:gd name="connsiteX119" fmla="*/ 82528 w 3898347"/>
              <a:gd name="connsiteY119" fmla="*/ 4243774 h 4260845"/>
              <a:gd name="connsiteX120" fmla="*/ 19464 w 3898347"/>
              <a:gd name="connsiteY120" fmla="*/ 4256103 h 4260845"/>
              <a:gd name="connsiteX121" fmla="*/ 0 w 3898347"/>
              <a:gd name="connsiteY121" fmla="*/ 4221939 h 4260845"/>
              <a:gd name="connsiteX122" fmla="*/ 0 w 3898347"/>
              <a:gd name="connsiteY122" fmla="*/ 15850 h 4260845"/>
              <a:gd name="connsiteX123" fmla="*/ 3898347 w 3898347"/>
              <a:gd name="connsiteY123" fmla="*/ 0 h 4260845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88999 w 3898347"/>
              <a:gd name="connsiteY86" fmla="*/ 4251186 h 4256103"/>
              <a:gd name="connsiteX87" fmla="*/ 1475364 w 3898347"/>
              <a:gd name="connsiteY87" fmla="*/ 4248364 h 4256103"/>
              <a:gd name="connsiteX88" fmla="*/ 1444118 w 3898347"/>
              <a:gd name="connsiteY88" fmla="*/ 4246285 h 4256103"/>
              <a:gd name="connsiteX89" fmla="*/ 1405326 w 3898347"/>
              <a:gd name="connsiteY89" fmla="*/ 4248391 h 4256103"/>
              <a:gd name="connsiteX90" fmla="*/ 1344909 w 3898347"/>
              <a:gd name="connsiteY90" fmla="*/ 4237004 h 4256103"/>
              <a:gd name="connsiteX91" fmla="*/ 1298748 w 3898347"/>
              <a:gd name="connsiteY91" fmla="*/ 4241669 h 4256103"/>
              <a:gd name="connsiteX92" fmla="*/ 1251302 w 3898347"/>
              <a:gd name="connsiteY92" fmla="*/ 4232513 h 4256103"/>
              <a:gd name="connsiteX93" fmla="*/ 1216643 w 3898347"/>
              <a:gd name="connsiteY93" fmla="*/ 4229828 h 4256103"/>
              <a:gd name="connsiteX94" fmla="*/ 1214101 w 3898347"/>
              <a:gd name="connsiteY94" fmla="*/ 4231991 h 4256103"/>
              <a:gd name="connsiteX95" fmla="*/ 1203193 w 3898347"/>
              <a:gd name="connsiteY95" fmla="*/ 4232867 h 4256103"/>
              <a:gd name="connsiteX96" fmla="*/ 1201049 w 3898347"/>
              <a:gd name="connsiteY96" fmla="*/ 4242842 h 4256103"/>
              <a:gd name="connsiteX97" fmla="*/ 1185298 w 3898347"/>
              <a:gd name="connsiteY97" fmla="*/ 4251133 h 4256103"/>
              <a:gd name="connsiteX98" fmla="*/ 1164955 w 3898347"/>
              <a:gd name="connsiteY98" fmla="*/ 4250027 h 4256103"/>
              <a:gd name="connsiteX99" fmla="*/ 1067357 w 3898347"/>
              <a:gd name="connsiteY99" fmla="*/ 4233908 h 4256103"/>
              <a:gd name="connsiteX100" fmla="*/ 1009492 w 3898347"/>
              <a:gd name="connsiteY100" fmla="*/ 4230455 h 4256103"/>
              <a:gd name="connsiteX101" fmla="*/ 988345 w 3898347"/>
              <a:gd name="connsiteY101" fmla="*/ 4238880 h 4256103"/>
              <a:gd name="connsiteX102" fmla="*/ 958251 w 3898347"/>
              <a:gd name="connsiteY102" fmla="*/ 4244100 h 4256103"/>
              <a:gd name="connsiteX103" fmla="*/ 899207 w 3898347"/>
              <a:gd name="connsiteY103" fmla="*/ 4247688 h 4256103"/>
              <a:gd name="connsiteX104" fmla="*/ 837706 w 3898347"/>
              <a:gd name="connsiteY104" fmla="*/ 4245528 h 4256103"/>
              <a:gd name="connsiteX105" fmla="*/ 778474 w 3898347"/>
              <a:gd name="connsiteY105" fmla="*/ 4235526 h 4256103"/>
              <a:gd name="connsiteX106" fmla="*/ 774418 w 3898347"/>
              <a:gd name="connsiteY106" fmla="*/ 4242583 h 4256103"/>
              <a:gd name="connsiteX107" fmla="*/ 737705 w 3898347"/>
              <a:gd name="connsiteY107" fmla="*/ 4238891 h 4256103"/>
              <a:gd name="connsiteX108" fmla="*/ 641839 w 3898347"/>
              <a:gd name="connsiteY108" fmla="*/ 4211160 h 4256103"/>
              <a:gd name="connsiteX109" fmla="*/ 558105 w 3898347"/>
              <a:gd name="connsiteY109" fmla="*/ 4191218 h 4256103"/>
              <a:gd name="connsiteX110" fmla="*/ 515682 w 3898347"/>
              <a:gd name="connsiteY110" fmla="*/ 4193696 h 4256103"/>
              <a:gd name="connsiteX111" fmla="*/ 467082 w 3898347"/>
              <a:gd name="connsiteY111" fmla="*/ 4185616 h 4256103"/>
              <a:gd name="connsiteX112" fmla="*/ 437646 w 3898347"/>
              <a:gd name="connsiteY112" fmla="*/ 4212658 h 4256103"/>
              <a:gd name="connsiteX113" fmla="*/ 402271 w 3898347"/>
              <a:gd name="connsiteY113" fmla="*/ 4212774 h 4256103"/>
              <a:gd name="connsiteX114" fmla="*/ 384907 w 3898347"/>
              <a:gd name="connsiteY114" fmla="*/ 4201195 h 4256103"/>
              <a:gd name="connsiteX115" fmla="*/ 337154 w 3898347"/>
              <a:gd name="connsiteY115" fmla="*/ 4206136 h 4256103"/>
              <a:gd name="connsiteX116" fmla="*/ 298662 w 3898347"/>
              <a:gd name="connsiteY116" fmla="*/ 4211227 h 4256103"/>
              <a:gd name="connsiteX117" fmla="*/ 265740 w 3898347"/>
              <a:gd name="connsiteY117" fmla="*/ 4213623 h 4256103"/>
              <a:gd name="connsiteX118" fmla="*/ 176403 w 3898347"/>
              <a:gd name="connsiteY118" fmla="*/ 4227393 h 4256103"/>
              <a:gd name="connsiteX119" fmla="*/ 82528 w 3898347"/>
              <a:gd name="connsiteY119" fmla="*/ 4243774 h 4256103"/>
              <a:gd name="connsiteX120" fmla="*/ 19464 w 3898347"/>
              <a:gd name="connsiteY120" fmla="*/ 4256103 h 4256103"/>
              <a:gd name="connsiteX121" fmla="*/ 0 w 3898347"/>
              <a:gd name="connsiteY121" fmla="*/ 4221939 h 4256103"/>
              <a:gd name="connsiteX122" fmla="*/ 0 w 3898347"/>
              <a:gd name="connsiteY122" fmla="*/ 15850 h 4256103"/>
              <a:gd name="connsiteX123" fmla="*/ 3898347 w 3898347"/>
              <a:gd name="connsiteY123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75364 w 3898347"/>
              <a:gd name="connsiteY86" fmla="*/ 4248364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4213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803816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02983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92314 w 3898347"/>
              <a:gd name="connsiteY2" fmla="*/ 3832951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  <a:gd name="connsiteX0" fmla="*/ 3898347 w 3898347"/>
              <a:gd name="connsiteY0" fmla="*/ 0 h 4256103"/>
              <a:gd name="connsiteX1" fmla="*/ 3898347 w 3898347"/>
              <a:gd name="connsiteY1" fmla="*/ 3834445 h 4256103"/>
              <a:gd name="connsiteX2" fmla="*/ 3879157 w 3898347"/>
              <a:gd name="connsiteY2" fmla="*/ 3836240 h 4256103"/>
              <a:gd name="connsiteX3" fmla="*/ 3851953 w 3898347"/>
              <a:gd name="connsiteY3" fmla="*/ 3816140 h 4256103"/>
              <a:gd name="connsiteX4" fmla="*/ 3836418 w 3898347"/>
              <a:gd name="connsiteY4" fmla="*/ 3811513 h 4256103"/>
              <a:gd name="connsiteX5" fmla="*/ 3833758 w 3898347"/>
              <a:gd name="connsiteY5" fmla="*/ 3813341 h 4256103"/>
              <a:gd name="connsiteX6" fmla="*/ 3822673 w 3898347"/>
              <a:gd name="connsiteY6" fmla="*/ 3812913 h 4256103"/>
              <a:gd name="connsiteX7" fmla="*/ 3820104 w 3898347"/>
              <a:gd name="connsiteY7" fmla="*/ 3822466 h 4256103"/>
              <a:gd name="connsiteX8" fmla="*/ 3777502 w 3898347"/>
              <a:gd name="connsiteY8" fmla="*/ 3828757 h 4256103"/>
              <a:gd name="connsiteX9" fmla="*/ 3729936 w 3898347"/>
              <a:gd name="connsiteY9" fmla="*/ 3815386 h 4256103"/>
              <a:gd name="connsiteX10" fmla="*/ 3726018 w 3898347"/>
              <a:gd name="connsiteY10" fmla="*/ 3815100 h 4256103"/>
              <a:gd name="connsiteX11" fmla="*/ 3725413 w 3898347"/>
              <a:gd name="connsiteY11" fmla="*/ 3814615 h 4256103"/>
              <a:gd name="connsiteX12" fmla="*/ 3713801 w 3898347"/>
              <a:gd name="connsiteY12" fmla="*/ 3811018 h 4256103"/>
              <a:gd name="connsiteX13" fmla="*/ 3709087 w 3898347"/>
              <a:gd name="connsiteY13" fmla="*/ 3813195 h 4256103"/>
              <a:gd name="connsiteX14" fmla="*/ 3698038 w 3898347"/>
              <a:gd name="connsiteY14" fmla="*/ 3806182 h 4256103"/>
              <a:gd name="connsiteX15" fmla="*/ 3662227 w 3898347"/>
              <a:gd name="connsiteY15" fmla="*/ 3807761 h 4256103"/>
              <a:gd name="connsiteX16" fmla="*/ 3659872 w 3898347"/>
              <a:gd name="connsiteY16" fmla="*/ 3805524 h 4256103"/>
              <a:gd name="connsiteX17" fmla="*/ 3643454 w 3898347"/>
              <a:gd name="connsiteY17" fmla="*/ 3794831 h 4256103"/>
              <a:gd name="connsiteX18" fmla="*/ 3624789 w 3898347"/>
              <a:gd name="connsiteY18" fmla="*/ 3803185 h 4256103"/>
              <a:gd name="connsiteX19" fmla="*/ 3602327 w 3898347"/>
              <a:gd name="connsiteY19" fmla="*/ 3794616 h 4256103"/>
              <a:gd name="connsiteX20" fmla="*/ 3596645 w 3898347"/>
              <a:gd name="connsiteY20" fmla="*/ 3797108 h 4256103"/>
              <a:gd name="connsiteX21" fmla="*/ 3574144 w 3898347"/>
              <a:gd name="connsiteY21" fmla="*/ 3795108 h 4256103"/>
              <a:gd name="connsiteX22" fmla="*/ 3562310 w 3898347"/>
              <a:gd name="connsiteY22" fmla="*/ 3787534 h 4256103"/>
              <a:gd name="connsiteX23" fmla="*/ 3551635 w 3898347"/>
              <a:gd name="connsiteY23" fmla="*/ 3797705 h 4256103"/>
              <a:gd name="connsiteX24" fmla="*/ 3542668 w 3898347"/>
              <a:gd name="connsiteY24" fmla="*/ 3803283 h 4256103"/>
              <a:gd name="connsiteX25" fmla="*/ 3533033 w 3898347"/>
              <a:gd name="connsiteY25" fmla="*/ 3799071 h 4256103"/>
              <a:gd name="connsiteX26" fmla="*/ 3521726 w 3898347"/>
              <a:gd name="connsiteY26" fmla="*/ 3804691 h 4256103"/>
              <a:gd name="connsiteX27" fmla="*/ 3520080 w 3898347"/>
              <a:gd name="connsiteY27" fmla="*/ 3805210 h 4256103"/>
              <a:gd name="connsiteX28" fmla="*/ 3508491 w 3898347"/>
              <a:gd name="connsiteY28" fmla="*/ 3797398 h 4256103"/>
              <a:gd name="connsiteX29" fmla="*/ 3503787 w 3898347"/>
              <a:gd name="connsiteY29" fmla="*/ 3797787 h 4256103"/>
              <a:gd name="connsiteX30" fmla="*/ 3492165 w 3898347"/>
              <a:gd name="connsiteY30" fmla="*/ 3799887 h 4256103"/>
              <a:gd name="connsiteX31" fmla="*/ 3472233 w 3898347"/>
              <a:gd name="connsiteY31" fmla="*/ 3805682 h 4256103"/>
              <a:gd name="connsiteX32" fmla="*/ 3465921 w 3898347"/>
              <a:gd name="connsiteY32" fmla="*/ 3805814 h 4256103"/>
              <a:gd name="connsiteX33" fmla="*/ 3455541 w 3898347"/>
              <a:gd name="connsiteY33" fmla="*/ 3815505 h 4256103"/>
              <a:gd name="connsiteX34" fmla="*/ 3429027 w 3898347"/>
              <a:gd name="connsiteY34" fmla="*/ 3816906 h 4256103"/>
              <a:gd name="connsiteX35" fmla="*/ 3369507 w 3898347"/>
              <a:gd name="connsiteY35" fmla="*/ 3825563 h 4256103"/>
              <a:gd name="connsiteX36" fmla="*/ 3324491 w 3898347"/>
              <a:gd name="connsiteY36" fmla="*/ 3832006 h 4256103"/>
              <a:gd name="connsiteX37" fmla="*/ 3244235 w 3898347"/>
              <a:gd name="connsiteY37" fmla="*/ 3834376 h 4256103"/>
              <a:gd name="connsiteX38" fmla="*/ 3226507 w 3898347"/>
              <a:gd name="connsiteY38" fmla="*/ 3820131 h 4256103"/>
              <a:gd name="connsiteX39" fmla="*/ 3191688 w 3898347"/>
              <a:gd name="connsiteY39" fmla="*/ 3837359 h 4256103"/>
              <a:gd name="connsiteX40" fmla="*/ 3153779 w 3898347"/>
              <a:gd name="connsiteY40" fmla="*/ 3848439 h 4256103"/>
              <a:gd name="connsiteX41" fmla="*/ 3090188 w 3898347"/>
              <a:gd name="connsiteY41" fmla="*/ 3855036 h 4256103"/>
              <a:gd name="connsiteX42" fmla="*/ 3031422 w 3898347"/>
              <a:gd name="connsiteY42" fmla="*/ 3858298 h 4256103"/>
              <a:gd name="connsiteX43" fmla="*/ 2996288 w 3898347"/>
              <a:gd name="connsiteY43" fmla="*/ 3860020 h 4256103"/>
              <a:gd name="connsiteX44" fmla="*/ 2901661 w 3898347"/>
              <a:gd name="connsiteY44" fmla="*/ 3882243 h 4256103"/>
              <a:gd name="connsiteX45" fmla="*/ 2782141 w 3898347"/>
              <a:gd name="connsiteY45" fmla="*/ 3932983 h 4256103"/>
              <a:gd name="connsiteX46" fmla="*/ 2749597 w 3898347"/>
              <a:gd name="connsiteY46" fmla="*/ 3956746 h 4256103"/>
              <a:gd name="connsiteX47" fmla="*/ 2730493 w 3898347"/>
              <a:gd name="connsiteY47" fmla="*/ 3955236 h 4256103"/>
              <a:gd name="connsiteX48" fmla="*/ 2707507 w 3898347"/>
              <a:gd name="connsiteY48" fmla="*/ 3947771 h 4256103"/>
              <a:gd name="connsiteX49" fmla="*/ 2701937 w 3898347"/>
              <a:gd name="connsiteY49" fmla="*/ 3950565 h 4256103"/>
              <a:gd name="connsiteX50" fmla="*/ 2679435 w 3898347"/>
              <a:gd name="connsiteY50" fmla="*/ 3949768 h 4256103"/>
              <a:gd name="connsiteX51" fmla="*/ 2667352 w 3898347"/>
              <a:gd name="connsiteY51" fmla="*/ 3942821 h 4256103"/>
              <a:gd name="connsiteX52" fmla="*/ 2657096 w 3898347"/>
              <a:gd name="connsiteY52" fmla="*/ 3953571 h 4256103"/>
              <a:gd name="connsiteX53" fmla="*/ 2655161 w 3898347"/>
              <a:gd name="connsiteY53" fmla="*/ 3962216 h 4256103"/>
              <a:gd name="connsiteX54" fmla="*/ 2638604 w 3898347"/>
              <a:gd name="connsiteY54" fmla="*/ 3955936 h 4256103"/>
              <a:gd name="connsiteX55" fmla="*/ 2626185 w 3898347"/>
              <a:gd name="connsiteY55" fmla="*/ 3962937 h 4256103"/>
              <a:gd name="connsiteX56" fmla="*/ 2614077 w 3898347"/>
              <a:gd name="connsiteY56" fmla="*/ 3955576 h 4256103"/>
              <a:gd name="connsiteX57" fmla="*/ 2609403 w 3898347"/>
              <a:gd name="connsiteY57" fmla="*/ 3956215 h 4256103"/>
              <a:gd name="connsiteX58" fmla="*/ 2597896 w 3898347"/>
              <a:gd name="connsiteY58" fmla="*/ 3958939 h 4256103"/>
              <a:gd name="connsiteX59" fmla="*/ 2578251 w 3898347"/>
              <a:gd name="connsiteY59" fmla="*/ 3965812 h 4256103"/>
              <a:gd name="connsiteX60" fmla="*/ 2571961 w 3898347"/>
              <a:gd name="connsiteY60" fmla="*/ 3966278 h 4256103"/>
              <a:gd name="connsiteX61" fmla="*/ 2559399 w 3898347"/>
              <a:gd name="connsiteY61" fmla="*/ 3979193 h 4256103"/>
              <a:gd name="connsiteX62" fmla="*/ 2533560 w 3898347"/>
              <a:gd name="connsiteY62" fmla="*/ 3988160 h 4256103"/>
              <a:gd name="connsiteX63" fmla="*/ 2515299 w 3898347"/>
              <a:gd name="connsiteY63" fmla="*/ 4016867 h 4256103"/>
              <a:gd name="connsiteX64" fmla="*/ 2513423 w 3898347"/>
              <a:gd name="connsiteY64" fmla="*/ 4018759 h 4256103"/>
              <a:gd name="connsiteX65" fmla="*/ 2482991 w 3898347"/>
              <a:gd name="connsiteY65" fmla="*/ 4012935 h 4256103"/>
              <a:gd name="connsiteX66" fmla="*/ 2446940 w 3898347"/>
              <a:gd name="connsiteY66" fmla="*/ 4021172 h 4256103"/>
              <a:gd name="connsiteX67" fmla="*/ 2404883 w 3898347"/>
              <a:gd name="connsiteY67" fmla="*/ 4024808 h 4256103"/>
              <a:gd name="connsiteX68" fmla="*/ 2373894 w 3898347"/>
              <a:gd name="connsiteY68" fmla="*/ 4023827 h 4256103"/>
              <a:gd name="connsiteX69" fmla="*/ 2297080 w 3898347"/>
              <a:gd name="connsiteY69" fmla="*/ 4040841 h 4256103"/>
              <a:gd name="connsiteX70" fmla="*/ 2170615 w 3898347"/>
              <a:gd name="connsiteY70" fmla="*/ 4077196 h 4256103"/>
              <a:gd name="connsiteX71" fmla="*/ 2143580 w 3898347"/>
              <a:gd name="connsiteY71" fmla="*/ 4083102 h 4256103"/>
              <a:gd name="connsiteX72" fmla="*/ 2119893 w 3898347"/>
              <a:gd name="connsiteY72" fmla="*/ 4080874 h 4256103"/>
              <a:gd name="connsiteX73" fmla="*/ 2114008 w 3898347"/>
              <a:gd name="connsiteY73" fmla="*/ 4073996 h 4256103"/>
              <a:gd name="connsiteX74" fmla="*/ 2099067 w 3898347"/>
              <a:gd name="connsiteY74" fmla="*/ 4076068 h 4256103"/>
              <a:gd name="connsiteX75" fmla="*/ 2095000 w 3898347"/>
              <a:gd name="connsiteY75" fmla="*/ 4075096 h 4256103"/>
              <a:gd name="connsiteX76" fmla="*/ 2071767 w 3898347"/>
              <a:gd name="connsiteY76" fmla="*/ 4071044 h 4256103"/>
              <a:gd name="connsiteX77" fmla="*/ 2024486 w 3898347"/>
              <a:gd name="connsiteY77" fmla="*/ 4100276 h 4256103"/>
              <a:gd name="connsiteX78" fmla="*/ 1944675 w 3898347"/>
              <a:gd name="connsiteY78" fmla="*/ 4121515 h 4256103"/>
              <a:gd name="connsiteX79" fmla="*/ 1739945 w 3898347"/>
              <a:gd name="connsiteY79" fmla="*/ 4171795 h 4256103"/>
              <a:gd name="connsiteX80" fmla="*/ 1662065 w 3898347"/>
              <a:gd name="connsiteY80" fmla="*/ 4184630 h 4256103"/>
              <a:gd name="connsiteX81" fmla="*/ 1595989 w 3898347"/>
              <a:gd name="connsiteY81" fmla="*/ 4193679 h 4256103"/>
              <a:gd name="connsiteX82" fmla="*/ 1559231 w 3898347"/>
              <a:gd name="connsiteY82" fmla="*/ 4195932 h 4256103"/>
              <a:gd name="connsiteX83" fmla="*/ 1537197 w 3898347"/>
              <a:gd name="connsiteY83" fmla="*/ 4209468 h 4256103"/>
              <a:gd name="connsiteX84" fmla="*/ 1508787 w 3898347"/>
              <a:gd name="connsiteY84" fmla="*/ 4230924 h 4256103"/>
              <a:gd name="connsiteX85" fmla="*/ 1488914 w 3898347"/>
              <a:gd name="connsiteY85" fmla="*/ 4241772 h 4256103"/>
              <a:gd name="connsiteX86" fmla="*/ 1465497 w 3898347"/>
              <a:gd name="connsiteY86" fmla="*/ 4245075 h 4256103"/>
              <a:gd name="connsiteX87" fmla="*/ 1444118 w 3898347"/>
              <a:gd name="connsiteY87" fmla="*/ 4246285 h 4256103"/>
              <a:gd name="connsiteX88" fmla="*/ 1405326 w 3898347"/>
              <a:gd name="connsiteY88" fmla="*/ 4248391 h 4256103"/>
              <a:gd name="connsiteX89" fmla="*/ 1344909 w 3898347"/>
              <a:gd name="connsiteY89" fmla="*/ 4237004 h 4256103"/>
              <a:gd name="connsiteX90" fmla="*/ 1298748 w 3898347"/>
              <a:gd name="connsiteY90" fmla="*/ 4241669 h 4256103"/>
              <a:gd name="connsiteX91" fmla="*/ 1251302 w 3898347"/>
              <a:gd name="connsiteY91" fmla="*/ 4232513 h 4256103"/>
              <a:gd name="connsiteX92" fmla="*/ 1216643 w 3898347"/>
              <a:gd name="connsiteY92" fmla="*/ 4229828 h 4256103"/>
              <a:gd name="connsiteX93" fmla="*/ 1214101 w 3898347"/>
              <a:gd name="connsiteY93" fmla="*/ 4231991 h 4256103"/>
              <a:gd name="connsiteX94" fmla="*/ 1203193 w 3898347"/>
              <a:gd name="connsiteY94" fmla="*/ 4232867 h 4256103"/>
              <a:gd name="connsiteX95" fmla="*/ 1201049 w 3898347"/>
              <a:gd name="connsiteY95" fmla="*/ 4242842 h 4256103"/>
              <a:gd name="connsiteX96" fmla="*/ 1185298 w 3898347"/>
              <a:gd name="connsiteY96" fmla="*/ 4251133 h 4256103"/>
              <a:gd name="connsiteX97" fmla="*/ 1164955 w 3898347"/>
              <a:gd name="connsiteY97" fmla="*/ 4250027 h 4256103"/>
              <a:gd name="connsiteX98" fmla="*/ 1067357 w 3898347"/>
              <a:gd name="connsiteY98" fmla="*/ 4233908 h 4256103"/>
              <a:gd name="connsiteX99" fmla="*/ 1009492 w 3898347"/>
              <a:gd name="connsiteY99" fmla="*/ 4230455 h 4256103"/>
              <a:gd name="connsiteX100" fmla="*/ 988345 w 3898347"/>
              <a:gd name="connsiteY100" fmla="*/ 4238880 h 4256103"/>
              <a:gd name="connsiteX101" fmla="*/ 958251 w 3898347"/>
              <a:gd name="connsiteY101" fmla="*/ 4244100 h 4256103"/>
              <a:gd name="connsiteX102" fmla="*/ 899207 w 3898347"/>
              <a:gd name="connsiteY102" fmla="*/ 4247688 h 4256103"/>
              <a:gd name="connsiteX103" fmla="*/ 837706 w 3898347"/>
              <a:gd name="connsiteY103" fmla="*/ 4245528 h 4256103"/>
              <a:gd name="connsiteX104" fmla="*/ 778474 w 3898347"/>
              <a:gd name="connsiteY104" fmla="*/ 4235526 h 4256103"/>
              <a:gd name="connsiteX105" fmla="*/ 774418 w 3898347"/>
              <a:gd name="connsiteY105" fmla="*/ 4242583 h 4256103"/>
              <a:gd name="connsiteX106" fmla="*/ 737705 w 3898347"/>
              <a:gd name="connsiteY106" fmla="*/ 4238891 h 4256103"/>
              <a:gd name="connsiteX107" fmla="*/ 641839 w 3898347"/>
              <a:gd name="connsiteY107" fmla="*/ 4211160 h 4256103"/>
              <a:gd name="connsiteX108" fmla="*/ 558105 w 3898347"/>
              <a:gd name="connsiteY108" fmla="*/ 4191218 h 4256103"/>
              <a:gd name="connsiteX109" fmla="*/ 515682 w 3898347"/>
              <a:gd name="connsiteY109" fmla="*/ 4193696 h 4256103"/>
              <a:gd name="connsiteX110" fmla="*/ 467082 w 3898347"/>
              <a:gd name="connsiteY110" fmla="*/ 4185616 h 4256103"/>
              <a:gd name="connsiteX111" fmla="*/ 437646 w 3898347"/>
              <a:gd name="connsiteY111" fmla="*/ 4212658 h 4256103"/>
              <a:gd name="connsiteX112" fmla="*/ 402271 w 3898347"/>
              <a:gd name="connsiteY112" fmla="*/ 4212774 h 4256103"/>
              <a:gd name="connsiteX113" fmla="*/ 384907 w 3898347"/>
              <a:gd name="connsiteY113" fmla="*/ 4201195 h 4256103"/>
              <a:gd name="connsiteX114" fmla="*/ 337154 w 3898347"/>
              <a:gd name="connsiteY114" fmla="*/ 4206136 h 4256103"/>
              <a:gd name="connsiteX115" fmla="*/ 298662 w 3898347"/>
              <a:gd name="connsiteY115" fmla="*/ 4211227 h 4256103"/>
              <a:gd name="connsiteX116" fmla="*/ 265740 w 3898347"/>
              <a:gd name="connsiteY116" fmla="*/ 4213623 h 4256103"/>
              <a:gd name="connsiteX117" fmla="*/ 176403 w 3898347"/>
              <a:gd name="connsiteY117" fmla="*/ 4227393 h 4256103"/>
              <a:gd name="connsiteX118" fmla="*/ 82528 w 3898347"/>
              <a:gd name="connsiteY118" fmla="*/ 4243774 h 4256103"/>
              <a:gd name="connsiteX119" fmla="*/ 19464 w 3898347"/>
              <a:gd name="connsiteY119" fmla="*/ 4256103 h 4256103"/>
              <a:gd name="connsiteX120" fmla="*/ 0 w 3898347"/>
              <a:gd name="connsiteY120" fmla="*/ 4221939 h 4256103"/>
              <a:gd name="connsiteX121" fmla="*/ 0 w 3898347"/>
              <a:gd name="connsiteY121" fmla="*/ 15850 h 4256103"/>
              <a:gd name="connsiteX122" fmla="*/ 3898347 w 3898347"/>
              <a:gd name="connsiteY122" fmla="*/ 0 h 4256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3898347" h="4256103">
                <a:moveTo>
                  <a:pt x="3898347" y="0"/>
                </a:moveTo>
                <a:lnTo>
                  <a:pt x="3898347" y="3834445"/>
                </a:lnTo>
                <a:lnTo>
                  <a:pt x="3879157" y="3836240"/>
                </a:lnTo>
                <a:cubicBezTo>
                  <a:pt x="3885307" y="3798226"/>
                  <a:pt x="3856203" y="3861184"/>
                  <a:pt x="3851953" y="3816140"/>
                </a:cubicBezTo>
                <a:cubicBezTo>
                  <a:pt x="3846568" y="3817958"/>
                  <a:pt x="3841484" y="3807983"/>
                  <a:pt x="3836418" y="3811513"/>
                </a:cubicBezTo>
                <a:lnTo>
                  <a:pt x="3833758" y="3813341"/>
                </a:lnTo>
                <a:lnTo>
                  <a:pt x="3822673" y="3812913"/>
                </a:lnTo>
                <a:lnTo>
                  <a:pt x="3820104" y="3822466"/>
                </a:lnTo>
                <a:lnTo>
                  <a:pt x="3777502" y="3828757"/>
                </a:lnTo>
                <a:cubicBezTo>
                  <a:pt x="3762474" y="3827577"/>
                  <a:pt x="3742902" y="3817662"/>
                  <a:pt x="3729936" y="3815386"/>
                </a:cubicBezTo>
                <a:lnTo>
                  <a:pt x="3726018" y="3815100"/>
                </a:lnTo>
                <a:lnTo>
                  <a:pt x="3725413" y="3814615"/>
                </a:lnTo>
                <a:cubicBezTo>
                  <a:pt x="3721569" y="3812283"/>
                  <a:pt x="3717711" y="3810892"/>
                  <a:pt x="3713801" y="3811018"/>
                </a:cubicBezTo>
                <a:lnTo>
                  <a:pt x="3709087" y="3813195"/>
                </a:lnTo>
                <a:lnTo>
                  <a:pt x="3698038" y="3806182"/>
                </a:lnTo>
                <a:lnTo>
                  <a:pt x="3662227" y="3807761"/>
                </a:lnTo>
                <a:lnTo>
                  <a:pt x="3659872" y="3805524"/>
                </a:lnTo>
                <a:cubicBezTo>
                  <a:pt x="3654837" y="3800238"/>
                  <a:pt x="3649779" y="3795747"/>
                  <a:pt x="3643454" y="3794831"/>
                </a:cubicBezTo>
                <a:lnTo>
                  <a:pt x="3624789" y="3803185"/>
                </a:lnTo>
                <a:lnTo>
                  <a:pt x="3602327" y="3794616"/>
                </a:lnTo>
                <a:lnTo>
                  <a:pt x="3596645" y="3797108"/>
                </a:lnTo>
                <a:cubicBezTo>
                  <a:pt x="3586358" y="3794741"/>
                  <a:pt x="3572046" y="3779403"/>
                  <a:pt x="3574144" y="3795108"/>
                </a:cubicBezTo>
                <a:lnTo>
                  <a:pt x="3562310" y="3787534"/>
                </a:lnTo>
                <a:lnTo>
                  <a:pt x="3551635" y="3797705"/>
                </a:lnTo>
                <a:lnTo>
                  <a:pt x="3542668" y="3803283"/>
                </a:lnTo>
                <a:lnTo>
                  <a:pt x="3533033" y="3799071"/>
                </a:lnTo>
                <a:lnTo>
                  <a:pt x="3521726" y="3804691"/>
                </a:lnTo>
                <a:lnTo>
                  <a:pt x="3520080" y="3805210"/>
                </a:lnTo>
                <a:lnTo>
                  <a:pt x="3508491" y="3797398"/>
                </a:lnTo>
                <a:lnTo>
                  <a:pt x="3503787" y="3797787"/>
                </a:lnTo>
                <a:lnTo>
                  <a:pt x="3492165" y="3799887"/>
                </a:lnTo>
                <a:cubicBezTo>
                  <a:pt x="3486252" y="3801787"/>
                  <a:pt x="3479649" y="3804176"/>
                  <a:pt x="3472233" y="3805682"/>
                </a:cubicBezTo>
                <a:lnTo>
                  <a:pt x="3465921" y="3805814"/>
                </a:lnTo>
                <a:lnTo>
                  <a:pt x="3455541" y="3815505"/>
                </a:lnTo>
                <a:lnTo>
                  <a:pt x="3429027" y="3816906"/>
                </a:lnTo>
                <a:cubicBezTo>
                  <a:pt x="3408521" y="3817753"/>
                  <a:pt x="3388898" y="3819475"/>
                  <a:pt x="3369507" y="3825563"/>
                </a:cubicBezTo>
                <a:cubicBezTo>
                  <a:pt x="3353730" y="3819534"/>
                  <a:pt x="3338870" y="3818175"/>
                  <a:pt x="3324491" y="3832006"/>
                </a:cubicBezTo>
                <a:cubicBezTo>
                  <a:pt x="3281706" y="3833409"/>
                  <a:pt x="3271319" y="3817569"/>
                  <a:pt x="3244235" y="3834376"/>
                </a:cubicBezTo>
                <a:cubicBezTo>
                  <a:pt x="3236206" y="3826142"/>
                  <a:pt x="3230700" y="3821848"/>
                  <a:pt x="3226507" y="3820131"/>
                </a:cubicBezTo>
                <a:cubicBezTo>
                  <a:pt x="3213924" y="3814979"/>
                  <a:pt x="3213172" y="3833011"/>
                  <a:pt x="3191688" y="3837359"/>
                </a:cubicBezTo>
                <a:cubicBezTo>
                  <a:pt x="3168723" y="3844588"/>
                  <a:pt x="3175642" y="3846041"/>
                  <a:pt x="3153779" y="3848439"/>
                </a:cubicBezTo>
                <a:cubicBezTo>
                  <a:pt x="3136862" y="3851385"/>
                  <a:pt x="3115876" y="3855158"/>
                  <a:pt x="3090188" y="3855036"/>
                </a:cubicBezTo>
                <a:cubicBezTo>
                  <a:pt x="3066058" y="3880979"/>
                  <a:pt x="3059981" y="3849823"/>
                  <a:pt x="3031422" y="3858298"/>
                </a:cubicBezTo>
                <a:cubicBezTo>
                  <a:pt x="3017157" y="3868236"/>
                  <a:pt x="3007595" y="3870098"/>
                  <a:pt x="2996288" y="3860020"/>
                </a:cubicBezTo>
                <a:cubicBezTo>
                  <a:pt x="2930242" y="3908295"/>
                  <a:pt x="2959927" y="3862932"/>
                  <a:pt x="2901661" y="3882243"/>
                </a:cubicBezTo>
                <a:cubicBezTo>
                  <a:pt x="2863654" y="3897291"/>
                  <a:pt x="2822551" y="3908676"/>
                  <a:pt x="2782141" y="3932983"/>
                </a:cubicBezTo>
                <a:lnTo>
                  <a:pt x="2749597" y="3956746"/>
                </a:lnTo>
                <a:lnTo>
                  <a:pt x="2730493" y="3955236"/>
                </a:lnTo>
                <a:lnTo>
                  <a:pt x="2707507" y="3947771"/>
                </a:lnTo>
                <a:lnTo>
                  <a:pt x="2701937" y="3950565"/>
                </a:lnTo>
                <a:cubicBezTo>
                  <a:pt x="2691594" y="3948746"/>
                  <a:pt x="2676749" y="3934159"/>
                  <a:pt x="2679435" y="3949768"/>
                </a:cubicBezTo>
                <a:lnTo>
                  <a:pt x="2667352" y="3942821"/>
                </a:lnTo>
                <a:lnTo>
                  <a:pt x="2657096" y="3953571"/>
                </a:lnTo>
                <a:cubicBezTo>
                  <a:pt x="2656117" y="3956261"/>
                  <a:pt x="2655464" y="3959177"/>
                  <a:pt x="2655161" y="3962216"/>
                </a:cubicBezTo>
                <a:lnTo>
                  <a:pt x="2638604" y="3955936"/>
                </a:lnTo>
                <a:lnTo>
                  <a:pt x="2626185" y="3962937"/>
                </a:lnTo>
                <a:lnTo>
                  <a:pt x="2614077" y="3955576"/>
                </a:lnTo>
                <a:lnTo>
                  <a:pt x="2609403" y="3956215"/>
                </a:lnTo>
                <a:lnTo>
                  <a:pt x="2597896" y="3958939"/>
                </a:lnTo>
                <a:cubicBezTo>
                  <a:pt x="2592077" y="3961159"/>
                  <a:pt x="2585584" y="3963907"/>
                  <a:pt x="2578251" y="3965812"/>
                </a:cubicBezTo>
                <a:lnTo>
                  <a:pt x="2571961" y="3966278"/>
                </a:lnTo>
                <a:lnTo>
                  <a:pt x="2559399" y="3979193"/>
                </a:lnTo>
                <a:cubicBezTo>
                  <a:pt x="2550305" y="3989010"/>
                  <a:pt x="2543019" y="3995469"/>
                  <a:pt x="2533560" y="3988160"/>
                </a:cubicBezTo>
                <a:cubicBezTo>
                  <a:pt x="2526682" y="3994363"/>
                  <a:pt x="2521563" y="4007257"/>
                  <a:pt x="2515299" y="4016867"/>
                </a:cubicBezTo>
                <a:lnTo>
                  <a:pt x="2513423" y="4018759"/>
                </a:lnTo>
                <a:lnTo>
                  <a:pt x="2482991" y="4012935"/>
                </a:lnTo>
                <a:cubicBezTo>
                  <a:pt x="2469558" y="4010479"/>
                  <a:pt x="2456714" y="4010658"/>
                  <a:pt x="2446940" y="4021172"/>
                </a:cubicBezTo>
                <a:cubicBezTo>
                  <a:pt x="2445490" y="4004762"/>
                  <a:pt x="2418263" y="4035043"/>
                  <a:pt x="2404883" y="4024808"/>
                </a:cubicBezTo>
                <a:cubicBezTo>
                  <a:pt x="2395527" y="4015768"/>
                  <a:pt x="2385089" y="4022846"/>
                  <a:pt x="2373894" y="4023827"/>
                </a:cubicBezTo>
                <a:cubicBezTo>
                  <a:pt x="2360273" y="4016866"/>
                  <a:pt x="2310801" y="4031114"/>
                  <a:pt x="2297080" y="4040841"/>
                </a:cubicBezTo>
                <a:cubicBezTo>
                  <a:pt x="2262890" y="4074342"/>
                  <a:pt x="2198735" y="4051487"/>
                  <a:pt x="2170615" y="4077196"/>
                </a:cubicBezTo>
                <a:cubicBezTo>
                  <a:pt x="2161158" y="4081087"/>
                  <a:pt x="2152190" y="4082780"/>
                  <a:pt x="2143580" y="4083102"/>
                </a:cubicBezTo>
                <a:lnTo>
                  <a:pt x="2119893" y="4080874"/>
                </a:lnTo>
                <a:lnTo>
                  <a:pt x="2114008" y="4073996"/>
                </a:lnTo>
                <a:lnTo>
                  <a:pt x="2099067" y="4076068"/>
                </a:lnTo>
                <a:lnTo>
                  <a:pt x="2095000" y="4075096"/>
                </a:lnTo>
                <a:cubicBezTo>
                  <a:pt x="2087230" y="4073204"/>
                  <a:pt x="2079536" y="4071577"/>
                  <a:pt x="2071767" y="4071044"/>
                </a:cubicBezTo>
                <a:cubicBezTo>
                  <a:pt x="2077287" y="4106066"/>
                  <a:pt x="2006612" y="4072253"/>
                  <a:pt x="2024486" y="4100276"/>
                </a:cubicBezTo>
                <a:cubicBezTo>
                  <a:pt x="1982770" y="4103418"/>
                  <a:pt x="1990990" y="4145711"/>
                  <a:pt x="1944675" y="4121515"/>
                </a:cubicBezTo>
                <a:cubicBezTo>
                  <a:pt x="1876432" y="4151801"/>
                  <a:pt x="1796287" y="4126915"/>
                  <a:pt x="1739945" y="4171795"/>
                </a:cubicBezTo>
                <a:cubicBezTo>
                  <a:pt x="1680970" y="4182234"/>
                  <a:pt x="1693119" y="4173922"/>
                  <a:pt x="1662065" y="4184630"/>
                </a:cubicBezTo>
                <a:cubicBezTo>
                  <a:pt x="1658816" y="4205398"/>
                  <a:pt x="1624608" y="4174561"/>
                  <a:pt x="1595989" y="4193679"/>
                </a:cubicBezTo>
                <a:lnTo>
                  <a:pt x="1559231" y="4195932"/>
                </a:lnTo>
                <a:lnTo>
                  <a:pt x="1537197" y="4209468"/>
                </a:lnTo>
                <a:cubicBezTo>
                  <a:pt x="1524267" y="4212789"/>
                  <a:pt x="1508603" y="4203060"/>
                  <a:pt x="1508787" y="4230924"/>
                </a:cubicBezTo>
                <a:cubicBezTo>
                  <a:pt x="1500688" y="4227785"/>
                  <a:pt x="1493126" y="4234837"/>
                  <a:pt x="1488914" y="4241772"/>
                </a:cubicBezTo>
                <a:cubicBezTo>
                  <a:pt x="1483344" y="4244130"/>
                  <a:pt x="1472963" y="4244323"/>
                  <a:pt x="1465497" y="4245075"/>
                </a:cubicBezTo>
                <a:lnTo>
                  <a:pt x="1444118" y="4246285"/>
                </a:lnTo>
                <a:lnTo>
                  <a:pt x="1405326" y="4248391"/>
                </a:lnTo>
                <a:cubicBezTo>
                  <a:pt x="1362233" y="4238681"/>
                  <a:pt x="1386645" y="4253541"/>
                  <a:pt x="1344909" y="4237004"/>
                </a:cubicBezTo>
                <a:cubicBezTo>
                  <a:pt x="1319660" y="4278048"/>
                  <a:pt x="1328465" y="4235908"/>
                  <a:pt x="1298748" y="4241669"/>
                </a:cubicBezTo>
                <a:cubicBezTo>
                  <a:pt x="1303263" y="4202446"/>
                  <a:pt x="1257287" y="4277634"/>
                  <a:pt x="1251302" y="4232513"/>
                </a:cubicBezTo>
                <a:cubicBezTo>
                  <a:pt x="1246083" y="4234987"/>
                  <a:pt x="1221483" y="4225653"/>
                  <a:pt x="1216643" y="4229828"/>
                </a:cubicBezTo>
                <a:lnTo>
                  <a:pt x="1214101" y="4231991"/>
                </a:lnTo>
                <a:lnTo>
                  <a:pt x="1203193" y="4232867"/>
                </a:lnTo>
                <a:lnTo>
                  <a:pt x="1201049" y="4242842"/>
                </a:lnTo>
                <a:lnTo>
                  <a:pt x="1185298" y="4251133"/>
                </a:lnTo>
                <a:cubicBezTo>
                  <a:pt x="1179255" y="4252733"/>
                  <a:pt x="1172580" y="4252698"/>
                  <a:pt x="1164955" y="4250027"/>
                </a:cubicBezTo>
                <a:cubicBezTo>
                  <a:pt x="1138322" y="4224376"/>
                  <a:pt x="1100363" y="4267890"/>
                  <a:pt x="1067357" y="4233908"/>
                </a:cubicBezTo>
                <a:cubicBezTo>
                  <a:pt x="1055150" y="4224918"/>
                  <a:pt x="1016960" y="4218576"/>
                  <a:pt x="1009492" y="4230455"/>
                </a:cubicBezTo>
                <a:cubicBezTo>
                  <a:pt x="1001480" y="4231829"/>
                  <a:pt x="992281" y="4225396"/>
                  <a:pt x="988345" y="4238880"/>
                </a:cubicBezTo>
                <a:cubicBezTo>
                  <a:pt x="981958" y="4254801"/>
                  <a:pt x="954663" y="4223227"/>
                  <a:pt x="958251" y="4244100"/>
                </a:cubicBezTo>
                <a:cubicBezTo>
                  <a:pt x="938858" y="4222336"/>
                  <a:pt x="915951" y="4241975"/>
                  <a:pt x="899207" y="4247688"/>
                </a:cubicBezTo>
                <a:cubicBezTo>
                  <a:pt x="884002" y="4226854"/>
                  <a:pt x="873981" y="4247833"/>
                  <a:pt x="837706" y="4245528"/>
                </a:cubicBezTo>
                <a:cubicBezTo>
                  <a:pt x="821001" y="4221598"/>
                  <a:pt x="809746" y="4268977"/>
                  <a:pt x="778474" y="4235526"/>
                </a:cubicBezTo>
                <a:cubicBezTo>
                  <a:pt x="777421" y="4238161"/>
                  <a:pt x="776057" y="4240538"/>
                  <a:pt x="774418" y="4242583"/>
                </a:cubicBezTo>
                <a:cubicBezTo>
                  <a:pt x="764902" y="4254463"/>
                  <a:pt x="748468" y="4252810"/>
                  <a:pt x="737705" y="4238891"/>
                </a:cubicBezTo>
                <a:cubicBezTo>
                  <a:pt x="688302" y="4193107"/>
                  <a:pt x="682485" y="4224501"/>
                  <a:pt x="641839" y="4211160"/>
                </a:cubicBezTo>
                <a:cubicBezTo>
                  <a:pt x="596156" y="4200529"/>
                  <a:pt x="617273" y="4236299"/>
                  <a:pt x="558105" y="4191218"/>
                </a:cubicBezTo>
                <a:cubicBezTo>
                  <a:pt x="553107" y="4206459"/>
                  <a:pt x="528323" y="4202818"/>
                  <a:pt x="515682" y="4193696"/>
                </a:cubicBezTo>
                <a:cubicBezTo>
                  <a:pt x="493567" y="4189726"/>
                  <a:pt x="491022" y="4212483"/>
                  <a:pt x="467082" y="4185616"/>
                </a:cubicBezTo>
                <a:cubicBezTo>
                  <a:pt x="472585" y="4207692"/>
                  <a:pt x="425896" y="4188982"/>
                  <a:pt x="437646" y="4212658"/>
                </a:cubicBezTo>
                <a:cubicBezTo>
                  <a:pt x="424682" y="4230622"/>
                  <a:pt x="415313" y="4197369"/>
                  <a:pt x="402271" y="4212774"/>
                </a:cubicBezTo>
                <a:cubicBezTo>
                  <a:pt x="386486" y="4214846"/>
                  <a:pt x="402806" y="4204907"/>
                  <a:pt x="384907" y="4201195"/>
                </a:cubicBezTo>
                <a:cubicBezTo>
                  <a:pt x="363484" y="4200591"/>
                  <a:pt x="360732" y="4185695"/>
                  <a:pt x="337154" y="4206136"/>
                </a:cubicBezTo>
                <a:cubicBezTo>
                  <a:pt x="313728" y="4191390"/>
                  <a:pt x="328632" y="4203044"/>
                  <a:pt x="298662" y="4211227"/>
                </a:cubicBezTo>
                <a:cubicBezTo>
                  <a:pt x="284852" y="4197257"/>
                  <a:pt x="274958" y="4202411"/>
                  <a:pt x="265740" y="4213623"/>
                </a:cubicBezTo>
                <a:cubicBezTo>
                  <a:pt x="235520" y="4207388"/>
                  <a:pt x="209548" y="4223241"/>
                  <a:pt x="176403" y="4227393"/>
                </a:cubicBezTo>
                <a:cubicBezTo>
                  <a:pt x="138304" y="4239982"/>
                  <a:pt x="110954" y="4232182"/>
                  <a:pt x="82528" y="4243774"/>
                </a:cubicBezTo>
                <a:cubicBezTo>
                  <a:pt x="48751" y="4221865"/>
                  <a:pt x="39523" y="4251971"/>
                  <a:pt x="19464" y="4256103"/>
                </a:cubicBezTo>
                <a:lnTo>
                  <a:pt x="0" y="4221939"/>
                </a:lnTo>
                <a:lnTo>
                  <a:pt x="0" y="15850"/>
                </a:lnTo>
                <a:lnTo>
                  <a:pt x="3898347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B204C46-1C73-BB9C-14F6-C4DD6E3E4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927" y="1255594"/>
            <a:ext cx="3002509" cy="222458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PAPIRO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E24E5D46-0D63-409C-B1CB-09DDD91000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75860" y="500513"/>
            <a:ext cx="1464561" cy="477162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70127 w 2201784"/>
              <a:gd name="connsiteY2" fmla="*/ 33245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cubicBezTo>
                  <a:pt x="781874" y="4129"/>
                  <a:pt x="1607589" y="24681"/>
                  <a:pt x="2170127" y="33245"/>
                </a:cubicBezTo>
                <a:cubicBezTo>
                  <a:pt x="2169852" y="63908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6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782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82A1F2-99E6-0605-07A4-C3D5AB11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Consigli di lettura 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F3718A-BD28-9D84-C451-6EE5118B0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Irene Vallejo (trad. Monica R. Bedani),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Papyrus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L'infinito in un giunco: La grande avventura del libro nel mondo antico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Bompiani 2021.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Alberto Angela,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Impero. Viaggio nell'Impero di Roma seguendo una moneta,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Mondadori 2010.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60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6BD1DE-6849-E8E2-AF66-93FBB896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elegia III 23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204103-517E-755E-7B55-ABE6B9471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u="sng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u="sng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1-8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Ergo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tam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doctae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nobis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periere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tabellae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scripta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quibus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pariter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tot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periere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bona!</a:t>
            </a:r>
          </a:p>
          <a:p>
            <a:pPr marL="0" indent="0" algn="just">
              <a:buNone/>
            </a:pP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quondam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nostris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manibus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detriverat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usus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 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</a:t>
            </a:r>
            <a:r>
              <a:rPr lang="it-IT" sz="2400" b="1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signatas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iussit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habere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fidem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illae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iam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sine me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norant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placare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puellas</a:t>
            </a:r>
            <a:endParaRPr lang="it-IT" sz="2400" dirty="0">
              <a:solidFill>
                <a:schemeClr val="tx1"/>
              </a:solidFill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quaedam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sine me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verba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diserta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loqui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illas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fixum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caras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effecerat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aurum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vulgari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buxo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sordida cera </a:t>
            </a:r>
            <a:r>
              <a:rPr lang="it-IT" sz="2400" dirty="0" err="1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fuit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510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60A701-61DF-7321-577F-6BEA18B0A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elegia III 23 (2)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4CF65C-43C1-4037-B68F-82E481E46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u="sng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9-16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Qualescumque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semper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mansere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fideles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semper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effectus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promeruere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bonos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Forsitan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illis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fuerint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mandata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tabellis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"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Irascor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quoniam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es, lente,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moratus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heri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tibi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nescio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visa est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formosior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 an tu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bona de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nobis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crimina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ficta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iacis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?"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aut dixit: "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Uenies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hodie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cessabimus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una: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hospitium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tota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nocte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paravit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Amor,"</a:t>
            </a:r>
          </a:p>
        </p:txBody>
      </p:sp>
    </p:spTree>
    <p:extLst>
      <p:ext uri="{BB962C8B-B14F-4D97-AF65-F5344CB8AC3E}">
        <p14:creationId xmlns:p14="http://schemas.microsoft.com/office/powerpoint/2010/main" val="264077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7C1230-91B8-3640-EDEB-F574A500A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Properzio, elegia III 23 (3)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21DEE9-9746-E2F3-D42D-7DAB82471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u="sng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17-24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quaecumque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volens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reperit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non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stulta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puella</a:t>
            </a: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garrula,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blandis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dicitur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hora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dolis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miserum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aliquis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rationem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scribit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b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avarus</a:t>
            </a:r>
            <a:endParaRPr lang="it-IT" sz="2400" b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ponit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duras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inter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ephemeridas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si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mihi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rettulerit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donabitur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auro:</a:t>
            </a:r>
          </a:p>
          <a:p>
            <a:pPr marL="0" indent="0">
              <a:buNone/>
            </a:pP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pro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divitiis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ligna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retenta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velit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puer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citus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haec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aliqua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propone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columna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et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dominum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Esquiliis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scribe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habitare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tuum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618740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010DA2-0B17-4CCF-5DF9-C4593CF77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E778F6-CE73-B74B-B2CB-BF9DCA329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così, le mie tavolette tanto ricche di dottrina sono andate perdute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con esse sono andate perdute molti scritti pregiati!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aveva logorate da tempo l’uso nelle mie mani,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che invitava a dar credito ad esse, </a:t>
            </a:r>
            <a:r>
              <a:rPr lang="it-IT" sz="2400" b="1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anche senza sigillo</a:t>
            </a: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Sapevano calmare le donne senza che fossi presente,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senza che fossi presente sapevano dire certe parole eloquenti.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le avevano rese preziose i fregi dorati:</a:t>
            </a:r>
          </a:p>
          <a:p>
            <a:pPr marL="0" indent="0">
              <a:buNone/>
            </a:pPr>
            <a:r>
              <a:rPr lang="it-IT" sz="2400" dirty="0">
                <a:solidFill>
                  <a:schemeClr val="tx1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di cattiva qualità era la cera, su legno di bosso comune.</a:t>
            </a:r>
          </a:p>
        </p:txBody>
      </p:sp>
    </p:spTree>
    <p:extLst>
      <p:ext uri="{BB962C8B-B14F-4D97-AF65-F5344CB8AC3E}">
        <p14:creationId xmlns:p14="http://schemas.microsoft.com/office/powerpoint/2010/main" val="3420091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D4F02D-E4A3-288B-467D-7069472A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(2)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F17900-5D80-E3E0-9104-D586BB3C0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Però, quali che fossero, mi sono sempre rimaste fedeli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sempre hanno ottenuto risultati felici.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Forse alle tavolette sono stati affidati messaggi come questi: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«Sono in collera perché, indolente, ieri sei giunto in ritardo.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Una qualsiasi ti è sembrata forse più bella di me?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 scagli malevolo immaginarie accuse nei miei confronti?»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Oppure queste parole: «Oggi verrai da me; insieme ce la spasseremo.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Amore ci ha offerto asilo per tutta la notte». </a:t>
            </a:r>
          </a:p>
        </p:txBody>
      </p:sp>
    </p:spTree>
    <p:extLst>
      <p:ext uri="{BB962C8B-B14F-4D97-AF65-F5344CB8AC3E}">
        <p14:creationId xmlns:p14="http://schemas.microsoft.com/office/powerpoint/2010/main" val="2517180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CB9A5A-2217-A111-F581-893CA69A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Traduzione (3)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DFA477-AFE9-043C-FACE-52FC21D15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tutto ciò che, se vuole, sa inventare una fanciulla non sciocca,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quando in chiacchiere si trascorre un’ora di piacevoli scherzi.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Povero me! Sulle mie tavolette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un taccagno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ora scrive i suoi calcoli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le colloca insieme agli spietati libri dei conti!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Se qualcuno me le riporterà, avrà una ricompensa in oro.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Chi vorrebbe tenersi pezzi di legno al posto di un ricco guadagno?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Va’, ragazzo, esponi alla svelta questo avviso su una colonna</a:t>
            </a:r>
          </a:p>
          <a:p>
            <a:pPr marL="0" indent="0">
              <a:buNone/>
            </a:pP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 scrivi che il tuo padrone abita sull’Esquilino!</a:t>
            </a:r>
          </a:p>
        </p:txBody>
      </p:sp>
    </p:spTree>
    <p:extLst>
      <p:ext uri="{BB962C8B-B14F-4D97-AF65-F5344CB8AC3E}">
        <p14:creationId xmlns:p14="http://schemas.microsoft.com/office/powerpoint/2010/main" val="257463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240D49-A5A6-94E3-0E15-1B2F2F2F6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LA perdita delle tavolette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6EBA37-1EF5-C0E9-1E17-63F8AFCC2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Properzio lamenta la perdita delle tavolette sulle quali aveva composto le sue poesie amorose.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componimento si comprende appieno attraverso il confronto con un analogo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carme di Catullo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il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42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dove il poeta chiede proprio alla (ex) donna amata, Lesbia o qualcun’altra, proprio la restituzione di alcune tavolette (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redde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codicillos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!, v. 24). Il carme catulliano è molto più spinto ed offensivo di quello properziano (la donna è chiamata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putida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moecha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).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Siamo nel momento di distacco da Cinzia → perdere le tavolette equivale a ad abbandonare la poesia amorosa; come in Catullo, è proprio Cinzia l’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avarus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(v. 19) che ora possiede le tavolette. </a:t>
            </a:r>
            <a:endParaRPr lang="it-IT" sz="2400" i="1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pPr marL="0" indent="0">
              <a:buNone/>
            </a:pPr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  <a:p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463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1B8FF-A7C2-6F90-4CE2-D4E76045C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solidFill>
                  <a:srgbClr val="FF0000"/>
                </a:solidFill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Commento (1)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4C6913-AE03-8C67-3629-DC5E32BA3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u="sng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vv</a:t>
            </a:r>
            <a:r>
              <a:rPr lang="it-IT" sz="2400" u="sng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. 1-10.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Il componimento inizia con 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ergo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 (v. 1), a segnalare la conclusione di una riflessione sottintesa.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tavolette sono definite «piene di dottrina» (allusione all’alto grado di erudizione dei suoi versi), e consumate dall’uso; nonostante siano semplici e non decorate, sono sempre rimaste fedeli al poeta, al contrario di Cinzia. </a:t>
            </a:r>
          </a:p>
          <a:p>
            <a:pPr algn="just"/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Le </a:t>
            </a:r>
            <a:r>
              <a:rPr lang="it-IT" sz="2400" b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poesie di Properzio sono così conosciute da essere sulla bocca di tutti, anche se lui non è presente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; si parla di un sigillo (</a:t>
            </a:r>
            <a:r>
              <a:rPr lang="it-IT" sz="2400" i="1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non </a:t>
            </a:r>
            <a:r>
              <a:rPr lang="it-IT" sz="2400" i="1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signatas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, v. 4): è lo </a:t>
            </a:r>
            <a:r>
              <a:rPr lang="it-IT" sz="2400" dirty="0" err="1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σφρ</a:t>
            </a:r>
            <a:r>
              <a:rPr lang="it-IT" sz="2400" dirty="0">
                <a:latin typeface="AA Times New Roman" panose="02020603050405020304" pitchFamily="18" charset="0"/>
                <a:ea typeface="AA Times New Roman" panose="02020603050405020304" pitchFamily="18" charset="0"/>
                <a:cs typeface="AA Times New Roman" panose="02020603050405020304" pitchFamily="18" charset="0"/>
              </a:rPr>
              <a:t>αγίς (spraghis). </a:t>
            </a:r>
          </a:p>
          <a:p>
            <a:pPr algn="just"/>
            <a:endParaRPr lang="it-IT" sz="2400" dirty="0">
              <a:latin typeface="AA Times New Roman" panose="02020603050405020304" pitchFamily="18" charset="0"/>
              <a:ea typeface="AA Times New Roman" panose="02020603050405020304" pitchFamily="18" charset="0"/>
              <a:cs typeface="AA 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34573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LightSeedLeftStep">
      <a:dk1>
        <a:srgbClr val="000000"/>
      </a:dk1>
      <a:lt1>
        <a:srgbClr val="FFFFFF"/>
      </a:lt1>
      <a:dk2>
        <a:srgbClr val="3B213A"/>
      </a:dk2>
      <a:lt2>
        <a:srgbClr val="E3E2E8"/>
      </a:lt2>
      <a:accent1>
        <a:srgbClr val="93A94E"/>
      </a:accent1>
      <a:accent2>
        <a:srgbClr val="B6A03C"/>
      </a:accent2>
      <a:accent3>
        <a:srgbClr val="EA8946"/>
      </a:accent3>
      <a:accent4>
        <a:srgbClr val="EB4E4F"/>
      </a:accent4>
      <a:accent5>
        <a:srgbClr val="EE6EA5"/>
      </a:accent5>
      <a:accent6>
        <a:srgbClr val="EB4ED2"/>
      </a:accent6>
      <a:hlink>
        <a:srgbClr val="7A69AE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1008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AA Times New Roman</vt:lpstr>
      <vt:lpstr>Arial</vt:lpstr>
      <vt:lpstr>Bembo</vt:lpstr>
      <vt:lpstr>ArchiveVTI</vt:lpstr>
      <vt:lpstr>Lettura e commento delle  elegie di Properzio </vt:lpstr>
      <vt:lpstr>Properzio, elegia III 23 (1)</vt:lpstr>
      <vt:lpstr>Properzio, elegia III 23 (2)</vt:lpstr>
      <vt:lpstr>Properzio, elegia III 23 (3)</vt:lpstr>
      <vt:lpstr>Traduzione (1)</vt:lpstr>
      <vt:lpstr>Traduzione (2)</vt:lpstr>
      <vt:lpstr>Traduzione (3)</vt:lpstr>
      <vt:lpstr>LA perdita delle tavolette</vt:lpstr>
      <vt:lpstr>Commento (1)</vt:lpstr>
      <vt:lpstr>Commento (2)</vt:lpstr>
      <vt:lpstr>Le Tabellae </vt:lpstr>
      <vt:lpstr>I supporti scrittori Antichi</vt:lpstr>
      <vt:lpstr>IL PAPIRO</vt:lpstr>
      <vt:lpstr>Consigli di lettura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ALFA DESIGN STUDIO</dc:creator>
  <cp:lastModifiedBy>ALFA DESIGN STUDIO</cp:lastModifiedBy>
  <cp:revision>1</cp:revision>
  <dcterms:created xsi:type="dcterms:W3CDTF">2025-02-28T16:36:23Z</dcterms:created>
  <dcterms:modified xsi:type="dcterms:W3CDTF">2025-03-01T10:17:15Z</dcterms:modified>
</cp:coreProperties>
</file>