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876" r:id="rId3"/>
    <p:sldId id="820" r:id="rId4"/>
    <p:sldId id="821" r:id="rId5"/>
    <p:sldId id="924" r:id="rId6"/>
    <p:sldId id="879" r:id="rId7"/>
    <p:sldId id="886" r:id="rId8"/>
    <p:sldId id="844" r:id="rId9"/>
    <p:sldId id="850" r:id="rId10"/>
    <p:sldId id="845" r:id="rId11"/>
    <p:sldId id="749" r:id="rId12"/>
    <p:sldId id="858" r:id="rId13"/>
    <p:sldId id="860" r:id="rId14"/>
    <p:sldId id="847" r:id="rId15"/>
    <p:sldId id="880" r:id="rId16"/>
    <p:sldId id="824" r:id="rId17"/>
    <p:sldId id="823" r:id="rId18"/>
    <p:sldId id="922" r:id="rId19"/>
    <p:sldId id="829" r:id="rId20"/>
    <p:sldId id="825" r:id="rId21"/>
    <p:sldId id="881" r:id="rId22"/>
    <p:sldId id="883" r:id="rId23"/>
    <p:sldId id="827" r:id="rId24"/>
    <p:sldId id="888" r:id="rId25"/>
    <p:sldId id="890" r:id="rId26"/>
    <p:sldId id="889" r:id="rId27"/>
    <p:sldId id="882" r:id="rId28"/>
    <p:sldId id="885" r:id="rId29"/>
    <p:sldId id="891" r:id="rId30"/>
    <p:sldId id="836" r:id="rId31"/>
    <p:sldId id="835" r:id="rId32"/>
    <p:sldId id="915" r:id="rId33"/>
    <p:sldId id="916" r:id="rId34"/>
    <p:sldId id="832" r:id="rId35"/>
    <p:sldId id="887" r:id="rId36"/>
    <p:sldId id="923" r:id="rId37"/>
    <p:sldId id="892" r:id="rId38"/>
    <p:sldId id="861" r:id="rId39"/>
    <p:sldId id="920" r:id="rId40"/>
    <p:sldId id="913" r:id="rId41"/>
    <p:sldId id="917" r:id="rId42"/>
    <p:sldId id="914" r:id="rId43"/>
    <p:sldId id="912" r:id="rId44"/>
    <p:sldId id="918" r:id="rId45"/>
    <p:sldId id="894" r:id="rId46"/>
    <p:sldId id="841" r:id="rId47"/>
    <p:sldId id="862" r:id="rId48"/>
    <p:sldId id="859" r:id="rId49"/>
    <p:sldId id="896" r:id="rId50"/>
    <p:sldId id="897" r:id="rId51"/>
    <p:sldId id="893" r:id="rId52"/>
    <p:sldId id="752" r:id="rId53"/>
    <p:sldId id="854" r:id="rId54"/>
    <p:sldId id="899" r:id="rId55"/>
    <p:sldId id="874" r:id="rId56"/>
    <p:sldId id="903" r:id="rId57"/>
    <p:sldId id="902" r:id="rId58"/>
    <p:sldId id="901" r:id="rId59"/>
    <p:sldId id="753" r:id="rId60"/>
    <p:sldId id="757" r:id="rId61"/>
    <p:sldId id="791" r:id="rId62"/>
    <p:sldId id="871" r:id="rId63"/>
    <p:sldId id="875" r:id="rId64"/>
    <p:sldId id="746" r:id="rId65"/>
    <p:sldId id="865" r:id="rId66"/>
    <p:sldId id="866" r:id="rId67"/>
    <p:sldId id="869" r:id="rId68"/>
    <p:sldId id="908" r:id="rId69"/>
    <p:sldId id="868" r:id="rId70"/>
    <p:sldId id="907" r:id="rId71"/>
    <p:sldId id="904" r:id="rId72"/>
    <p:sldId id="805" r:id="rId73"/>
    <p:sldId id="906" r:id="rId74"/>
    <p:sldId id="910" r:id="rId75"/>
    <p:sldId id="905" r:id="rId76"/>
    <p:sldId id="909" r:id="rId77"/>
    <p:sldId id="921" r:id="rId78"/>
    <p:sldId id="436" r:id="rId7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9E1660"/>
    <a:srgbClr val="944D16"/>
    <a:srgbClr val="D37912"/>
    <a:srgbClr val="860000"/>
    <a:srgbClr val="2700F8"/>
    <a:srgbClr val="D5116B"/>
    <a:srgbClr val="F47D06"/>
    <a:srgbClr val="FA7609"/>
    <a:srgbClr val="FB8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686"/>
    <p:restoredTop sz="50000"/>
  </p:normalViewPr>
  <p:slideViewPr>
    <p:cSldViewPr>
      <p:cViewPr varScale="1">
        <p:scale>
          <a:sx n="87" d="100"/>
          <a:sy n="87" d="100"/>
        </p:scale>
        <p:origin x="184" y="4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David_Nicholl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20 marzo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68760"/>
            <a:ext cx="5292081" cy="5589239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6600" b="1" dirty="0">
                <a:solidFill>
                  <a:srgbClr val="FA7609"/>
                </a:solidFill>
              </a:rPr>
              <a:t>«ONE DAY»</a:t>
            </a:r>
          </a:p>
          <a:p>
            <a:pPr lvl="0" algn="ctr">
              <a:lnSpc>
                <a:spcPct val="80000"/>
              </a:lnSpc>
            </a:pPr>
            <a:r>
              <a:rPr lang="it-IT" sz="4000" b="1" dirty="0">
                <a:solidFill>
                  <a:srgbClr val="FA7609"/>
                </a:solidFill>
              </a:rPr>
              <a:t>UN GIORNO</a:t>
            </a:r>
            <a:endParaRPr lang="it-IT" sz="6000" dirty="0">
              <a:solidFill>
                <a:srgbClr val="FA7609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4800" i="1" dirty="0">
              <a:solidFill>
                <a:srgbClr val="F47D06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F47D06"/>
                </a:solidFill>
              </a:rPr>
              <a:t>Una vicenda </a:t>
            </a: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F47D06"/>
                </a:solidFill>
              </a:rPr>
              <a:t>anglosassone, molto articolata </a:t>
            </a: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F47D06"/>
                </a:solidFill>
              </a:rPr>
              <a:t>e avvolgente.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66F4BC-9502-42D0-EE74-0D8C8DD9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7" y="1701730"/>
            <a:ext cx="3778117" cy="51562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1B59C0-CCFE-8D32-39A3-2CD9537F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24744"/>
            <a:ext cx="56166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56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25AF2F-CC14-7A41-BD79-33DBC1B2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165304"/>
            <a:ext cx="8784976" cy="692696"/>
          </a:xfrm>
        </p:spPr>
        <p:txBody>
          <a:bodyPr/>
          <a:lstStyle/>
          <a:p>
            <a:r>
              <a:rPr lang="it-IT" sz="1800" dirty="0">
                <a:solidFill>
                  <a:srgbClr val="C00000"/>
                </a:solidFill>
              </a:rPr>
              <a:t>Il Poster del film anno 2011.                              </a:t>
            </a:r>
            <a:r>
              <a:rPr lang="it-IT" sz="1800" dirty="0">
                <a:solidFill>
                  <a:srgbClr val="0070C0"/>
                </a:solidFill>
              </a:rPr>
              <a:t>La regista danese Lone </a:t>
            </a:r>
            <a:r>
              <a:rPr lang="it-IT" sz="1800" dirty="0" err="1">
                <a:solidFill>
                  <a:srgbClr val="0070C0"/>
                </a:solidFill>
              </a:rPr>
              <a:t>Scherfig</a:t>
            </a:r>
            <a:r>
              <a:rPr lang="it-IT" sz="1800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E6424F-32FF-5516-1FD1-EEB57E1D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5" y="27992"/>
            <a:ext cx="4788024" cy="61653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3E8570-F204-36B4-F1DF-726735C2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00808"/>
            <a:ext cx="403244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E DAY - trailer italiano.mp4">
            <a:hlinkClick r:id="" action="ppaction://media"/>
            <a:extLst>
              <a:ext uri="{FF2B5EF4-FFF2-40B4-BE49-F238E27FC236}">
                <a16:creationId xmlns:a16="http://schemas.microsoft.com/office/drawing/2014/main" id="{30D59B28-0911-0454-AC71-9DB1EBEFC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143000"/>
            <a:ext cx="624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6FC87C2-C693-8948-91F8-A1E6FB6A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79208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Londra </a:t>
            </a:r>
            <a:r>
              <a:rPr lang="it-IT" sz="1600" dirty="0" err="1">
                <a:solidFill>
                  <a:srgbClr val="C00000"/>
                </a:solidFill>
              </a:rPr>
              <a:t>Skiline</a:t>
            </a:r>
            <a:r>
              <a:rPr lang="it-IT" sz="1600" dirty="0">
                <a:solidFill>
                  <a:srgbClr val="C00000"/>
                </a:solidFill>
              </a:rPr>
              <a:t> dal Tamigi.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6E6EF1-4C94-E601-42B1-CA506B29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31011"/>
            <a:ext cx="7589052" cy="50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9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AF91AD9-B00D-7D91-7F66-83AC3600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132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2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55EE2E-5F1A-5838-A23F-6D430C0D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3034680" cy="10527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FFC000"/>
                </a:solidFill>
              </a:rPr>
              <a:t>Mappa politica dell’India.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44A04F-5A0D-5259-9370-CB9915049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81" y="692696"/>
            <a:ext cx="5507902" cy="66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2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C19C8-7210-944F-AF47-E0AD9393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1" y="5373216"/>
            <a:ext cx="7776727" cy="148478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Emma al telefono in cerca di lavoro dalle pubblicità del giornale.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B369D9-8003-8E27-96EC-A1EA6A7F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11" y="476672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D5A09F-5210-F93D-29AA-183598DD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708920"/>
            <a:ext cx="4824536" cy="473065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CC3D399-15A3-444C-2414-74B5F41FA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0"/>
            <a:ext cx="554754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72F8E83-1822-BAE8-C2D0-46160D4B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51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38D72-C988-E44B-AA7C-59E03EC5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73216"/>
            <a:ext cx="7909570" cy="15121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Cucina messicana.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DC42BB-4414-A0A4-C09D-D3BCE60C7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0" y="764704"/>
            <a:ext cx="8750740" cy="49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51182E-C005-A801-3E65-E487C429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54" y="188640"/>
            <a:ext cx="8115246" cy="455412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E4C6A98-A908-B960-C3C3-A88C5F94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54" y="5085185"/>
            <a:ext cx="8115246" cy="12961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«Vivi ogni giorno come se fosse l'ultimo", di solito il consiglio era questo, ma chi aveva l'energia sufficiente per farlo? E se pioveva o eri di cattivo umore? Era poco pratico. </a:t>
            </a:r>
            <a:br>
              <a:rPr lang="it-IT" sz="14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</a:br>
            <a:r>
              <a:rPr lang="it-IT" sz="14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Molto meglio cercare di essere coraggiosi e audaci e cambiare le cose in meglio. </a:t>
            </a:r>
            <a:br>
              <a:rPr lang="it-IT" sz="14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</a:br>
            <a:r>
              <a:rPr lang="it-IT" sz="14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Non proprio il mondo, ma il pezzettino intorno a te.» </a:t>
            </a:r>
            <a:br>
              <a:rPr lang="it-IT" sz="1600" dirty="0">
                <a:solidFill>
                  <a:srgbClr val="202122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</a:br>
            <a:r>
              <a:rPr lang="it-IT" sz="1400" i="1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hlinkClick r:id="rId3" tooltip="David Nichol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Nicholls</a:t>
            </a:r>
            <a:r>
              <a:rPr lang="it-IT" sz="1400" i="1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, </a:t>
            </a:r>
            <a:r>
              <a:rPr lang="it-IT" sz="1400" dirty="0">
                <a:solidFill>
                  <a:srgbClr val="202122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da </a:t>
            </a:r>
            <a:r>
              <a:rPr lang="it-IT" sz="14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«</a:t>
            </a:r>
            <a:r>
              <a:rPr lang="it-IT" sz="14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day </a:t>
            </a:r>
            <a:r>
              <a:rPr lang="it-IT" sz="1400" b="1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</a:rPr>
              <a:t>Un giorno».)</a:t>
            </a:r>
            <a:endParaRPr lang="it-IT" sz="1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5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FDC8E-62DC-9743-8910-C39F4980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73216"/>
            <a:ext cx="8053586" cy="1484784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London.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Kentish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Town.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CBD796-D740-EACB-0B31-5EDD99C3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71" y="836712"/>
            <a:ext cx="7667929" cy="47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2AA94-0C79-70AF-D407-0C79FD4F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86" y="5373216"/>
            <a:ext cx="6972905" cy="1484784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Emma e Ian, il collega aspirante comico al ristorante messicano a Londra.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1F381A-40C2-D52B-8A61-0FB1864D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96752"/>
            <a:ext cx="661286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0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4C256-D406-40BE-50E7-EBA17DBC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25144"/>
            <a:ext cx="7620000" cy="21328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Dexter in visita a sua madre malata.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831945-4E73-44FC-86F2-04533683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8" y="908720"/>
            <a:ext cx="8064898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7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4A30B-C9D0-3940-A0C1-8B02443D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5733256"/>
            <a:ext cx="3301058" cy="11247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Primo piano di Emma Morley.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AB977D-B3B4-E99A-7EE5-09F071764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578"/>
            <a:ext cx="5184576" cy="57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7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62422861-DD2A-296F-CD89-303D4E1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52" y="5301208"/>
            <a:ext cx="7620000" cy="1296144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Dexter al ristorante messicano consiglia Emma a non rinunciare ai suoi sogni.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0B618E-BD5B-DE34-58D3-7F33A4A0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88" y="404664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3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F04D59-8BF6-D2F5-DE4B-5242A1A2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72" y="908720"/>
            <a:ext cx="8101256" cy="56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9A8814-1DEC-113A-2622-81ABAEC8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756084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3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22BA9-3836-F618-EC3D-98453796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29200"/>
            <a:ext cx="7772400" cy="1628800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Ian, l’attore Rafe </a:t>
            </a:r>
            <a:r>
              <a:rPr lang="it-IT" sz="1600" dirty="0" err="1">
                <a:solidFill>
                  <a:srgbClr val="944D16"/>
                </a:solidFill>
              </a:rPr>
              <a:t>Spall</a:t>
            </a:r>
            <a:r>
              <a:rPr lang="it-IT" sz="1600" dirty="0">
                <a:solidFill>
                  <a:srgbClr val="944D16"/>
                </a:solidFill>
              </a:rPr>
              <a:t>, ed Emma a cena insieme.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2C7188-3555-E6C1-D135-294D4A6D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76672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29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A90BF-A650-19AD-EA31-7D4D14255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08" y="5013176"/>
            <a:ext cx="8028430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Dexter assieme a sua madre gravemente malata.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776D74-49F9-9FE6-7960-A364013C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8" y="908720"/>
            <a:ext cx="8064898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9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A8803-3987-3827-EB3A-A9531F87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42" y="5157192"/>
            <a:ext cx="7405515" cy="1700808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Dexter nel periodo no della sua vita telefona ad Emma.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E0C969-201F-B1A0-F090-47AEF210C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3" y="526819"/>
            <a:ext cx="7405514" cy="51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0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6D5E9AD-9323-1F42-BEF9-31612EBE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26" y="4581128"/>
            <a:ext cx="7759012" cy="227687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L’autore del romanzo del 2009, lo scrittore britannico David Nicholls.</a:t>
            </a:r>
            <a:endParaRPr lang="it-IT" sz="1600" dirty="0">
              <a:solidFill>
                <a:srgbClr val="6D6514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7909AC-F540-621C-4B6A-0D878030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9269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9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6A596-EFC2-FF42-A3E0-B6049331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5301208"/>
            <a:ext cx="6612866" cy="1556792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Emma e Ian in un momento felice.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FC3ABD-1AEF-FCC7-0D98-0B6E2D62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96752"/>
            <a:ext cx="661286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4E1FA2-B712-B04D-A6A7-5E44DC01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725144"/>
            <a:ext cx="7772400" cy="2117689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Dexter ed Emma si incontrano ad una cena tra vecchi amici.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CC4014E-CEC2-0BF4-8D96-C3198E023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8640"/>
            <a:ext cx="7772400" cy="51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9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51E70E-A3C5-6234-16FC-8A97E154B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936" y="301058"/>
            <a:ext cx="4107296" cy="61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77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a cena tra amici. Confidenze.mp4">
            <a:hlinkClick r:id="" action="ppaction://media"/>
            <a:extLst>
              <a:ext uri="{FF2B5EF4-FFF2-40B4-BE49-F238E27FC236}">
                <a16:creationId xmlns:a16="http://schemas.microsoft.com/office/drawing/2014/main" id="{DCFC4B9D-D32C-CA96-7CCB-B644B41CE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D8C7B-BF36-C93B-80AF-700F109A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8135938" cy="2564904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Emma delusa dal «nuovo» Dexter.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A8E303-1C17-E644-15AD-051B0997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7772400" cy="29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1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27513-8404-95BE-A2BC-A40F9F08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800" dirty="0">
                <a:solidFill>
                  <a:srgbClr val="944D16"/>
                </a:solidFill>
              </a:rPr>
              <a:t>Ian     </a:t>
            </a:r>
            <a:r>
              <a:rPr lang="it-IT" sz="1800" dirty="0"/>
              <a:t>                                     </a:t>
            </a:r>
            <a:r>
              <a:rPr lang="it-IT" sz="1800" dirty="0">
                <a:solidFill>
                  <a:srgbClr val="002060"/>
                </a:solidFill>
              </a:rPr>
              <a:t>Dexter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ED9769-B437-0EC1-3DEA-EFB0861A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4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204463-5CAE-DC75-85E9-A0D9751D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46899"/>
            <a:ext cx="7405514" cy="51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43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7E89F-222B-F20B-C30F-C5D38B56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94421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Sylvie, l’attrice Romola </a:t>
            </a:r>
            <a:r>
              <a:rPr lang="it-IT" sz="1600" dirty="0" err="1">
                <a:solidFill>
                  <a:srgbClr val="860000"/>
                </a:solidFill>
              </a:rPr>
              <a:t>Garai</a:t>
            </a:r>
            <a:r>
              <a:rPr lang="it-IT" sz="1600" dirty="0">
                <a:solidFill>
                  <a:srgbClr val="860000"/>
                </a:solidFill>
              </a:rPr>
              <a:t>, una giovane bella e ricca.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FC1DCC-D9C1-D2DF-1026-E621F483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191537"/>
            <a:ext cx="7772400" cy="51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1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49779F-106A-3267-E46B-B99F5BD5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Sylvie</a:t>
            </a:r>
            <a:r>
              <a:rPr lang="it-IT" sz="1600" dirty="0">
                <a:solidFill>
                  <a:srgbClr val="86000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assieme a</a:t>
            </a:r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Dexter.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28EDEC-5CBF-E83B-526A-0846087B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11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1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Day. Senso dell'umorismo_.mp4">
            <a:hlinkClick r:id="" action="ppaction://media"/>
            <a:extLst>
              <a:ext uri="{FF2B5EF4-FFF2-40B4-BE49-F238E27FC236}">
                <a16:creationId xmlns:a16="http://schemas.microsoft.com/office/drawing/2014/main" id="{515037FD-1DD8-6E9C-1719-BC96B8FBEF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00" y="1143000"/>
            <a:ext cx="596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CA92B-30CC-EAE1-673B-525FAE22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01208"/>
            <a:ext cx="8662799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centro di Edimburgo in una foto degli anni ’90 a destra Arthur's Seat, il vulcano spento 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2C9781-961D-2E72-3E5B-65D6D5D4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36779"/>
            <a:ext cx="8662799" cy="45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62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E51DC2-7CA7-C555-27A4-94EB0BC4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77" y="1124744"/>
            <a:ext cx="7074960" cy="396044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90087A26-3294-274A-C66F-F843B366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77" y="4725144"/>
            <a:ext cx="7074960" cy="1656184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Emma con la compagna di scuola prima del matrimonio. </a:t>
            </a:r>
          </a:p>
        </p:txBody>
      </p:sp>
    </p:spTree>
    <p:extLst>
      <p:ext uri="{BB962C8B-B14F-4D97-AF65-F5344CB8AC3E}">
        <p14:creationId xmlns:p14="http://schemas.microsoft.com/office/powerpoint/2010/main" val="2001279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879966-B2A3-D958-4C70-838FD307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7936022" cy="46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44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263BF1-815D-2D01-B235-03483ACD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366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96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ma eDexter al matrimonio dell'amica Getting Married.mp4">
            <a:hlinkClick r:id="" action="ppaction://media"/>
            <a:extLst>
              <a:ext uri="{FF2B5EF4-FFF2-40B4-BE49-F238E27FC236}">
                <a16:creationId xmlns:a16="http://schemas.microsoft.com/office/drawing/2014/main" id="{B518612F-BA6A-E318-7EB3-BFCDF009D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119C2B-CAC0-1CEE-C102-6F7755E4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4664"/>
            <a:ext cx="7772400" cy="5181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67929F3-84CA-D711-C544-C9B14904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00600"/>
            <a:ext cx="7782744" cy="148478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La delusione finale di Emma.</a:t>
            </a:r>
          </a:p>
        </p:txBody>
      </p:sp>
    </p:spTree>
    <p:extLst>
      <p:ext uri="{BB962C8B-B14F-4D97-AF65-F5344CB8AC3E}">
        <p14:creationId xmlns:p14="http://schemas.microsoft.com/office/powerpoint/2010/main" val="3686408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C555F-AEEA-AA7A-A769-6A6FFA0D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869160"/>
            <a:ext cx="7549530" cy="1988840"/>
          </a:xfrm>
        </p:spPr>
        <p:txBody>
          <a:bodyPr/>
          <a:lstStyle/>
          <a:p>
            <a:r>
              <a:rPr lang="it-IT" sz="1600" dirty="0">
                <a:solidFill>
                  <a:srgbClr val="D379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Sylvie</a:t>
            </a:r>
            <a:r>
              <a:rPr lang="it-IT" sz="1600" dirty="0">
                <a:solidFill>
                  <a:srgbClr val="D37912"/>
                </a:solidFill>
                <a:effectLst/>
              </a:rPr>
              <a:t>  e Dexter ad una serata.</a:t>
            </a:r>
            <a:endParaRPr lang="it-IT" sz="1600" dirty="0">
              <a:solidFill>
                <a:srgbClr val="D37912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B8DC1F-BF83-E17B-FB28-466591EEE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188640"/>
            <a:ext cx="7772400" cy="51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33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92FBF3E-7C6E-54F0-730F-3B29084E1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8720"/>
            <a:ext cx="7772400" cy="43719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9093E46-1A5D-0E47-DCD5-DED85A01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296143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Primo piano di Emma gran toilette arrivata al successo!</a:t>
            </a:r>
          </a:p>
        </p:txBody>
      </p:sp>
    </p:spTree>
    <p:extLst>
      <p:ext uri="{BB962C8B-B14F-4D97-AF65-F5344CB8AC3E}">
        <p14:creationId xmlns:p14="http://schemas.microsoft.com/office/powerpoint/2010/main" val="628396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F04D59-8BF6-D2F5-DE4B-5242A1A2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677588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09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D53BD-5A79-4942-B741-C81C4529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01208"/>
            <a:ext cx="7772400" cy="1556792"/>
          </a:xfrm>
        </p:spPr>
        <p:txBody>
          <a:bodyPr/>
          <a:lstStyle/>
          <a:p>
            <a:r>
              <a:rPr lang="it-IT" sz="1600" dirty="0">
                <a:solidFill>
                  <a:srgbClr val="7D4917"/>
                </a:solidFill>
              </a:rPr>
              <a:t>Emma all’aeroporto in attesa dell’arrivo di Monsieur Dexter.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015541-726C-D46A-00B6-D914CCD8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0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FE7323-3270-CF9D-98D3-89DA2A7E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797152"/>
            <a:ext cx="3888432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pianista francese di jazz Jean-Pierre, l’attore Sebastien Dupuis.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9A10DC-9834-74AF-B973-2A079612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72008"/>
            <a:ext cx="4392488" cy="43924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230D04-899E-6A99-D156-7A7E5975B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283443"/>
            <a:ext cx="4860032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11F505-76F1-A314-BE34-CA2FFEB0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04" y="1916832"/>
            <a:ext cx="7446382" cy="54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C30452-F085-C6DC-7945-B6F376D1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772400" cy="51816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8CF6095-9E15-7F47-7C55-36FD883B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01208"/>
            <a:ext cx="7772400" cy="144016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Carezze a Parigi, lungo la Senna.</a:t>
            </a:r>
          </a:p>
        </p:txBody>
      </p:sp>
    </p:spTree>
    <p:extLst>
      <p:ext uri="{BB962C8B-B14F-4D97-AF65-F5344CB8AC3E}">
        <p14:creationId xmlns:p14="http://schemas.microsoft.com/office/powerpoint/2010/main" val="1644005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6CA1B5A-B23D-2026-A8C9-47DBA5E9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8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57FC1-391A-8D46-BD17-BA7D79E6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37112"/>
            <a:ext cx="7772400" cy="242088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Emma e Dexter finalmente insieme.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AFCE83-2182-C44B-BB7C-8B8753580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7365"/>
            <a:ext cx="7772400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1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CE1AEE4-10F4-F24E-8F50-B8E58261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68" y="4653136"/>
            <a:ext cx="7772401" cy="2132857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Emma e Dexter definitivamente insieme.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DBAB11-9FD0-4716-3413-4C955F13F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980728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3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5F1C4-8073-98B7-C228-FBE107FB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Esplosione di felicità in auto!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9F5878-0D10-E0EA-AAD8-28F8A4D0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265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7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BC5BCA-BE67-23F0-6DE5-E0664D67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80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30A8CF1-7C00-5D07-084F-44C8C215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869160"/>
            <a:ext cx="6792754" cy="198884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Emma e Dexter finalmente sposi!!!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204CF5-246E-356A-C0E4-F8E27FB9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792754" cy="50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2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3A4B010-820D-8567-8E8C-553AE898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/>
              <a:t>La sposa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01EF7D-C50C-0337-F90F-24C78F1A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9350"/>
            <a:ext cx="7772400" cy="43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9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6E021-081C-E8BE-DFA3-9E130563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…al banchetto.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2D148A-3CAA-01DB-71F0-FCC6AD6B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03871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79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8F4980-33F5-434C-9E65-28DBCE2B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81128"/>
            <a:ext cx="7772400" cy="2276872"/>
          </a:xfrm>
        </p:spPr>
        <p:txBody>
          <a:bodyPr/>
          <a:lstStyle/>
          <a:p>
            <a:r>
              <a:rPr lang="it-IT" sz="1600" dirty="0">
                <a:solidFill>
                  <a:srgbClr val="9E1660"/>
                </a:solidFill>
              </a:rPr>
              <a:t>Jasmine </a:t>
            </a:r>
            <a:r>
              <a:rPr lang="it-IT" sz="1600" dirty="0" err="1">
                <a:solidFill>
                  <a:srgbClr val="9E1660"/>
                </a:solidFill>
              </a:rPr>
              <a:t>Mayhew</a:t>
            </a:r>
            <a:r>
              <a:rPr lang="it-IT" sz="1600" dirty="0">
                <a:solidFill>
                  <a:srgbClr val="9E1660"/>
                </a:solidFill>
              </a:rPr>
              <a:t>., la figlia di Dexter e Sylvie.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DD63BC-FF5A-A91B-5608-C03AAAE1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7365"/>
            <a:ext cx="7772400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8EA15-55BD-9736-D582-CFE177C8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3106688" cy="2060848"/>
          </a:xfrm>
        </p:spPr>
        <p:txBody>
          <a:bodyPr/>
          <a:lstStyle/>
          <a:p>
            <a:pPr algn="r"/>
            <a:r>
              <a:rPr lang="it-IT" sz="1600" dirty="0"/>
              <a:t>I due laureati di Edimburgo, </a:t>
            </a:r>
            <a:br>
              <a:rPr lang="it-IT" sz="1600" dirty="0"/>
            </a:br>
            <a:r>
              <a:rPr lang="it-IT" sz="1600" dirty="0">
                <a:solidFill>
                  <a:srgbClr val="9E1660"/>
                </a:solidFill>
              </a:rPr>
              <a:t>Emma Morley </a:t>
            </a:r>
            <a:r>
              <a:rPr lang="it-IT" sz="1600" dirty="0"/>
              <a:t>e </a:t>
            </a:r>
            <a:br>
              <a:rPr lang="it-IT" sz="1600" dirty="0"/>
            </a:br>
            <a:r>
              <a:rPr lang="it-IT" sz="1600" dirty="0">
                <a:solidFill>
                  <a:srgbClr val="0070C0"/>
                </a:solidFill>
              </a:rPr>
              <a:t>Dexter </a:t>
            </a:r>
            <a:r>
              <a:rPr lang="it-IT" sz="1600" dirty="0" err="1">
                <a:solidFill>
                  <a:srgbClr val="0070C0"/>
                </a:solidFill>
              </a:rPr>
              <a:t>Mayhew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411EA9-428A-2F0A-19A0-2A150099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00" y="0"/>
            <a:ext cx="54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69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F59B2-BCA0-A642-B409-A7411476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941168"/>
            <a:ext cx="6905654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latin typeface="Geneva" pitchFamily="34"/>
              </a:rPr>
              <a:t>Emma in crisi per non poter avere figli, consolata da Dexter.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A36E81-2987-EE4C-D244-818E4B36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42" y="404664"/>
            <a:ext cx="777200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34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58C744-2FD3-083A-30AC-7C513B51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4" y="1088740"/>
            <a:ext cx="83580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2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75E7D7A-B414-B24B-926B-953A3545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1" y="4869160"/>
            <a:ext cx="2880320" cy="198884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Emma in bici per Londra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con il cestello della spesa.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C77A80-59EA-20C1-5D90-D8CBB5EE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5" y="0"/>
            <a:ext cx="543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95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E5285D-9635-F445-84A0-182302BA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39" y="4077073"/>
            <a:ext cx="8314322" cy="27809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Emma in bici nel traffico della capitale britannica.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650D2F-E960-CD48-8ACA-D67F33940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39" y="1268760"/>
            <a:ext cx="8314322" cy="37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41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D7DF3-C5B8-5C41-9ACC-98A28880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47248" cy="1340768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Dextex</a:t>
            </a:r>
            <a:r>
              <a:rPr lang="it-IT" sz="1600" dirty="0">
                <a:solidFill>
                  <a:srgbClr val="002060"/>
                </a:solidFill>
              </a:rPr>
              <a:t> in depressione senza Emma.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0D9DED-B576-BACC-8EFA-458D0E8D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3" y="526819"/>
            <a:ext cx="7405514" cy="51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01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FA994-3E24-8844-9DF6-51EB1505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600" dirty="0">
                <a:solidFill>
                  <a:srgbClr val="944D16"/>
                </a:solidFill>
              </a:rPr>
              <a:t>Arthur's Seat in Scozia, il vulcano spento di Edimburgo.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3BC35D-060D-9F9D-8B74-E1EA8C0E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872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6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D06B8C-413B-0E4D-BE92-9F271CB1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14" y="5013176"/>
            <a:ext cx="6773972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Dexter con la figlia Jasmine in visita al vulcano spento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5C0E06-C793-595B-3CCA-2D766BDAB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14" y="352143"/>
            <a:ext cx="6773972" cy="51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58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68A926C-97F5-C748-A425-CA4258CC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4744"/>
            <a:ext cx="8135938" cy="93610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Emma col cappello della Laurea incontra Dexter ad Edimburgo.</a:t>
            </a:r>
            <a:endParaRPr lang="it-IT" sz="1600" i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4D264B-14D8-D5E1-BB4F-046FF27E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172438"/>
            <a:ext cx="7152061" cy="52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8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D50F5C-B8D7-56FD-5350-DAA2F43D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5" y="1628800"/>
            <a:ext cx="766370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90CF27-D639-7E4B-B48A-C9FF754B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4869160"/>
            <a:ext cx="2652986" cy="15841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 due neolaureati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Emma e Dexter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giro per Edimburgo.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DFE3E8-3F67-301B-761C-FD135101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9"/>
            <a:ext cx="5626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3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9A9744-0B87-BC0C-E6AF-008DF68C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7" y="1340768"/>
            <a:ext cx="8152906" cy="45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98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DF62079-05E1-3345-B863-F3F21733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260648"/>
            <a:ext cx="7772400" cy="51816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14E6E55-9563-0148-7DF7-D2D8CB35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4941168"/>
            <a:ext cx="7772400" cy="180020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Emma e Dexter…Romanticismo doc ad Edimburgo!</a:t>
            </a:r>
          </a:p>
        </p:txBody>
      </p:sp>
    </p:spTree>
    <p:extLst>
      <p:ext uri="{BB962C8B-B14F-4D97-AF65-F5344CB8AC3E}">
        <p14:creationId xmlns:p14="http://schemas.microsoft.com/office/powerpoint/2010/main" val="30533669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59F0A36-0837-13C3-B45D-46A24555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382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4B186EB-7F24-3E43-8130-23735A31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86" y="4509120"/>
            <a:ext cx="8179028" cy="23488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</a:t>
            </a:r>
            <a:r>
              <a:rPr lang="it-IT" sz="1600">
                <a:solidFill>
                  <a:srgbClr val="002060"/>
                </a:solidFill>
              </a:rPr>
              <a:t>bacio passionale con </a:t>
            </a:r>
            <a:r>
              <a:rPr lang="it-IT" sz="1600" dirty="0">
                <a:solidFill>
                  <a:srgbClr val="002060"/>
                </a:solidFill>
              </a:rPr>
              <a:t>la promessa di rivedersi!</a:t>
            </a:r>
            <a:endParaRPr lang="it-IT" sz="1600" dirty="0">
              <a:solidFill>
                <a:srgbClr val="7D4917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0E9986-708E-02BC-48F9-723A84CE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6" y="548680"/>
            <a:ext cx="8179028" cy="4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3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91A0198-4657-95BB-C269-D2E1132C0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80" y="386223"/>
            <a:ext cx="3960440" cy="60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41F519-A057-751A-D160-0C0EACD8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5" y="1756625"/>
            <a:ext cx="8832230" cy="33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28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BB2276-6C9F-1A4B-BC11-5019E903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9" y="764704"/>
            <a:ext cx="393163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621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37DDD6-BD72-4D0D-B097-50B46B40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71" y="908720"/>
            <a:ext cx="476837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07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Italiano.mp4">
            <a:hlinkClick r:id="" action="ppaction://media"/>
            <a:extLst>
              <a:ext uri="{FF2B5EF4-FFF2-40B4-BE49-F238E27FC236}">
                <a16:creationId xmlns:a16="http://schemas.microsoft.com/office/drawing/2014/main" id="{91BE1E92-FE31-6A24-FD62-F66D7320A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 dirty="0">
                <a:solidFill>
                  <a:srgbClr val="2700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432300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Giovedì, 3 aprile 2025</a:t>
            </a:r>
          </a:p>
          <a:p>
            <a:pPr algn="ctr"/>
            <a:endParaRPr lang="it-IT" sz="1800" dirty="0">
              <a:effectLst/>
              <a:latin typeface="Geneva" panose="020B05030304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sz="1800" dirty="0">
              <a:latin typeface="Geneva" panose="020B05030304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4800" dirty="0">
                <a:solidFill>
                  <a:srgbClr val="9E16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"GLI EBREI DELLO ZOO </a:t>
            </a:r>
          </a:p>
          <a:p>
            <a:pPr algn="ctr"/>
            <a:r>
              <a:rPr lang="it-IT" sz="4800" dirty="0">
                <a:solidFill>
                  <a:srgbClr val="9E16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VARSAVIA” </a:t>
            </a:r>
          </a:p>
          <a:p>
            <a:pPr algn="ctr"/>
            <a:r>
              <a:rPr lang="it-IT" i="1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Diane Ackerman, 2009</a:t>
            </a:r>
            <a:r>
              <a:rPr lang="it-IT" i="1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i="1" dirty="0">
              <a:solidFill>
                <a:srgbClr val="6F2B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0883563-AD94-8BE0-A18A-976691DA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229200"/>
            <a:ext cx="8964488" cy="1628800"/>
          </a:xfrm>
        </p:spPr>
        <p:txBody>
          <a:bodyPr/>
          <a:lstStyle/>
          <a:p>
            <a:r>
              <a:rPr lang="it-IT" sz="1600" dirty="0">
                <a:solidFill>
                  <a:srgbClr val="D37912"/>
                </a:solidFill>
              </a:rPr>
              <a:t>L’attrice americana Anne Hathaway, nel ruolo di Emma Morley.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C47C79-A10F-144E-F535-9839A351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56" y="476672"/>
            <a:ext cx="7772400" cy="51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88D1A7D-531D-F04E-A3ED-DDAAF111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636" y="5301208"/>
            <a:ext cx="6576728" cy="1578058"/>
          </a:xfrm>
        </p:spPr>
        <p:txBody>
          <a:bodyPr/>
          <a:lstStyle/>
          <a:p>
            <a:r>
              <a:rPr lang="it-IT" sz="1600" kern="1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inglese Jim Sturgess nel ruolo di Dexter </a:t>
            </a:r>
            <a:r>
              <a:rPr lang="it-IT" sz="1600" kern="1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Mayhew</a:t>
            </a:r>
            <a:r>
              <a:rPr lang="it-IT" sz="1600" kern="1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D005D2-3FF0-9515-A352-9557CE76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36" y="620688"/>
            <a:ext cx="6576728" cy="49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884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6105</TotalTime>
  <Words>557</Words>
  <Application>Microsoft Macintosh PowerPoint</Application>
  <PresentationFormat>Presentazione su schermo (4:3)</PresentationFormat>
  <Paragraphs>65</Paragraphs>
  <Slides>78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78</vt:i4>
      </vt:variant>
    </vt:vector>
  </HeadingPairs>
  <TitlesOfParts>
    <vt:vector size="83" baseType="lpstr">
      <vt:lpstr>Arial</vt:lpstr>
      <vt:lpstr>Calibri</vt:lpstr>
      <vt:lpstr>Geneva</vt:lpstr>
      <vt:lpstr>Times New Roman</vt:lpstr>
      <vt:lpstr>Tema di Office</vt:lpstr>
      <vt:lpstr>UTE – Cardinal Colombo - MILANO Giovedì, 20 marzo 2025</vt:lpstr>
      <vt:lpstr>«Vivi ogni giorno come se fosse l'ultimo", di solito il consiglio era questo, ma chi aveva l'energia sufficiente per farlo? E se pioveva o eri di cattivo umore? Era poco pratico.  Molto meglio cercare di essere coraggiosi e audaci e cambiare le cose in meglio.  Non proprio il mondo, ma il pezzettino intorno a te.»  David Nicholls, da «One day Un giorno».)</vt:lpstr>
      <vt:lpstr>L’autore del romanzo del 2009, lo scrittore britannico David Nicholls.</vt:lpstr>
      <vt:lpstr>Il centro di Edimburgo in una foto degli anni ’90 a destra Arthur's Seat, il vulcano spento .</vt:lpstr>
      <vt:lpstr>Presentazione standard di PowerPoint</vt:lpstr>
      <vt:lpstr>I due laureati di Edimburgo,  Emma Morley e  Dexter Mayhew.</vt:lpstr>
      <vt:lpstr>Presentazione standard di PowerPoint</vt:lpstr>
      <vt:lpstr>L’attrice americana Anne Hathaway, nel ruolo di Emma Morley.</vt:lpstr>
      <vt:lpstr>L’attore inglese Jim Sturgess nel ruolo di Dexter Mayhew. </vt:lpstr>
      <vt:lpstr>Presentazione standard di PowerPoint</vt:lpstr>
      <vt:lpstr>Il Poster del film anno 2011.                              La regista danese Lone Scherfig. </vt:lpstr>
      <vt:lpstr>Presentazione standard di PowerPoint</vt:lpstr>
      <vt:lpstr>Londra Skiline dal Tamigi.</vt:lpstr>
      <vt:lpstr>Presentazione standard di PowerPoint</vt:lpstr>
      <vt:lpstr>Mappa politica dell’India.</vt:lpstr>
      <vt:lpstr>Emma al telefono in cerca di lavoro dalle pubblicità del giornale.</vt:lpstr>
      <vt:lpstr>Presentazione standard di PowerPoint</vt:lpstr>
      <vt:lpstr>Presentazione standard di PowerPoint</vt:lpstr>
      <vt:lpstr>Cucina messicana.</vt:lpstr>
      <vt:lpstr>London. Kentish Town.</vt:lpstr>
      <vt:lpstr>Emma e Ian, il collega aspirante comico al ristorante messicano a Londra.</vt:lpstr>
      <vt:lpstr>Dexter in visita a sua madre malata.</vt:lpstr>
      <vt:lpstr>Primo piano di Emma Morley. </vt:lpstr>
      <vt:lpstr>Dexter al ristorante messicano consiglia Emma a non rinunciare ai suoi sogni.</vt:lpstr>
      <vt:lpstr>Presentazione standard di PowerPoint</vt:lpstr>
      <vt:lpstr>Presentazione standard di PowerPoint</vt:lpstr>
      <vt:lpstr>Ian, l’attore Rafe Spall, ed Emma a cena insieme.</vt:lpstr>
      <vt:lpstr>Dexter assieme a sua madre gravemente malata.</vt:lpstr>
      <vt:lpstr>Dexter nel periodo no della sua vita telefona ad Emma.</vt:lpstr>
      <vt:lpstr>Emma e Ian in un momento felice.</vt:lpstr>
      <vt:lpstr>Dexter ed Emma si incontrano ad una cena tra vecchi amici.</vt:lpstr>
      <vt:lpstr>Presentazione standard di PowerPoint</vt:lpstr>
      <vt:lpstr>Presentazione standard di PowerPoint</vt:lpstr>
      <vt:lpstr>Emma delusa dal «nuovo» Dexter.</vt:lpstr>
      <vt:lpstr>Ian                                          Dexter</vt:lpstr>
      <vt:lpstr>Presentazione standard di PowerPoint</vt:lpstr>
      <vt:lpstr>Sylvie, l’attrice Romola Garai, una giovane bella e ricca.</vt:lpstr>
      <vt:lpstr>Sylvie assieme a Dexter.</vt:lpstr>
      <vt:lpstr>Presentazione standard di PowerPoint</vt:lpstr>
      <vt:lpstr>Emma con la compagna di scuola prima del matrimonio. </vt:lpstr>
      <vt:lpstr>Presentazione standard di PowerPoint</vt:lpstr>
      <vt:lpstr>Presentazione standard di PowerPoint</vt:lpstr>
      <vt:lpstr>Presentazione standard di PowerPoint</vt:lpstr>
      <vt:lpstr>La delusione finale di Emma.</vt:lpstr>
      <vt:lpstr>Sylvie  e Dexter ad una serata.</vt:lpstr>
      <vt:lpstr>Primo piano di Emma gran toilette arrivata al successo!</vt:lpstr>
      <vt:lpstr>Presentazione standard di PowerPoint</vt:lpstr>
      <vt:lpstr>Emma all’aeroporto in attesa dell’arrivo di Monsieur Dexter.</vt:lpstr>
      <vt:lpstr>Il pianista francese di jazz Jean-Pierre, l’attore Sebastien Dupuis. </vt:lpstr>
      <vt:lpstr>Carezze a Parigi, lungo la Senna.</vt:lpstr>
      <vt:lpstr>Presentazione standard di PowerPoint</vt:lpstr>
      <vt:lpstr>Emma e Dexter finalmente insieme.</vt:lpstr>
      <vt:lpstr>Emma e Dexter definitivamente insieme.</vt:lpstr>
      <vt:lpstr>Esplosione di felicità in auto!</vt:lpstr>
      <vt:lpstr>Presentazione standard di PowerPoint</vt:lpstr>
      <vt:lpstr>Emma e Dexter finalmente sposi!!!</vt:lpstr>
      <vt:lpstr>La sposa </vt:lpstr>
      <vt:lpstr>…al banchetto.</vt:lpstr>
      <vt:lpstr>Jasmine Mayhew., la figlia di Dexter e Sylvie.</vt:lpstr>
      <vt:lpstr>Emma in crisi per non poter avere figli, consolata da Dexter.</vt:lpstr>
      <vt:lpstr>Presentazione standard di PowerPoint</vt:lpstr>
      <vt:lpstr>Emma in bici per Londra con il cestello della spesa.</vt:lpstr>
      <vt:lpstr>Emma in bici nel traffico della capitale britannica.</vt:lpstr>
      <vt:lpstr>Dextex in depressione senza Emma.</vt:lpstr>
      <vt:lpstr>Arthur's Seat in Scozia, il vulcano spento di Edimburgo.</vt:lpstr>
      <vt:lpstr>Dexter con la figlia Jasmine in visita al vulcano spento</vt:lpstr>
      <vt:lpstr>Emma col cappello della Laurea incontra Dexter ad Edimburgo.</vt:lpstr>
      <vt:lpstr>Presentazione standard di PowerPoint</vt:lpstr>
      <vt:lpstr>I due neolaureati  Emma e Dexter  in giro per Edimburgo.</vt:lpstr>
      <vt:lpstr>Emma e Dexter…Romanticismo doc ad Edimburgo!</vt:lpstr>
      <vt:lpstr>Presentazione standard di PowerPoint</vt:lpstr>
      <vt:lpstr>Il bacio passionale con la promessa di rivedersi!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682</cp:revision>
  <cp:lastPrinted>1601-01-01T00:00:00Z</cp:lastPrinted>
  <dcterms:created xsi:type="dcterms:W3CDTF">2019-12-08T15:27:53Z</dcterms:created>
  <dcterms:modified xsi:type="dcterms:W3CDTF">2025-03-17T09:27:33Z</dcterms:modified>
</cp:coreProperties>
</file>