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1FE0F-21A7-4EB8-A449-A80E7EE45BBD}" v="8" dt="2025-03-09T15:56:43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8801FE0F-21A7-4EB8-A449-A80E7EE45BBD}"/>
    <pc:docChg chg="undo custSel addSld delSld modSld">
      <pc:chgData name="Tancredi Greco" userId="68f4d11238ebce53" providerId="LiveId" clId="{8801FE0F-21A7-4EB8-A449-A80E7EE45BBD}" dt="2025-03-09T16:11:32.241" v="1098" actId="20577"/>
      <pc:docMkLst>
        <pc:docMk/>
      </pc:docMkLst>
      <pc:sldChg chg="addSp modSp mod">
        <pc:chgData name="Tancredi Greco" userId="68f4d11238ebce53" providerId="LiveId" clId="{8801FE0F-21A7-4EB8-A449-A80E7EE45BBD}" dt="2025-03-09T15:31:53.829" v="179" actId="20577"/>
        <pc:sldMkLst>
          <pc:docMk/>
          <pc:sldMk cId="4072959074" sldId="257"/>
        </pc:sldMkLst>
        <pc:spChg chg="add mod">
          <ac:chgData name="Tancredi Greco" userId="68f4d11238ebce53" providerId="LiveId" clId="{8801FE0F-21A7-4EB8-A449-A80E7EE45BBD}" dt="2025-03-09T15:31:53.829" v="179" actId="20577"/>
          <ac:spMkLst>
            <pc:docMk/>
            <pc:sldMk cId="4072959074" sldId="257"/>
            <ac:spMk id="2" creationId="{9FD2DCD1-A436-2F45-C192-34963A971F34}"/>
          </ac:spMkLst>
        </pc:spChg>
      </pc:sldChg>
      <pc:sldChg chg="addSp modSp new mod">
        <pc:chgData name="Tancredi Greco" userId="68f4d11238ebce53" providerId="LiveId" clId="{8801FE0F-21A7-4EB8-A449-A80E7EE45BBD}" dt="2025-03-09T15:19:28.918" v="121" actId="14100"/>
        <pc:sldMkLst>
          <pc:docMk/>
          <pc:sldMk cId="2422272676" sldId="258"/>
        </pc:sldMkLst>
        <pc:picChg chg="add mod">
          <ac:chgData name="Tancredi Greco" userId="68f4d11238ebce53" providerId="LiveId" clId="{8801FE0F-21A7-4EB8-A449-A80E7EE45BBD}" dt="2025-03-09T15:19:28.918" v="121" actId="14100"/>
          <ac:picMkLst>
            <pc:docMk/>
            <pc:sldMk cId="2422272676" sldId="258"/>
            <ac:picMk id="2" creationId="{B72EBC97-AAAE-376E-3223-B4254D73708C}"/>
          </ac:picMkLst>
        </pc:picChg>
      </pc:sldChg>
      <pc:sldChg chg="addSp new">
        <pc:chgData name="Tancredi Greco" userId="68f4d11238ebce53" providerId="LiveId" clId="{8801FE0F-21A7-4EB8-A449-A80E7EE45BBD}" dt="2025-03-09T15:24:36.177" v="123"/>
        <pc:sldMkLst>
          <pc:docMk/>
          <pc:sldMk cId="2452983801" sldId="259"/>
        </pc:sldMkLst>
        <pc:picChg chg="add">
          <ac:chgData name="Tancredi Greco" userId="68f4d11238ebce53" providerId="LiveId" clId="{8801FE0F-21A7-4EB8-A449-A80E7EE45BBD}" dt="2025-03-09T15:24:36.177" v="123"/>
          <ac:picMkLst>
            <pc:docMk/>
            <pc:sldMk cId="2452983801" sldId="259"/>
            <ac:picMk id="2" creationId="{BFC42CAC-8B97-384A-2FA9-631EBD44C37F}"/>
          </ac:picMkLst>
        </pc:picChg>
      </pc:sldChg>
      <pc:sldChg chg="modSp new del mod">
        <pc:chgData name="Tancredi Greco" userId="68f4d11238ebce53" providerId="LiveId" clId="{8801FE0F-21A7-4EB8-A449-A80E7EE45BBD}" dt="2025-03-09T15:31:05.286" v="177" actId="47"/>
        <pc:sldMkLst>
          <pc:docMk/>
          <pc:sldMk cId="943686969" sldId="260"/>
        </pc:sldMkLst>
        <pc:spChg chg="mod">
          <ac:chgData name="Tancredi Greco" userId="68f4d11238ebce53" providerId="LiveId" clId="{8801FE0F-21A7-4EB8-A449-A80E7EE45BBD}" dt="2025-03-09T15:30:14.595" v="145" actId="20577"/>
          <ac:spMkLst>
            <pc:docMk/>
            <pc:sldMk cId="943686969" sldId="260"/>
            <ac:spMk id="2" creationId="{3739D593-C7B1-5974-B158-15613D8AE861}"/>
          </ac:spMkLst>
        </pc:spChg>
        <pc:spChg chg="mod">
          <ac:chgData name="Tancredi Greco" userId="68f4d11238ebce53" providerId="LiveId" clId="{8801FE0F-21A7-4EB8-A449-A80E7EE45BBD}" dt="2025-03-09T15:31:00.609" v="176" actId="20577"/>
          <ac:spMkLst>
            <pc:docMk/>
            <pc:sldMk cId="943686969" sldId="260"/>
            <ac:spMk id="3" creationId="{0DB74E4F-A859-89A0-2F4D-AEB3A6E51AEC}"/>
          </ac:spMkLst>
        </pc:spChg>
      </pc:sldChg>
      <pc:sldChg chg="modSp new mod">
        <pc:chgData name="Tancredi Greco" userId="68f4d11238ebce53" providerId="LiveId" clId="{8801FE0F-21A7-4EB8-A449-A80E7EE45BBD}" dt="2025-03-09T15:36:30.319" v="304" actId="255"/>
        <pc:sldMkLst>
          <pc:docMk/>
          <pc:sldMk cId="1415943811" sldId="260"/>
        </pc:sldMkLst>
        <pc:spChg chg="mod">
          <ac:chgData name="Tancredi Greco" userId="68f4d11238ebce53" providerId="LiveId" clId="{8801FE0F-21A7-4EB8-A449-A80E7EE45BBD}" dt="2025-03-09T15:34:58.592" v="246" actId="20577"/>
          <ac:spMkLst>
            <pc:docMk/>
            <pc:sldMk cId="1415943811" sldId="260"/>
            <ac:spMk id="2" creationId="{42EB75D8-D20A-1009-7ABC-FF3A7E8CE626}"/>
          </ac:spMkLst>
        </pc:spChg>
        <pc:spChg chg="mod">
          <ac:chgData name="Tancredi Greco" userId="68f4d11238ebce53" providerId="LiveId" clId="{8801FE0F-21A7-4EB8-A449-A80E7EE45BBD}" dt="2025-03-09T15:36:30.319" v="304" actId="255"/>
          <ac:spMkLst>
            <pc:docMk/>
            <pc:sldMk cId="1415943811" sldId="260"/>
            <ac:spMk id="3" creationId="{E90F6471-DE7F-26DA-C935-08FEA799B38F}"/>
          </ac:spMkLst>
        </pc:spChg>
      </pc:sldChg>
      <pc:sldChg chg="modSp mod">
        <pc:chgData name="Tancredi Greco" userId="68f4d11238ebce53" providerId="LiveId" clId="{8801FE0F-21A7-4EB8-A449-A80E7EE45BBD}" dt="2025-03-09T15:38:28.364" v="415" actId="20577"/>
        <pc:sldMkLst>
          <pc:docMk/>
          <pc:sldMk cId="2744078121" sldId="261"/>
        </pc:sldMkLst>
        <pc:spChg chg="mod">
          <ac:chgData name="Tancredi Greco" userId="68f4d11238ebce53" providerId="LiveId" clId="{8801FE0F-21A7-4EB8-A449-A80E7EE45BBD}" dt="2025-03-09T15:38:28.364" v="415" actId="20577"/>
          <ac:spMkLst>
            <pc:docMk/>
            <pc:sldMk cId="2744078121" sldId="261"/>
            <ac:spMk id="2" creationId="{B3853244-27F9-E45C-69FC-EAF3BDFAB6FC}"/>
          </ac:spMkLst>
        </pc:spChg>
      </pc:sldChg>
      <pc:sldChg chg="modSp mod">
        <pc:chgData name="Tancredi Greco" userId="68f4d11238ebce53" providerId="LiveId" clId="{8801FE0F-21A7-4EB8-A449-A80E7EE45BBD}" dt="2025-03-09T15:46:40.188" v="639" actId="14100"/>
        <pc:sldMkLst>
          <pc:docMk/>
          <pc:sldMk cId="417124970" sldId="262"/>
        </pc:sldMkLst>
        <pc:spChg chg="mod">
          <ac:chgData name="Tancredi Greco" userId="68f4d11238ebce53" providerId="LiveId" clId="{8801FE0F-21A7-4EB8-A449-A80E7EE45BBD}" dt="2025-03-09T15:46:40.188" v="639" actId="14100"/>
          <ac:spMkLst>
            <pc:docMk/>
            <pc:sldMk cId="417124970" sldId="262"/>
            <ac:spMk id="2" creationId="{CE4BF041-FCF6-0C13-CB42-2D313EC44CA9}"/>
          </ac:spMkLst>
        </pc:spChg>
      </pc:sldChg>
      <pc:sldChg chg="modSp mod">
        <pc:chgData name="Tancredi Greco" userId="68f4d11238ebce53" providerId="LiveId" clId="{8801FE0F-21A7-4EB8-A449-A80E7EE45BBD}" dt="2025-03-09T15:48:12.581" v="742" actId="20577"/>
        <pc:sldMkLst>
          <pc:docMk/>
          <pc:sldMk cId="855807711" sldId="263"/>
        </pc:sldMkLst>
        <pc:spChg chg="mod">
          <ac:chgData name="Tancredi Greco" userId="68f4d11238ebce53" providerId="LiveId" clId="{8801FE0F-21A7-4EB8-A449-A80E7EE45BBD}" dt="2025-03-09T15:48:12.581" v="742" actId="20577"/>
          <ac:spMkLst>
            <pc:docMk/>
            <pc:sldMk cId="855807711" sldId="263"/>
            <ac:spMk id="2" creationId="{487D6BC0-EF80-6693-14A7-108A47FA3876}"/>
          </ac:spMkLst>
        </pc:spChg>
      </pc:sldChg>
      <pc:sldChg chg="modSp mod">
        <pc:chgData name="Tancredi Greco" userId="68f4d11238ebce53" providerId="LiveId" clId="{8801FE0F-21A7-4EB8-A449-A80E7EE45BBD}" dt="2025-03-09T16:03:14.231" v="1094" actId="115"/>
        <pc:sldMkLst>
          <pc:docMk/>
          <pc:sldMk cId="394400855" sldId="264"/>
        </pc:sldMkLst>
        <pc:spChg chg="mod">
          <ac:chgData name="Tancredi Greco" userId="68f4d11238ebce53" providerId="LiveId" clId="{8801FE0F-21A7-4EB8-A449-A80E7EE45BBD}" dt="2025-03-09T16:03:14.231" v="1094" actId="115"/>
          <ac:spMkLst>
            <pc:docMk/>
            <pc:sldMk cId="394400855" sldId="264"/>
            <ac:spMk id="2" creationId="{AB2623A1-25B0-DF92-6539-11CDD5D32BE5}"/>
          </ac:spMkLst>
        </pc:spChg>
      </pc:sldChg>
      <pc:sldChg chg="modSp mod">
        <pc:chgData name="Tancredi Greco" userId="68f4d11238ebce53" providerId="LiveId" clId="{8801FE0F-21A7-4EB8-A449-A80E7EE45BBD}" dt="2025-03-09T16:11:32.241" v="1098" actId="20577"/>
        <pc:sldMkLst>
          <pc:docMk/>
          <pc:sldMk cId="1960292108" sldId="265"/>
        </pc:sldMkLst>
        <pc:spChg chg="mod">
          <ac:chgData name="Tancredi Greco" userId="68f4d11238ebce53" providerId="LiveId" clId="{8801FE0F-21A7-4EB8-A449-A80E7EE45BBD}" dt="2025-03-09T16:11:32.241" v="1098" actId="20577"/>
          <ac:spMkLst>
            <pc:docMk/>
            <pc:sldMk cId="1960292108" sldId="265"/>
            <ac:spMk id="2" creationId="{1E425FDD-1E46-25FF-971F-F84BDA4F062A}"/>
          </ac:spMkLst>
        </pc:spChg>
      </pc:sldChg>
      <pc:sldChg chg="addSp modSp new mod">
        <pc:chgData name="Tancredi Greco" userId="68f4d11238ebce53" providerId="LiveId" clId="{8801FE0F-21A7-4EB8-A449-A80E7EE45BBD}" dt="2025-03-09T15:59:04.020" v="1089" actId="20577"/>
        <pc:sldMkLst>
          <pc:docMk/>
          <pc:sldMk cId="2662838839" sldId="266"/>
        </pc:sldMkLst>
        <pc:spChg chg="add mod">
          <ac:chgData name="Tancredi Greco" userId="68f4d11238ebce53" providerId="LiveId" clId="{8801FE0F-21A7-4EB8-A449-A80E7EE45BBD}" dt="2025-03-09T15:59:04.020" v="1089" actId="20577"/>
          <ac:spMkLst>
            <pc:docMk/>
            <pc:sldMk cId="2662838839" sldId="266"/>
            <ac:spMk id="3" creationId="{046145C1-0157-8E69-8FF2-F52F3A950B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B70E12-5DEF-5A5D-83E2-BFB91DDC7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FB366D-E5EE-ECFE-E5FC-F01741F65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180800-FC99-B92A-6E9C-080419E7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B67AE1-89E8-D28F-590A-EAB633CB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D393BF-DD4A-AD78-B913-67B61CAD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19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F70B4-D9F2-0B4C-98AB-19CC4B2A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4EACDC-3DF0-7C9A-DFC6-58FD1200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621C2F-F8B5-AD49-F140-733063BE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2BEF93-D320-E86E-330C-27352B97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8A020F-7A91-CE0B-42CA-1C24A25A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94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03FA11-65EE-531E-7E24-D877F8E77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A8A388-1503-4FEE-D355-CDB2493B2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88782F-123F-CF6B-B4C0-BD58A9AF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36460E-F743-FCD0-16CE-3C880F5E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24B973-8887-9A2D-4747-C8660FBA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54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B4B54E-090C-C598-EA52-4515C0D3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93D36E-E658-B5D0-82C6-FB527FC0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47E1AB-3B04-9F0A-C53E-9207CC81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4EACA3-4180-143C-2C39-CF8A932C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963255-15B0-9BE3-C11F-07BAE43D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31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7DF7E-E82D-FF78-28BC-C7C29BD5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762A21-6BD7-B609-A610-C41A24BF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D84931-94C9-010A-5BDF-E0169A3F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80BDDF-C6DF-A0E0-BE4B-A99E6907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6A7D62-C669-6128-66E4-0390F0B9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25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8C14F4-B6D7-3BE1-829D-A5CAF5DE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E1419B-91CA-FD62-763C-48BE551ED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3CFDC2-93E7-4D79-E052-D4BB5728C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171022-1FA1-44FC-F2F1-229222CD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C50D03-C131-C0D7-6781-BF82D492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C6669E-EC62-53CF-03D9-A35D50E5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07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F813A-6784-4200-A92A-2BB330054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E1D8A0-32B3-5C73-E8C8-D0EAAD76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D316FF-D24B-E05B-DEE8-779846DBD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BFB0D7-6DE8-80D2-B6D2-1388329CD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63C188F-AEA6-635E-A1E9-B77DE9BFF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F044CB-B713-F228-496E-3B945B19B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74D99E8-1CF9-4323-D061-2FF3C845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EF0F98-4410-0C20-3866-07027A33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6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D1CE6-B777-AB09-BDC8-CE8BD7A5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182514-236A-6B5C-955C-49639208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023547-E7BF-E75C-9BD3-40BA7AF5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F729C8-28FC-624B-A835-F34ADB92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050D2F-C49C-49C5-3AAE-724CA434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FB1EC1-4C79-8358-7295-DB49089C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E1267B-D65F-81C6-2198-F7C23D5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6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8AE904-374E-35C2-45CE-8402126D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059627-95F2-17B0-7D62-2468C721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922E22-975D-166E-9409-D91AF4B8D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F0F647-8B08-C94F-6AD5-450A8E71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023527-27A8-DE56-B3EA-4FC26D68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293CA1-79AF-827F-13A0-965F6859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F0731-8B79-683D-7AA3-F630F12C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747246A-E438-DA2B-F9A1-9A3E0A2C1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6232E3-2CD5-9C28-83AF-3E8F1706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46FF95-18BC-E8AC-AB80-866A094D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CF9847-C23E-E7EE-2E4B-9AAE73D6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70355A-5F4B-5DC6-71BC-1E7EFD87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16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4F832A-34CE-3E75-605B-2478477A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851FF8-090B-D95E-DC1D-59FC38668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2C8CB-E2BF-DC1D-EE2B-A42D7BFE0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DB726-D8AF-4FDC-A0A8-E5C9D78AD252}" type="datetimeFigureOut">
              <a:rPr lang="it-IT" smtClean="0"/>
              <a:t>09/03/2025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DBDB1-D2FE-9A4F-EB46-AB60C0BA9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B1BF24-C8A0-76E2-C6EF-FAC765A4A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A9318-6C04-4921-B3FF-8E056E28DB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1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0083C8-7562-3062-7F4C-C399A15FB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i="1" dirty="0"/>
              <a:t>Odissea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D17C66-943E-7BB5-1659-BBCFE30EF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XVIII, </a:t>
            </a:r>
            <a:r>
              <a:rPr lang="it-IT" dirty="0" err="1"/>
              <a:t>vv</a:t>
            </a:r>
            <a:r>
              <a:rPr lang="it-IT" dirty="0"/>
              <a:t>. 243 - 311</a:t>
            </a:r>
          </a:p>
        </p:txBody>
      </p:sp>
    </p:spTree>
    <p:extLst>
      <p:ext uri="{BB962C8B-B14F-4D97-AF65-F5344CB8AC3E}">
        <p14:creationId xmlns:p14="http://schemas.microsoft.com/office/powerpoint/2010/main" val="199782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DA301-ED14-8A49-D392-B540720CD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425FDD-1E46-25FF-971F-F84BDA4F062A}"/>
              </a:ext>
            </a:extLst>
          </p:cNvPr>
          <p:cNvSpPr txBox="1"/>
          <p:nvPr/>
        </p:nvSpPr>
        <p:spPr>
          <a:xfrm>
            <a:off x="772886" y="402771"/>
            <a:ext cx="10646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Ognuno mandò il suo araldo a prendere dei doni;</a:t>
            </a:r>
          </a:p>
          <a:p>
            <a:r>
              <a:rPr lang="it-IT" sz="3000" dirty="0"/>
              <a:t>l’araldo di Antinoo portò un grande, bellissimo peplo,</a:t>
            </a:r>
          </a:p>
          <a:p>
            <a:r>
              <a:rPr lang="it-IT" sz="3000" dirty="0"/>
              <a:t>ricco di ricami, con dodici fibbie tutte d’oro,</a:t>
            </a:r>
          </a:p>
          <a:p>
            <a:r>
              <a:rPr lang="it-IT" sz="3000" dirty="0"/>
              <a:t>fissate con ganci finemente ricurvi;</a:t>
            </a:r>
          </a:p>
          <a:p>
            <a:r>
              <a:rPr lang="it-IT" sz="3000" dirty="0"/>
              <a:t>quello di Eurimaco portò una collana d’oro ben lavorata,        295</a:t>
            </a:r>
          </a:p>
          <a:p>
            <a:r>
              <a:rPr lang="it-IT" sz="3000" dirty="0"/>
              <a:t>intrecciata con elettro e splendente come il sole;</a:t>
            </a:r>
          </a:p>
          <a:p>
            <a:r>
              <a:rPr lang="it-IT" sz="3000" dirty="0"/>
              <a:t>per </a:t>
            </a:r>
            <a:r>
              <a:rPr lang="it-IT" sz="3000" dirty="0" err="1"/>
              <a:t>Euridamante</a:t>
            </a:r>
            <a:r>
              <a:rPr lang="it-IT" sz="3000" dirty="0"/>
              <a:t>, due servi portarono degli orecchini</a:t>
            </a:r>
          </a:p>
          <a:p>
            <a:r>
              <a:rPr lang="it-IT" sz="3000" dirty="0"/>
              <a:t>con tre perle, simili a more (</a:t>
            </a:r>
            <a:r>
              <a:rPr lang="el-GR" sz="3000" dirty="0"/>
              <a:t>μορόεντα</a:t>
            </a:r>
            <a:r>
              <a:rPr lang="it-IT" sz="3000"/>
              <a:t>), </a:t>
            </a:r>
            <a:r>
              <a:rPr lang="it-IT" sz="3000" dirty="0"/>
              <a:t>splendidi e di grande valore;</a:t>
            </a:r>
          </a:p>
          <a:p>
            <a:r>
              <a:rPr lang="it-IT" sz="3000" dirty="0"/>
              <a:t>dalla casa di </a:t>
            </a:r>
            <a:r>
              <a:rPr lang="it-IT" sz="3000" dirty="0" err="1"/>
              <a:t>Pisandro</a:t>
            </a:r>
            <a:r>
              <a:rPr lang="it-IT" sz="3000" dirty="0"/>
              <a:t>, il figlio del potente </a:t>
            </a:r>
            <a:r>
              <a:rPr lang="it-IT" sz="3000" dirty="0" err="1"/>
              <a:t>Polittore</a:t>
            </a:r>
            <a:r>
              <a:rPr lang="it-IT" sz="3000" dirty="0"/>
              <a:t>,</a:t>
            </a:r>
          </a:p>
          <a:p>
            <a:r>
              <a:rPr lang="it-IT" sz="3000" dirty="0"/>
              <a:t>un servo portò una collana, un gioiello bellissimo:         </a:t>
            </a:r>
          </a:p>
          <a:p>
            <a:r>
              <a:rPr lang="it-IT" sz="3000" dirty="0"/>
              <a:t>ognuno degli Achei offriva un dono.</a:t>
            </a:r>
          </a:p>
        </p:txBody>
      </p:sp>
    </p:spTree>
    <p:extLst>
      <p:ext uri="{BB962C8B-B14F-4D97-AF65-F5344CB8AC3E}">
        <p14:creationId xmlns:p14="http://schemas.microsoft.com/office/powerpoint/2010/main" val="196029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6145C1-0157-8E69-8FF2-F52F3A950BD7}"/>
              </a:ext>
            </a:extLst>
          </p:cNvPr>
          <p:cNvSpPr txBox="1"/>
          <p:nvPr/>
        </p:nvSpPr>
        <p:spPr>
          <a:xfrm>
            <a:off x="653143" y="272142"/>
            <a:ext cx="1070065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dirty="0"/>
              <a:t>Subito dopo lei salì al piano di sopra, divina tra le donne;</a:t>
            </a:r>
          </a:p>
          <a:p>
            <a:r>
              <a:rPr lang="it-IT" sz="3000" dirty="0"/>
              <a:t>la accompagnavano le ancelle che portavano i doni preziosi.</a:t>
            </a:r>
          </a:p>
          <a:p>
            <a:r>
              <a:rPr lang="it-IT" sz="3000" dirty="0"/>
              <a:t>Quelli intanto si dedicavano al ballo e al dolce</a:t>
            </a:r>
          </a:p>
          <a:p>
            <a:r>
              <a:rPr lang="it-IT" sz="3000" dirty="0"/>
              <a:t>canto, aspettando che venisse la sera.                                     305</a:t>
            </a:r>
          </a:p>
          <a:p>
            <a:r>
              <a:rPr lang="it-IT" sz="3000" dirty="0"/>
              <a:t>Quando il buio della sera discese sui loro divertimenti,</a:t>
            </a:r>
          </a:p>
          <a:p>
            <a:r>
              <a:rPr lang="it-IT" sz="3000" dirty="0"/>
              <a:t>per fare luce nella sala accesero tre bracieri</a:t>
            </a:r>
          </a:p>
          <a:p>
            <a:r>
              <a:rPr lang="it-IT" sz="3000" dirty="0"/>
              <a:t>e intorno vi ammucchiarono della legna da ardere:</a:t>
            </a:r>
          </a:p>
          <a:p>
            <a:r>
              <a:rPr lang="it-IT" sz="3000" dirty="0"/>
              <a:t>secca, asciutta da tempo e appena tagliata con la scure;</a:t>
            </a:r>
          </a:p>
          <a:p>
            <a:r>
              <a:rPr lang="it-IT" sz="3000" dirty="0"/>
              <a:t>vi aggiunsero rami di pino. Le ancelle del paziente Odisseo    310</a:t>
            </a:r>
          </a:p>
          <a:p>
            <a:r>
              <a:rPr lang="it-IT" sz="3000" dirty="0"/>
              <a:t>a turno alimentavano la fiamma; </a:t>
            </a:r>
          </a:p>
        </p:txBody>
      </p:sp>
    </p:spTree>
    <p:extLst>
      <p:ext uri="{BB962C8B-B14F-4D97-AF65-F5344CB8AC3E}">
        <p14:creationId xmlns:p14="http://schemas.microsoft.com/office/powerpoint/2010/main" val="266283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D2DCD1-A436-2F45-C192-34963A971F34}"/>
              </a:ext>
            </a:extLst>
          </p:cNvPr>
          <p:cNvSpPr txBox="1"/>
          <p:nvPr/>
        </p:nvSpPr>
        <p:spPr>
          <a:xfrm>
            <a:off x="783771" y="990600"/>
            <a:ext cx="10439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Così facevano tra di loro questi discorsi;</a:t>
            </a:r>
          </a:p>
          <a:p>
            <a:r>
              <a:rPr lang="it-IT" sz="3000" dirty="0"/>
              <a:t>ma Eurimaco li interruppe e disse a Penelope:</a:t>
            </a:r>
          </a:p>
          <a:p>
            <a:r>
              <a:rPr lang="it-IT" sz="3000" dirty="0"/>
              <a:t>“Figlia di Icario, saggia Penelope,                    			245     </a:t>
            </a:r>
          </a:p>
          <a:p>
            <a:r>
              <a:rPr lang="it-IT" sz="3000" dirty="0"/>
              <a:t>se ti vedessero tutti gli Achei nella </a:t>
            </a:r>
            <a:r>
              <a:rPr lang="it-IT" sz="3000" u="sng" dirty="0"/>
              <a:t>Ionia</a:t>
            </a:r>
            <a:r>
              <a:rPr lang="it-IT" sz="3000" dirty="0"/>
              <a:t> (</a:t>
            </a:r>
            <a:r>
              <a:rPr lang="el-GR" sz="3000" dirty="0"/>
              <a:t>Ἴασον</a:t>
            </a:r>
            <a:r>
              <a:rPr lang="it-IT" sz="3000" dirty="0"/>
              <a:t>) Argo</a:t>
            </a:r>
          </a:p>
          <a:p>
            <a:r>
              <a:rPr lang="it-IT" sz="3000" dirty="0"/>
              <a:t>domani ci sarebbero ancora più pretendenti</a:t>
            </a:r>
          </a:p>
          <a:p>
            <a:r>
              <a:rPr lang="it-IT" sz="3000" dirty="0"/>
              <a:t>nel tuo palazzo a banchettare: tu superi tutte le altre</a:t>
            </a:r>
          </a:p>
          <a:p>
            <a:r>
              <a:rPr lang="it-IT" sz="3000" dirty="0"/>
              <a:t>donne per il volto, per la statura e per la tua mente saggia”.</a:t>
            </a:r>
          </a:p>
        </p:txBody>
      </p:sp>
    </p:spTree>
    <p:extLst>
      <p:ext uri="{BB962C8B-B14F-4D97-AF65-F5344CB8AC3E}">
        <p14:creationId xmlns:p14="http://schemas.microsoft.com/office/powerpoint/2010/main" val="407295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B75D8-D20A-1009-7ABC-FF3A7E8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Argo ionica?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0F6471-DE7F-26DA-C935-08FEA799B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000" dirty="0"/>
              <a:t>Ἴασον Ἄργος </a:t>
            </a:r>
            <a:r>
              <a:rPr lang="it-IT" sz="3000" dirty="0"/>
              <a:t>= Argo </a:t>
            </a:r>
            <a:r>
              <a:rPr lang="it-IT" sz="3000" dirty="0" err="1"/>
              <a:t>Iaso</a:t>
            </a:r>
            <a:r>
              <a:rPr lang="it-IT" sz="3000" dirty="0"/>
              <a:t> (?)</a:t>
            </a:r>
          </a:p>
          <a:p>
            <a:r>
              <a:rPr lang="el-GR" sz="3000" dirty="0"/>
              <a:t>Ἴασον Ἄργος </a:t>
            </a:r>
            <a:r>
              <a:rPr lang="it-IT" sz="3000" dirty="0"/>
              <a:t>= Ionia/ionica Argo (da </a:t>
            </a:r>
            <a:r>
              <a:rPr lang="el-GR" sz="3000" dirty="0"/>
              <a:t>Ἰάς</a:t>
            </a:r>
            <a:r>
              <a:rPr lang="it-IT" sz="3000" dirty="0"/>
              <a:t> = ionica)</a:t>
            </a:r>
          </a:p>
        </p:txBody>
      </p:sp>
    </p:spTree>
    <p:extLst>
      <p:ext uri="{BB962C8B-B14F-4D97-AF65-F5344CB8AC3E}">
        <p14:creationId xmlns:p14="http://schemas.microsoft.com/office/powerpoint/2010/main" val="141594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72EBC97-AAAE-376E-3223-B4254D737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-42249"/>
            <a:ext cx="6150429" cy="68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FC42CAC-8B97-384A-2FA9-631EBD44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63" y="0"/>
            <a:ext cx="882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478CB-3901-F091-6863-26B413BF0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853244-27F9-E45C-69FC-EAF3BDFAB6FC}"/>
              </a:ext>
            </a:extLst>
          </p:cNvPr>
          <p:cNvSpPr txBox="1"/>
          <p:nvPr/>
        </p:nvSpPr>
        <p:spPr>
          <a:xfrm>
            <a:off x="783771" y="990600"/>
            <a:ext cx="10439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Gli rispose allora la saggia Penelope:                                             250</a:t>
            </a:r>
          </a:p>
          <a:p>
            <a:r>
              <a:rPr lang="it-IT" sz="3000" dirty="0"/>
              <a:t>“Eurimaco, il mio valore, la mia bellezza e il mio corpo</a:t>
            </a:r>
          </a:p>
          <a:p>
            <a:r>
              <a:rPr lang="it-IT" sz="3000" dirty="0"/>
              <a:t>li hanno distrutti gli immortali, quando gli Argivi</a:t>
            </a:r>
          </a:p>
          <a:p>
            <a:r>
              <a:rPr lang="it-IT" sz="3000" dirty="0"/>
              <a:t>andarono ad Ilio; e con loro c’era il mio sposo Odisseo.</a:t>
            </a:r>
          </a:p>
          <a:p>
            <a:r>
              <a:rPr lang="it-IT" sz="3000" dirty="0"/>
              <a:t>Se lui tornasse e accompagnasse la mia vita,</a:t>
            </a:r>
          </a:p>
          <a:p>
            <a:r>
              <a:rPr lang="it-IT" sz="3000" dirty="0"/>
              <a:t>la mia fama sarebbe più grande e più bella: ora invece          255</a:t>
            </a:r>
          </a:p>
          <a:p>
            <a:r>
              <a:rPr lang="it-IT" sz="3000" dirty="0"/>
              <a:t>sono angosciata, perché un nume mi ha portato tante sciagure.</a:t>
            </a:r>
          </a:p>
          <a:p>
            <a:r>
              <a:rPr lang="it-IT" sz="3000" dirty="0"/>
              <a:t>Dico il vero: quando lui stava per partire lasciando la patria</a:t>
            </a:r>
          </a:p>
          <a:p>
            <a:r>
              <a:rPr lang="it-IT" sz="3000" dirty="0"/>
              <a:t>mi prese la mano destra, mi strinse il polso e disse:</a:t>
            </a:r>
          </a:p>
        </p:txBody>
      </p:sp>
    </p:spTree>
    <p:extLst>
      <p:ext uri="{BB962C8B-B14F-4D97-AF65-F5344CB8AC3E}">
        <p14:creationId xmlns:p14="http://schemas.microsoft.com/office/powerpoint/2010/main" val="274407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EC51C-297C-761A-E3CC-1C246F412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4BF041-FCF6-0C13-CB42-2D313EC44CA9}"/>
              </a:ext>
            </a:extLst>
          </p:cNvPr>
          <p:cNvSpPr txBox="1"/>
          <p:nvPr/>
        </p:nvSpPr>
        <p:spPr>
          <a:xfrm>
            <a:off x="576943" y="293914"/>
            <a:ext cx="106462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– Donna, io non credo che tutti noi Achei</a:t>
            </a:r>
          </a:p>
          <a:p>
            <a:r>
              <a:rPr lang="it-IT" sz="3000" dirty="0"/>
              <a:t>dai solidi schinieri torneremo sani e salvi da Troia;           260</a:t>
            </a:r>
          </a:p>
          <a:p>
            <a:r>
              <a:rPr lang="it-IT" sz="3000" dirty="0"/>
              <a:t>dicono che anche i Troiani siano guerrieri valorosi;</a:t>
            </a:r>
          </a:p>
          <a:p>
            <a:r>
              <a:rPr lang="it-IT" sz="3000" dirty="0"/>
              <a:t>sanno scagliare lance, tirare frecce e salire sui carri</a:t>
            </a:r>
          </a:p>
          <a:p>
            <a:r>
              <a:rPr lang="it-IT" sz="3000" dirty="0"/>
              <a:t>con cavalli veloci: e sono tutte cose in grado</a:t>
            </a:r>
          </a:p>
          <a:p>
            <a:r>
              <a:rPr lang="it-IT" sz="3000" dirty="0"/>
              <a:t>di risolvere rapidamente una guerra crudele (oppure: livellatrice; </a:t>
            </a:r>
            <a:r>
              <a:rPr lang="el-GR" sz="3000" u="sng" dirty="0"/>
              <a:t>ὁμοιΐου πολέμοιο</a:t>
            </a:r>
            <a:r>
              <a:rPr lang="it-IT" sz="3000" dirty="0"/>
              <a:t>).</a:t>
            </a:r>
          </a:p>
          <a:p>
            <a:r>
              <a:rPr lang="it-IT" sz="3000" dirty="0"/>
              <a:t>Perciò, io non so se un Dio mi farà tornare o se resterò    265</a:t>
            </a:r>
          </a:p>
          <a:p>
            <a:r>
              <a:rPr lang="it-IT" sz="3000" dirty="0"/>
              <a:t>a Troia: in questo caso tu dovrai prenderti cura di tutto.</a:t>
            </a:r>
          </a:p>
          <a:p>
            <a:r>
              <a:rPr lang="it-IT" sz="3000" dirty="0"/>
              <a:t>Ricordati di mio padre e di mia madre, come fai ora:</a:t>
            </a:r>
          </a:p>
          <a:p>
            <a:r>
              <a:rPr lang="it-IT" sz="3000" dirty="0"/>
              <a:t>che siano rispettati anche quando io sarò lontano.</a:t>
            </a:r>
          </a:p>
          <a:p>
            <a:r>
              <a:rPr lang="it-IT" sz="3000" dirty="0"/>
              <a:t>Poi, quando vedrai nostro figlio con la barba dell’adulto,</a:t>
            </a:r>
          </a:p>
          <a:p>
            <a:r>
              <a:rPr lang="it-IT" sz="3000" dirty="0"/>
              <a:t>tu sposa pure chi vuoi, e lascia questa casa –.                     270</a:t>
            </a:r>
          </a:p>
        </p:txBody>
      </p:sp>
    </p:spTree>
    <p:extLst>
      <p:ext uri="{BB962C8B-B14F-4D97-AF65-F5344CB8AC3E}">
        <p14:creationId xmlns:p14="http://schemas.microsoft.com/office/powerpoint/2010/main" val="41712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08C02-1553-80B0-BD58-0B59580A8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D6BC0-EF80-6693-14A7-108A47FA3876}"/>
              </a:ext>
            </a:extLst>
          </p:cNvPr>
          <p:cNvSpPr txBox="1"/>
          <p:nvPr/>
        </p:nvSpPr>
        <p:spPr>
          <a:xfrm>
            <a:off x="576943" y="293914"/>
            <a:ext cx="106462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Così mi disse, allora; e adesso tutto si realizza:</a:t>
            </a:r>
          </a:p>
          <a:p>
            <a:r>
              <a:rPr lang="it-IT" sz="3000" dirty="0"/>
              <a:t>verrà la notte in cui dovrò accettare le odiose nozze,</a:t>
            </a:r>
          </a:p>
          <a:p>
            <a:r>
              <a:rPr lang="it-IT" sz="3000" dirty="0"/>
              <a:t>me disgraziata! Zeus mi ha privato di ogni gioia.</a:t>
            </a:r>
          </a:p>
          <a:p>
            <a:r>
              <a:rPr lang="it-IT" sz="3000" dirty="0"/>
              <a:t>Una terribile angoscia mi riempie il cuore e la mente,</a:t>
            </a:r>
          </a:p>
          <a:p>
            <a:r>
              <a:rPr lang="it-IT" sz="3000" dirty="0"/>
              <a:t>un tempo dei pretendenti non si sarebbero comportati così: 275</a:t>
            </a:r>
          </a:p>
          <a:p>
            <a:r>
              <a:rPr lang="it-IT" sz="3000" dirty="0"/>
              <a:t>se le persone ambiscono a prendere in moglie una donna</a:t>
            </a:r>
          </a:p>
          <a:p>
            <a:r>
              <a:rPr lang="it-IT" sz="3000" dirty="0"/>
              <a:t>virtuosa, figlia di un uomo ricco, e sono rivali tra loro,</a:t>
            </a:r>
          </a:p>
          <a:p>
            <a:r>
              <a:rPr lang="it-IT" sz="3000" dirty="0"/>
              <a:t>allora devono portarle buoi e pecore ben nutrite, banchetto</a:t>
            </a:r>
          </a:p>
          <a:p>
            <a:r>
              <a:rPr lang="it-IT" sz="3000" dirty="0"/>
              <a:t>per la famiglia della giovane, e offrire splendidi doni;</a:t>
            </a:r>
          </a:p>
          <a:p>
            <a:r>
              <a:rPr lang="it-IT" sz="3000" dirty="0"/>
              <a:t>non devono mangiare impuniti il cibo altrui”.                                  280</a:t>
            </a:r>
          </a:p>
        </p:txBody>
      </p:sp>
    </p:spTree>
    <p:extLst>
      <p:ext uri="{BB962C8B-B14F-4D97-AF65-F5344CB8AC3E}">
        <p14:creationId xmlns:p14="http://schemas.microsoft.com/office/powerpoint/2010/main" val="85580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4CD56-64EA-6945-01B2-3EE2B6CAC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623A1-25B0-DF92-6539-11CDD5D32BE5}"/>
              </a:ext>
            </a:extLst>
          </p:cNvPr>
          <p:cNvSpPr txBox="1"/>
          <p:nvPr/>
        </p:nvSpPr>
        <p:spPr>
          <a:xfrm>
            <a:off x="772886" y="402771"/>
            <a:ext cx="106462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/>
              <a:t>Così disse; il paziente e divino Odisseo fu felice</a:t>
            </a:r>
          </a:p>
          <a:p>
            <a:r>
              <a:rPr lang="it-IT" sz="3000" dirty="0"/>
              <a:t>che lei chiedesse doni ai pretendenti e che li incantasse</a:t>
            </a:r>
          </a:p>
          <a:p>
            <a:r>
              <a:rPr lang="it-IT" sz="3000" dirty="0"/>
              <a:t>con dolci parole, </a:t>
            </a:r>
            <a:r>
              <a:rPr lang="it-IT" sz="3000" u="sng" dirty="0"/>
              <a:t>mentre meditava altre cose </a:t>
            </a:r>
            <a:r>
              <a:rPr lang="it-IT" sz="3000" dirty="0"/>
              <a:t>(</a:t>
            </a:r>
            <a:r>
              <a:rPr lang="el-GR" sz="3000" dirty="0"/>
              <a:t>νόος δέ οἱ ἄλλα μενοίνα</a:t>
            </a:r>
            <a:r>
              <a:rPr lang="it-IT" sz="3000" dirty="0"/>
              <a:t>).</a:t>
            </a:r>
          </a:p>
          <a:p>
            <a:r>
              <a:rPr lang="it-IT" sz="3000" dirty="0"/>
              <a:t>Ma Antinoo, il figlio di </a:t>
            </a:r>
            <a:r>
              <a:rPr lang="it-IT" sz="3000" dirty="0" err="1"/>
              <a:t>Eupite</a:t>
            </a:r>
            <a:r>
              <a:rPr lang="it-IT" sz="3000" dirty="0"/>
              <a:t>, le rispose:</a:t>
            </a:r>
          </a:p>
          <a:p>
            <a:r>
              <a:rPr lang="it-IT" sz="3000" dirty="0"/>
              <a:t>“Figlia di Icario, saggia Penelope,                                              285</a:t>
            </a:r>
          </a:p>
          <a:p>
            <a:r>
              <a:rPr lang="it-IT" sz="3000" dirty="0"/>
              <a:t>accetta i doni degli Argivi, se qualcuno di loro</a:t>
            </a:r>
          </a:p>
          <a:p>
            <a:r>
              <a:rPr lang="it-IT" sz="3000" dirty="0"/>
              <a:t>intende farli: non è bello rifiutare un dono.</a:t>
            </a:r>
          </a:p>
          <a:p>
            <a:r>
              <a:rPr lang="it-IT" sz="3000" dirty="0"/>
              <a:t>Noi non andremo ai nostri lavori nei campi, né altrove, prima</a:t>
            </a:r>
          </a:p>
          <a:p>
            <a:r>
              <a:rPr lang="it-IT" sz="3000" dirty="0"/>
              <a:t>che tu accetti di sposare quello che reputi il migliore degli Achei”.</a:t>
            </a:r>
          </a:p>
          <a:p>
            <a:r>
              <a:rPr lang="it-IT" sz="3000" dirty="0"/>
              <a:t>Così disse Antinoo; e le sue parole piacquero a tutti.             290</a:t>
            </a:r>
          </a:p>
        </p:txBody>
      </p:sp>
    </p:spTree>
    <p:extLst>
      <p:ext uri="{BB962C8B-B14F-4D97-AF65-F5344CB8AC3E}">
        <p14:creationId xmlns:p14="http://schemas.microsoft.com/office/powerpoint/2010/main" val="394400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774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Tema di Office</vt:lpstr>
      <vt:lpstr>Odissea</vt:lpstr>
      <vt:lpstr>Presentazione standard di PowerPoint</vt:lpstr>
      <vt:lpstr>Argo ionica?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Tancredi Greco</dc:creator>
  <cp:lastModifiedBy>Tancredi Greco</cp:lastModifiedBy>
  <cp:revision>1</cp:revision>
  <dcterms:created xsi:type="dcterms:W3CDTF">2025-03-09T14:26:50Z</dcterms:created>
  <dcterms:modified xsi:type="dcterms:W3CDTF">2025-03-09T16:11:40Z</dcterms:modified>
</cp:coreProperties>
</file>