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A392FE-382F-431F-8957-1B849FE83BC0}" v="9" dt="2025-03-23T16:33:53.1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credi Greco" userId="68f4d11238ebce53" providerId="LiveId" clId="{2CA392FE-382F-431F-8957-1B849FE83BC0}"/>
    <pc:docChg chg="undo redo custSel addSld modSld">
      <pc:chgData name="Tancredi Greco" userId="68f4d11238ebce53" providerId="LiveId" clId="{2CA392FE-382F-431F-8957-1B849FE83BC0}" dt="2025-03-23T16:35:11.492" v="1131" actId="20577"/>
      <pc:docMkLst>
        <pc:docMk/>
      </pc:docMkLst>
      <pc:sldChg chg="addSp delSp modSp mod setBg setClrOvrMap">
        <pc:chgData name="Tancredi Greco" userId="68f4d11238ebce53" providerId="LiveId" clId="{2CA392FE-382F-431F-8957-1B849FE83BC0}" dt="2025-03-22T16:46:17.494" v="27" actId="20577"/>
        <pc:sldMkLst>
          <pc:docMk/>
          <pc:sldMk cId="2363345548" sldId="256"/>
        </pc:sldMkLst>
        <pc:spChg chg="mod">
          <ac:chgData name="Tancredi Greco" userId="68f4d11238ebce53" providerId="LiveId" clId="{2CA392FE-382F-431F-8957-1B849FE83BC0}" dt="2025-03-21T16:06:37.332" v="1" actId="26606"/>
          <ac:spMkLst>
            <pc:docMk/>
            <pc:sldMk cId="2363345548" sldId="256"/>
            <ac:spMk id="2" creationId="{74CA61F3-2CD7-A775-E0CA-9084CE612410}"/>
          </ac:spMkLst>
        </pc:spChg>
        <pc:spChg chg="mod">
          <ac:chgData name="Tancredi Greco" userId="68f4d11238ebce53" providerId="LiveId" clId="{2CA392FE-382F-431F-8957-1B849FE83BC0}" dt="2025-03-22T16:46:17.494" v="27" actId="20577"/>
          <ac:spMkLst>
            <pc:docMk/>
            <pc:sldMk cId="2363345548" sldId="256"/>
            <ac:spMk id="3" creationId="{395D791B-5C51-E1FE-ED50-308002A20A87}"/>
          </ac:spMkLst>
        </pc:spChg>
      </pc:sldChg>
      <pc:sldChg chg="modSp mod">
        <pc:chgData name="Tancredi Greco" userId="68f4d11238ebce53" providerId="LiveId" clId="{2CA392FE-382F-431F-8957-1B849FE83BC0}" dt="2025-03-23T16:05:25.026" v="37" actId="13926"/>
        <pc:sldMkLst>
          <pc:docMk/>
          <pc:sldMk cId="3198456880" sldId="257"/>
        </pc:sldMkLst>
        <pc:spChg chg="mod">
          <ac:chgData name="Tancredi Greco" userId="68f4d11238ebce53" providerId="LiveId" clId="{2CA392FE-382F-431F-8957-1B849FE83BC0}" dt="2025-03-23T16:05:25.026" v="37" actId="13926"/>
          <ac:spMkLst>
            <pc:docMk/>
            <pc:sldMk cId="3198456880" sldId="257"/>
            <ac:spMk id="3" creationId="{3356EA6C-364B-0EAF-ADFE-7550C1782386}"/>
          </ac:spMkLst>
        </pc:spChg>
      </pc:sldChg>
      <pc:sldChg chg="modSp new mod">
        <pc:chgData name="Tancredi Greco" userId="68f4d11238ebce53" providerId="LiveId" clId="{2CA392FE-382F-431F-8957-1B849FE83BC0}" dt="2025-03-23T16:15:17.621" v="206" actId="13926"/>
        <pc:sldMkLst>
          <pc:docMk/>
          <pc:sldMk cId="3726832579" sldId="258"/>
        </pc:sldMkLst>
        <pc:spChg chg="mod">
          <ac:chgData name="Tancredi Greco" userId="68f4d11238ebce53" providerId="LiveId" clId="{2CA392FE-382F-431F-8957-1B849FE83BC0}" dt="2025-03-22T16:05:42.084" v="21" actId="20577"/>
          <ac:spMkLst>
            <pc:docMk/>
            <pc:sldMk cId="3726832579" sldId="258"/>
            <ac:spMk id="2" creationId="{BCAF0540-E4C0-58AE-73EC-5C036902512C}"/>
          </ac:spMkLst>
        </pc:spChg>
        <pc:spChg chg="mod">
          <ac:chgData name="Tancredi Greco" userId="68f4d11238ebce53" providerId="LiveId" clId="{2CA392FE-382F-431F-8957-1B849FE83BC0}" dt="2025-03-23T16:15:17.621" v="206" actId="13926"/>
          <ac:spMkLst>
            <pc:docMk/>
            <pc:sldMk cId="3726832579" sldId="258"/>
            <ac:spMk id="3" creationId="{2E63D339-22FD-FAF4-737A-9A82CDC0DB52}"/>
          </ac:spMkLst>
        </pc:spChg>
      </pc:sldChg>
      <pc:sldChg chg="delSp modSp mod">
        <pc:chgData name="Tancredi Greco" userId="68f4d11238ebce53" providerId="LiveId" clId="{2CA392FE-382F-431F-8957-1B849FE83BC0}" dt="2025-03-23T16:14:55.084" v="204" actId="255"/>
        <pc:sldMkLst>
          <pc:docMk/>
          <pc:sldMk cId="3863614340" sldId="259"/>
        </pc:sldMkLst>
        <pc:spChg chg="del mod">
          <ac:chgData name="Tancredi Greco" userId="68f4d11238ebce53" providerId="LiveId" clId="{2CA392FE-382F-431F-8957-1B849FE83BC0}" dt="2025-03-23T16:05:42.976" v="39" actId="21"/>
          <ac:spMkLst>
            <pc:docMk/>
            <pc:sldMk cId="3863614340" sldId="259"/>
            <ac:spMk id="2" creationId="{2E276F4A-70A4-5F99-5E2D-B23B099B9A6B}"/>
          </ac:spMkLst>
        </pc:spChg>
        <pc:spChg chg="mod">
          <ac:chgData name="Tancredi Greco" userId="68f4d11238ebce53" providerId="LiveId" clId="{2CA392FE-382F-431F-8957-1B849FE83BC0}" dt="2025-03-23T16:14:55.084" v="204" actId="255"/>
          <ac:spMkLst>
            <pc:docMk/>
            <pc:sldMk cId="3863614340" sldId="259"/>
            <ac:spMk id="3" creationId="{2385FD0F-8D26-1C64-B4E0-8BFBAE3FE106}"/>
          </ac:spMkLst>
        </pc:spChg>
      </pc:sldChg>
      <pc:sldChg chg="modSp mod">
        <pc:chgData name="Tancredi Greco" userId="68f4d11238ebce53" providerId="LiveId" clId="{2CA392FE-382F-431F-8957-1B849FE83BC0}" dt="2025-03-23T16:14:44.418" v="203" actId="255"/>
        <pc:sldMkLst>
          <pc:docMk/>
          <pc:sldMk cId="3809561174" sldId="260"/>
        </pc:sldMkLst>
        <pc:spChg chg="mod">
          <ac:chgData name="Tancredi Greco" userId="68f4d11238ebce53" providerId="LiveId" clId="{2CA392FE-382F-431F-8957-1B849FE83BC0}" dt="2025-03-23T16:14:44.418" v="203" actId="255"/>
          <ac:spMkLst>
            <pc:docMk/>
            <pc:sldMk cId="3809561174" sldId="260"/>
            <ac:spMk id="3" creationId="{B067F5AC-5217-CEBF-3486-A2608820EF74}"/>
          </ac:spMkLst>
        </pc:spChg>
      </pc:sldChg>
      <pc:sldChg chg="modSp mod">
        <pc:chgData name="Tancredi Greco" userId="68f4d11238ebce53" providerId="LiveId" clId="{2CA392FE-382F-431F-8957-1B849FE83BC0}" dt="2025-03-23T16:17:46.208" v="319" actId="20577"/>
        <pc:sldMkLst>
          <pc:docMk/>
          <pc:sldMk cId="603400297" sldId="261"/>
        </pc:sldMkLst>
        <pc:spChg chg="mod">
          <ac:chgData name="Tancredi Greco" userId="68f4d11238ebce53" providerId="LiveId" clId="{2CA392FE-382F-431F-8957-1B849FE83BC0}" dt="2025-03-23T16:17:46.208" v="319" actId="20577"/>
          <ac:spMkLst>
            <pc:docMk/>
            <pc:sldMk cId="603400297" sldId="261"/>
            <ac:spMk id="3" creationId="{088274CC-22B8-44C2-BD57-02DE4DA68344}"/>
          </ac:spMkLst>
        </pc:spChg>
      </pc:sldChg>
      <pc:sldChg chg="modSp mod">
        <pc:chgData name="Tancredi Greco" userId="68f4d11238ebce53" providerId="LiveId" clId="{2CA392FE-382F-431F-8957-1B849FE83BC0}" dt="2025-03-23T16:19:34.491" v="339" actId="13926"/>
        <pc:sldMkLst>
          <pc:docMk/>
          <pc:sldMk cId="328234167" sldId="262"/>
        </pc:sldMkLst>
        <pc:spChg chg="mod">
          <ac:chgData name="Tancredi Greco" userId="68f4d11238ebce53" providerId="LiveId" clId="{2CA392FE-382F-431F-8957-1B849FE83BC0}" dt="2025-03-23T16:19:34.491" v="339" actId="13926"/>
          <ac:spMkLst>
            <pc:docMk/>
            <pc:sldMk cId="328234167" sldId="262"/>
            <ac:spMk id="3" creationId="{B70EED5A-64C7-B8DB-4D05-F99DD5086CA6}"/>
          </ac:spMkLst>
        </pc:spChg>
      </pc:sldChg>
      <pc:sldChg chg="modSp mod">
        <pc:chgData name="Tancredi Greco" userId="68f4d11238ebce53" providerId="LiveId" clId="{2CA392FE-382F-431F-8957-1B849FE83BC0}" dt="2025-03-23T16:24:16.271" v="531" actId="20577"/>
        <pc:sldMkLst>
          <pc:docMk/>
          <pc:sldMk cId="4251049062" sldId="263"/>
        </pc:sldMkLst>
        <pc:spChg chg="mod">
          <ac:chgData name="Tancredi Greco" userId="68f4d11238ebce53" providerId="LiveId" clId="{2CA392FE-382F-431F-8957-1B849FE83BC0}" dt="2025-03-23T16:24:16.271" v="531" actId="20577"/>
          <ac:spMkLst>
            <pc:docMk/>
            <pc:sldMk cId="4251049062" sldId="263"/>
            <ac:spMk id="3" creationId="{65B1BC36-5731-7DB4-BBB4-2B9C1E5DD374}"/>
          </ac:spMkLst>
        </pc:spChg>
      </pc:sldChg>
      <pc:sldChg chg="modSp mod">
        <pc:chgData name="Tancredi Greco" userId="68f4d11238ebce53" providerId="LiveId" clId="{2CA392FE-382F-431F-8957-1B849FE83BC0}" dt="2025-03-23T16:26:32.056" v="670" actId="20577"/>
        <pc:sldMkLst>
          <pc:docMk/>
          <pc:sldMk cId="4180106521" sldId="264"/>
        </pc:sldMkLst>
        <pc:spChg chg="mod">
          <ac:chgData name="Tancredi Greco" userId="68f4d11238ebce53" providerId="LiveId" clId="{2CA392FE-382F-431F-8957-1B849FE83BC0}" dt="2025-03-23T16:26:32.056" v="670" actId="20577"/>
          <ac:spMkLst>
            <pc:docMk/>
            <pc:sldMk cId="4180106521" sldId="264"/>
            <ac:spMk id="3" creationId="{60803764-BDD9-44C6-F54E-FBE2449EFAE5}"/>
          </ac:spMkLst>
        </pc:spChg>
      </pc:sldChg>
      <pc:sldChg chg="modSp mod">
        <pc:chgData name="Tancredi Greco" userId="68f4d11238ebce53" providerId="LiveId" clId="{2CA392FE-382F-431F-8957-1B849FE83BC0}" dt="2025-03-23T16:28:04.622" v="740" actId="20577"/>
        <pc:sldMkLst>
          <pc:docMk/>
          <pc:sldMk cId="3087362619" sldId="265"/>
        </pc:sldMkLst>
        <pc:spChg chg="mod">
          <ac:chgData name="Tancredi Greco" userId="68f4d11238ebce53" providerId="LiveId" clId="{2CA392FE-382F-431F-8957-1B849FE83BC0}" dt="2025-03-23T16:28:04.622" v="740" actId="20577"/>
          <ac:spMkLst>
            <pc:docMk/>
            <pc:sldMk cId="3087362619" sldId="265"/>
            <ac:spMk id="3" creationId="{94A22189-97BA-49EC-920E-64190037C731}"/>
          </ac:spMkLst>
        </pc:spChg>
      </pc:sldChg>
      <pc:sldChg chg="modSp mod">
        <pc:chgData name="Tancredi Greco" userId="68f4d11238ebce53" providerId="LiveId" clId="{2CA392FE-382F-431F-8957-1B849FE83BC0}" dt="2025-03-23T16:33:40.598" v="1034" actId="27636"/>
        <pc:sldMkLst>
          <pc:docMk/>
          <pc:sldMk cId="123318491" sldId="266"/>
        </pc:sldMkLst>
        <pc:spChg chg="mod">
          <ac:chgData name="Tancredi Greco" userId="68f4d11238ebce53" providerId="LiveId" clId="{2CA392FE-382F-431F-8957-1B849FE83BC0}" dt="2025-03-23T16:33:40.598" v="1034" actId="27636"/>
          <ac:spMkLst>
            <pc:docMk/>
            <pc:sldMk cId="123318491" sldId="266"/>
            <ac:spMk id="3" creationId="{76409A8E-DAF1-8A88-49F6-35F6577204B9}"/>
          </ac:spMkLst>
        </pc:spChg>
      </pc:sldChg>
      <pc:sldChg chg="delSp modSp new mod">
        <pc:chgData name="Tancredi Greco" userId="68f4d11238ebce53" providerId="LiveId" clId="{2CA392FE-382F-431F-8957-1B849FE83BC0}" dt="2025-03-23T16:30:36.418" v="873" actId="20577"/>
        <pc:sldMkLst>
          <pc:docMk/>
          <pc:sldMk cId="4004121924" sldId="267"/>
        </pc:sldMkLst>
        <pc:spChg chg="del">
          <ac:chgData name="Tancredi Greco" userId="68f4d11238ebce53" providerId="LiveId" clId="{2CA392FE-382F-431F-8957-1B849FE83BC0}" dt="2025-03-23T16:30:09.758" v="775" actId="21"/>
          <ac:spMkLst>
            <pc:docMk/>
            <pc:sldMk cId="4004121924" sldId="267"/>
            <ac:spMk id="2" creationId="{9C535558-2164-1C03-02E6-4F6EBC467B5F}"/>
          </ac:spMkLst>
        </pc:spChg>
        <pc:spChg chg="mod">
          <ac:chgData name="Tancredi Greco" userId="68f4d11238ebce53" providerId="LiveId" clId="{2CA392FE-382F-431F-8957-1B849FE83BC0}" dt="2025-03-23T16:30:36.418" v="873" actId="20577"/>
          <ac:spMkLst>
            <pc:docMk/>
            <pc:sldMk cId="4004121924" sldId="267"/>
            <ac:spMk id="3" creationId="{6BD557F0-77A4-D522-BAD2-691B26B13448}"/>
          </ac:spMkLst>
        </pc:spChg>
      </pc:sldChg>
      <pc:sldChg chg="modSp mod">
        <pc:chgData name="Tancredi Greco" userId="68f4d11238ebce53" providerId="LiveId" clId="{2CA392FE-382F-431F-8957-1B849FE83BC0}" dt="2025-03-23T16:35:11.492" v="1131" actId="20577"/>
        <pc:sldMkLst>
          <pc:docMk/>
          <pc:sldMk cId="3906630861" sldId="268"/>
        </pc:sldMkLst>
        <pc:spChg chg="mod">
          <ac:chgData name="Tancredi Greco" userId="68f4d11238ebce53" providerId="LiveId" clId="{2CA392FE-382F-431F-8957-1B849FE83BC0}" dt="2025-03-23T16:35:11.492" v="1131" actId="20577"/>
          <ac:spMkLst>
            <pc:docMk/>
            <pc:sldMk cId="3906630861" sldId="268"/>
            <ac:spMk id="3" creationId="{74D0E94A-9DB3-D132-E442-6413177D5F6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03C45B-5B1A-A402-BC7E-CA87A5B2B7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3248CE0-9423-73AA-BAD5-82132D4D97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D160DE-2FD1-5B04-31CB-7D874FACF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1A25-B823-451B-AE13-A44012BDCB5E}" type="datetimeFigureOut">
              <a:rPr lang="it-IT" smtClean="0"/>
              <a:t>23/03/2025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FCC9BA-6519-971B-5E05-D277A5B90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888F150-31CB-0831-B4FC-A2B1C7326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824-BFBD-4929-B7D6-B506355CD8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3570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EC63D2-ACC8-07C4-B687-E818E0ED8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43C630B-2800-42E0-AF3E-83AD2C5747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43BD1B5-DF22-BCB5-D7CE-A20C24544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1A25-B823-451B-AE13-A44012BDCB5E}" type="datetimeFigureOut">
              <a:rPr lang="it-IT" smtClean="0"/>
              <a:t>23/03/2025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0BC2025-2AA0-2DEB-7296-76E8D23E7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D617A3-4406-F8D4-6469-DA9191623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824-BFBD-4929-B7D6-B506355CD8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3019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23A396E-6F4E-FCB9-DFF1-B75C44D33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4858309-E46B-3456-D403-F0AB35633A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9D6369-1D49-4124-043F-012CD75D4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1A25-B823-451B-AE13-A44012BDCB5E}" type="datetimeFigureOut">
              <a:rPr lang="it-IT" smtClean="0"/>
              <a:t>23/03/2025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5B9ED0-88D3-46DD-E129-224D2DF4C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BAF9DD-0AE4-8114-96F3-B465A5B0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824-BFBD-4929-B7D6-B506355CD8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9098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273E90-7D6A-BAB6-D660-D539C0EB3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97B08D-D404-081F-9E0C-2C159A5E3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0473626-BDCF-1C56-D3D7-53F5ACE6C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1A25-B823-451B-AE13-A44012BDCB5E}" type="datetimeFigureOut">
              <a:rPr lang="it-IT" smtClean="0"/>
              <a:t>23/03/2025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DFDD023-EADA-DCA8-8876-92666EB13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5D2FF4-5D74-30FD-6AE8-B7B28A540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824-BFBD-4929-B7D6-B506355CD8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2293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009ED1-A25A-95A6-8CFD-79E17A7B8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A854B25-CAF8-A728-91A4-FD9C68B6C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F45F3C-2B1E-50B1-BAA5-AC9D779B4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1A25-B823-451B-AE13-A44012BDCB5E}" type="datetimeFigureOut">
              <a:rPr lang="it-IT" smtClean="0"/>
              <a:t>23/03/2025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D62CB9-B49F-ACC4-21D9-51F349B58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D4116D-269E-B1F3-FE04-5604BFF3F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824-BFBD-4929-B7D6-B506355CD8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307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B8C694-B00F-84FD-D70D-40B88CA7E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87D036-4BE2-E4AE-B30D-DA6519DA5D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D2CB497-005A-4304-43F8-FD518B7422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6D84FC1-3B78-0A1A-78D4-A307E33AE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1A25-B823-451B-AE13-A44012BDCB5E}" type="datetimeFigureOut">
              <a:rPr lang="it-IT" smtClean="0"/>
              <a:t>23/03/2025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4C2DD0-1943-AC0E-84E6-9E9488F32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F7D5E7-CAAF-F48B-E038-F60891D51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824-BFBD-4929-B7D6-B506355CD8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2465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767D6D-405D-3ED8-B4A4-8B86109D7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CAB0874-0CED-3AE4-417A-AC5E4851C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C5ECB95-8813-D28C-5AB4-5D2121270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B6F2519-34E2-F45E-5BBD-85751A8584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963BA74-B699-525A-102F-285A84F556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848083F-F50F-FF39-58E0-FA383EF76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1A25-B823-451B-AE13-A44012BDCB5E}" type="datetimeFigureOut">
              <a:rPr lang="it-IT" smtClean="0"/>
              <a:t>23/03/2025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5094F77-8FBA-6A11-9D6E-D1FA8C0FB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B608A1F-6CC2-F631-14FB-813259712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824-BFBD-4929-B7D6-B506355CD8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7727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AC9C4B-BB97-ABE0-78AA-52EA454D0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248E7BB-AFF0-7C10-DCCE-72A739C08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1A25-B823-451B-AE13-A44012BDCB5E}" type="datetimeFigureOut">
              <a:rPr lang="it-IT" smtClean="0"/>
              <a:t>23/03/2025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3C74338-1CC7-CB3C-5876-73F134FD1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DE66D03-3117-0C94-4E34-DA2D5E5E6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824-BFBD-4929-B7D6-B506355CD8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885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A6EBF1C-95C7-10F1-D67F-153696912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1A25-B823-451B-AE13-A44012BDCB5E}" type="datetimeFigureOut">
              <a:rPr lang="it-IT" smtClean="0"/>
              <a:t>23/03/2025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9D1E6AC-67DD-22C6-BC1B-FF6A35C2C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C787644-CCE4-BCA0-616E-6037D4565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824-BFBD-4929-B7D6-B506355CD8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824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DCAB6F-2504-035F-9E35-97CC500A1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6109E7-4D14-099E-9F36-CFB07508A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7FB68C2-2B36-CEDA-88D5-B973F6D584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1DF55F9-9E15-F95B-59BE-80EEEAAFA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1A25-B823-451B-AE13-A44012BDCB5E}" type="datetimeFigureOut">
              <a:rPr lang="it-IT" smtClean="0"/>
              <a:t>23/03/2025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A27F62-C9D3-0FBF-C221-F7E2A8830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49799C2-F976-9885-92EB-E97ABC545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824-BFBD-4929-B7D6-B506355CD8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032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D02628-2B64-CF9E-9AAA-FFCBFDF2F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436BC90-690A-C8AB-995B-3102BC5AE1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DADFAD7-FA98-521C-9E79-A996F7B18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194027A-68CB-1C1A-5C83-2F42B7ED9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1A25-B823-451B-AE13-A44012BDCB5E}" type="datetimeFigureOut">
              <a:rPr lang="it-IT" smtClean="0"/>
              <a:t>23/03/2025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3890A1D-D37B-8014-E463-3855A6505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893DDBC-4CF5-380B-55AD-47DDF731C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0824-BFBD-4929-B7D6-B506355CD8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2264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0BA2101-6A2C-064E-BB0F-58A0A14E3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4FD57E9-794D-0F35-DC65-D2A9ADA77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83CB24-53A3-B678-2E41-5124D22FE7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F61A25-B823-451B-AE13-A44012BDCB5E}" type="datetimeFigureOut">
              <a:rPr lang="it-IT" smtClean="0"/>
              <a:t>23/03/2025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2CD6AE-538B-038E-AEB2-9FA5B6895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B73A43-8383-1E11-6889-80BBE2E0BA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C80824-BFBD-4929-B7D6-B506355CD8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609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CA61F3-2CD7-A775-E0CA-9084CE6124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Odissea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95D791B-5C51-E1FE-ED50-308002A20A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/>
              <a:t>XVIII, 312 - 398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3345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01D8D3-36EB-8EE5-FB4D-3EED677509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A22189-97BA-49EC-920E-64190037C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971"/>
            <a:ext cx="10515600" cy="56979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000" dirty="0"/>
              <a:t>Così disse; poi si rivolse a Odisseo distruttore di città:</a:t>
            </a:r>
          </a:p>
          <a:p>
            <a:pPr marL="0" indent="0" algn="just">
              <a:buNone/>
            </a:pPr>
            <a:r>
              <a:rPr lang="it-IT" sz="3000" dirty="0"/>
              <a:t>“Straniero, se io ti prendessi vorresti essere mio servo,</a:t>
            </a:r>
          </a:p>
          <a:p>
            <a:pPr marL="0" indent="0" algn="just">
              <a:buNone/>
            </a:pPr>
            <a:r>
              <a:rPr lang="it-IT" sz="3000" dirty="0"/>
              <a:t>ai confini del mio campo, a raccogliere pietre</a:t>
            </a:r>
          </a:p>
          <a:p>
            <a:pPr marL="0" indent="0" algn="just">
              <a:buNone/>
            </a:pPr>
            <a:r>
              <a:rPr lang="it-IT" sz="3000" dirty="0"/>
              <a:t>per i muretti e a piantare grandi alberi? Avresti</a:t>
            </a:r>
          </a:p>
          <a:p>
            <a:pPr marL="0" indent="0" algn="just">
              <a:buNone/>
            </a:pPr>
            <a:r>
              <a:rPr lang="it-IT" sz="3000" dirty="0"/>
              <a:t>una paga sicura, ti darei da mangiare ogni giorno,                  360</a:t>
            </a:r>
          </a:p>
          <a:p>
            <a:pPr marL="0" indent="0" algn="just">
              <a:buNone/>
            </a:pPr>
            <a:r>
              <a:rPr lang="it-IT" sz="3000" dirty="0"/>
              <a:t>vesti da indossare e sandali per i tuoi piedi.</a:t>
            </a:r>
          </a:p>
          <a:p>
            <a:pPr marL="0" indent="0" algn="just">
              <a:buNone/>
            </a:pPr>
            <a:r>
              <a:rPr lang="it-IT" sz="3000" dirty="0"/>
              <a:t>Ma poiché tu conosci solo il tuo mestiere infame,</a:t>
            </a:r>
          </a:p>
          <a:p>
            <a:pPr marL="0" indent="0" algn="just">
              <a:buNone/>
            </a:pPr>
            <a:r>
              <a:rPr lang="it-IT" sz="3000" dirty="0"/>
              <a:t>non vuoi sopportare la fatica: preferisci mendicare</a:t>
            </a:r>
          </a:p>
          <a:p>
            <a:pPr marL="0" indent="0" algn="just">
              <a:buNone/>
            </a:pPr>
            <a:r>
              <a:rPr lang="it-IT" sz="3000" dirty="0"/>
              <a:t>tra le gente per riempire il tuo stomaco insaziabile”.</a:t>
            </a:r>
          </a:p>
        </p:txBody>
      </p:sp>
    </p:spTree>
    <p:extLst>
      <p:ext uri="{BB962C8B-B14F-4D97-AF65-F5344CB8AC3E}">
        <p14:creationId xmlns:p14="http://schemas.microsoft.com/office/powerpoint/2010/main" val="3087362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07B9F6-0FF9-E90B-DFDC-EE4A3FCDDA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409A8E-DAF1-8A88-49F6-35F657720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971"/>
            <a:ext cx="10515600" cy="569799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3000" dirty="0"/>
              <a:t>Gli rispose allora l’ingegnoso Odisseo:                                           365</a:t>
            </a:r>
          </a:p>
          <a:p>
            <a:pPr marL="0" indent="0" algn="just">
              <a:buNone/>
            </a:pPr>
            <a:r>
              <a:rPr lang="it-IT" sz="3000" dirty="0"/>
              <a:t>“Eurimaco, se noi due facessimo una gara a chi lavora meglio</a:t>
            </a:r>
          </a:p>
          <a:p>
            <a:pPr marL="0" indent="0" algn="just">
              <a:buNone/>
            </a:pPr>
            <a:r>
              <a:rPr lang="it-IT" sz="3000" dirty="0"/>
              <a:t>(nella stagione primaverile, quando le giornate sono lunghe)</a:t>
            </a:r>
          </a:p>
          <a:p>
            <a:pPr marL="0" indent="0" algn="just">
              <a:buNone/>
            </a:pPr>
            <a:r>
              <a:rPr lang="it-IT" sz="3000" dirty="0"/>
              <a:t>a tagliare l’erba in un prato; se io avessi la mia falce ricurva,</a:t>
            </a:r>
          </a:p>
          <a:p>
            <a:pPr marL="0" indent="0" algn="just">
              <a:buNone/>
            </a:pPr>
            <a:r>
              <a:rPr lang="it-IT" sz="3000" dirty="0"/>
              <a:t>se tu ne avessi una uguale e stessimo digiuni fino al buio</a:t>
            </a:r>
          </a:p>
          <a:p>
            <a:pPr marL="0" indent="0" algn="just">
              <a:buNone/>
            </a:pPr>
            <a:r>
              <a:rPr lang="it-IT" sz="3000" dirty="0"/>
              <a:t>completo finché ci fosse erba da tagliare; se anche               370</a:t>
            </a:r>
          </a:p>
          <a:p>
            <a:pPr marL="0" indent="0" algn="just">
              <a:buNone/>
            </a:pPr>
            <a:r>
              <a:rPr lang="it-IT" sz="3000" dirty="0"/>
              <a:t>dovessimo spingere i buoi più forti che esistono</a:t>
            </a:r>
          </a:p>
          <a:p>
            <a:pPr marL="0" indent="0" algn="just">
              <a:buNone/>
            </a:pPr>
            <a:r>
              <a:rPr lang="it-IT" sz="3000" dirty="0"/>
              <a:t>(due grandi buoi ardenti, ben nutriti di fieno,</a:t>
            </a:r>
          </a:p>
          <a:p>
            <a:pPr marL="0" indent="0" algn="just">
              <a:buNone/>
            </a:pPr>
            <a:r>
              <a:rPr lang="it-IT" sz="3000" dirty="0"/>
              <a:t>della stessa età e vigore, dalla grande forza)</a:t>
            </a:r>
          </a:p>
          <a:p>
            <a:pPr marL="0" indent="0" algn="just">
              <a:buNone/>
            </a:pPr>
            <a:r>
              <a:rPr lang="it-IT" sz="3000" dirty="0"/>
              <a:t>e arassimo un campo di quattro iugeri, dove la zolla cede</a:t>
            </a:r>
          </a:p>
          <a:p>
            <a:pPr marL="0" indent="0" algn="just">
              <a:buNone/>
            </a:pPr>
            <a:r>
              <a:rPr lang="it-IT" sz="3000" dirty="0"/>
              <a:t>all’aratro: allora vedresti se so tagliare i lunghi solchi!              375</a:t>
            </a:r>
          </a:p>
        </p:txBody>
      </p:sp>
    </p:spTree>
    <p:extLst>
      <p:ext uri="{BB962C8B-B14F-4D97-AF65-F5344CB8AC3E}">
        <p14:creationId xmlns:p14="http://schemas.microsoft.com/office/powerpoint/2010/main" val="123318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D557F0-77A4-D522-BAD2-691B26B13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257"/>
            <a:ext cx="10515600" cy="59157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Se il figlio di Crono facesse incominciare oggi stesso</a:t>
            </a:r>
          </a:p>
          <a:p>
            <a:pPr marL="0" indent="0">
              <a:buNone/>
            </a:pPr>
            <a:r>
              <a:rPr lang="it-IT" dirty="0"/>
              <a:t>una guerra e io avessi uno scudo e due lance,</a:t>
            </a:r>
          </a:p>
          <a:p>
            <a:pPr marL="0" indent="0">
              <a:buNone/>
            </a:pPr>
            <a:r>
              <a:rPr lang="it-IT" dirty="0"/>
              <a:t>un elmo di bronzo stretto sulle tempie,</a:t>
            </a:r>
          </a:p>
          <a:p>
            <a:pPr marL="0" indent="0">
              <a:buNone/>
            </a:pPr>
            <a:r>
              <a:rPr lang="it-IT" dirty="0"/>
              <a:t>allora tu mi vedresti combattere in prima fila:</a:t>
            </a:r>
          </a:p>
          <a:p>
            <a:pPr marL="0" indent="0">
              <a:buNone/>
            </a:pPr>
            <a:r>
              <a:rPr lang="it-IT" dirty="0"/>
              <a:t>e tu non parleresti con disprezzo del mio stomaco!                        380</a:t>
            </a:r>
          </a:p>
          <a:p>
            <a:pPr marL="0" indent="0">
              <a:buNone/>
            </a:pPr>
            <a:r>
              <a:rPr lang="it-IT" dirty="0"/>
              <a:t>Tu, invece, sei insolente e ti mostri sgarbato.</a:t>
            </a:r>
          </a:p>
          <a:p>
            <a:pPr marL="0" indent="0">
              <a:buNone/>
            </a:pPr>
            <a:r>
              <a:rPr lang="it-IT" dirty="0"/>
              <a:t>Forse ti sembra di essere potente e forte</a:t>
            </a:r>
          </a:p>
          <a:p>
            <a:pPr marL="0" indent="0">
              <a:buNone/>
            </a:pPr>
            <a:r>
              <a:rPr lang="it-IT" dirty="0"/>
              <a:t>perché stai tra uomini vili e corrotti.</a:t>
            </a:r>
          </a:p>
          <a:p>
            <a:pPr marL="0" indent="0">
              <a:buNone/>
            </a:pPr>
            <a:r>
              <a:rPr lang="it-IT" dirty="0"/>
              <a:t>Ma se Odisseo tornasse nella sua terra patria,</a:t>
            </a:r>
          </a:p>
          <a:p>
            <a:pPr marL="0" indent="0">
              <a:buNone/>
            </a:pPr>
            <a:r>
              <a:rPr lang="it-IT" dirty="0"/>
              <a:t>allora la sua porta, che pure è così larga, sarebbe                          385</a:t>
            </a:r>
          </a:p>
          <a:p>
            <a:pPr marL="0" indent="0">
              <a:buNone/>
            </a:pPr>
            <a:r>
              <a:rPr lang="it-IT" dirty="0"/>
              <a:t>molto stretta per te: e tu fuggiresti dal portico!”.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4121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108C33-BCCD-523B-356E-CF77EAEC92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D0E94A-9DB3-D132-E442-6413177D5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257"/>
            <a:ext cx="10515600" cy="591570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/>
              <a:t>Così disse; Eurimaco si adirò ancora di più</a:t>
            </a:r>
          </a:p>
          <a:p>
            <a:pPr marL="0" indent="0">
              <a:buNone/>
            </a:pPr>
            <a:r>
              <a:rPr lang="it-IT" dirty="0"/>
              <a:t>e, guardandolo torvo, gli disse parole alate:</a:t>
            </a:r>
          </a:p>
          <a:p>
            <a:pPr marL="0" indent="0">
              <a:buNone/>
            </a:pPr>
            <a:r>
              <a:rPr lang="it-IT" dirty="0"/>
              <a:t>“Miserabile, presto ti punirò! Fra tanti uomini nobili</a:t>
            </a:r>
          </a:p>
          <a:p>
            <a:pPr marL="0" indent="0">
              <a:buNone/>
            </a:pPr>
            <a:r>
              <a:rPr lang="it-IT" dirty="0"/>
              <a:t>te ne stai qui a parlare come uno sfacciato                                             390</a:t>
            </a:r>
          </a:p>
          <a:p>
            <a:pPr marL="0" indent="0">
              <a:buNone/>
            </a:pPr>
            <a:r>
              <a:rPr lang="it-IT" dirty="0"/>
              <a:t>e non ti vergogni! Forse il vino ti ha dato alla testa,</a:t>
            </a:r>
          </a:p>
          <a:p>
            <a:pPr marL="0" indent="0">
              <a:buNone/>
            </a:pPr>
            <a:r>
              <a:rPr lang="it-IT" dirty="0"/>
              <a:t>oppure la tua mente è sempre stata così e ora straparli?</a:t>
            </a:r>
          </a:p>
          <a:p>
            <a:pPr marL="0" indent="0">
              <a:buNone/>
            </a:pPr>
            <a:r>
              <a:rPr lang="it-IT" dirty="0"/>
              <a:t>O sei fuori di te perché hai sconfitto </a:t>
            </a:r>
            <a:r>
              <a:rPr lang="it-IT" dirty="0" err="1"/>
              <a:t>Iro</a:t>
            </a:r>
            <a:r>
              <a:rPr lang="it-IT" dirty="0"/>
              <a:t> il vagabondo?”.</a:t>
            </a:r>
          </a:p>
          <a:p>
            <a:pPr marL="0" indent="0">
              <a:buNone/>
            </a:pPr>
            <a:r>
              <a:rPr lang="it-IT" dirty="0"/>
              <a:t>Gridando così, afferrò uno sgabello, ma Odisseo</a:t>
            </a:r>
          </a:p>
          <a:p>
            <a:pPr marL="0" indent="0">
              <a:buNone/>
            </a:pPr>
            <a:r>
              <a:rPr lang="it-IT" dirty="0"/>
              <a:t>si rannicchiò accanto alle ginocchia di </a:t>
            </a:r>
            <a:r>
              <a:rPr lang="it-IT" dirty="0" err="1"/>
              <a:t>Anfinomo</a:t>
            </a:r>
            <a:r>
              <a:rPr lang="it-IT" dirty="0"/>
              <a:t> di </a:t>
            </a:r>
            <a:r>
              <a:rPr lang="it-IT" dirty="0" err="1"/>
              <a:t>Dulichio</a:t>
            </a:r>
            <a:r>
              <a:rPr lang="it-IT" dirty="0"/>
              <a:t>,          395</a:t>
            </a:r>
          </a:p>
          <a:p>
            <a:pPr marL="0" indent="0">
              <a:buNone/>
            </a:pPr>
            <a:r>
              <a:rPr lang="it-IT" dirty="0"/>
              <a:t>per paura di Eurimaco, che così ferì il coppiere</a:t>
            </a:r>
          </a:p>
          <a:p>
            <a:pPr marL="0" indent="0">
              <a:buNone/>
            </a:pPr>
            <a:r>
              <a:rPr lang="it-IT" dirty="0"/>
              <a:t>alla mano destra. La brocca cadde a terra con un tonfo;</a:t>
            </a:r>
          </a:p>
          <a:p>
            <a:pPr marL="0" indent="0">
              <a:buNone/>
            </a:pPr>
            <a:r>
              <a:rPr lang="it-IT" dirty="0"/>
              <a:t>l’uomo, gridando di dolore, cadde supino nella polvere.</a:t>
            </a:r>
          </a:p>
        </p:txBody>
      </p:sp>
    </p:spTree>
    <p:extLst>
      <p:ext uri="{BB962C8B-B14F-4D97-AF65-F5344CB8AC3E}">
        <p14:creationId xmlns:p14="http://schemas.microsoft.com/office/powerpoint/2010/main" val="3906630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B4D215-066D-57D3-B0BA-8219A32C8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Odissea</a:t>
            </a:r>
            <a:r>
              <a:rPr lang="it-IT" dirty="0"/>
              <a:t>, 312 - 417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56EA6C-364B-0EAF-ADFE-7550C1782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>
                <a:highlight>
                  <a:srgbClr val="FFFF00"/>
                </a:highlight>
              </a:rPr>
              <a:t>δμῳαὶ</a:t>
            </a:r>
            <a:r>
              <a:rPr lang="el-GR" dirty="0"/>
              <a:t> Ὀδυσσῆος, δὴν οἰχομένοιο ἄνακτος,</a:t>
            </a:r>
          </a:p>
          <a:p>
            <a:pPr marL="0" indent="0">
              <a:buNone/>
            </a:pPr>
            <a:r>
              <a:rPr lang="el-GR" u="sng" dirty="0"/>
              <a:t>ἔρχεσθε</a:t>
            </a:r>
            <a:r>
              <a:rPr lang="el-GR" dirty="0"/>
              <a:t> πρὸς δώμαθ᾽, ἵν᾽ αἰδοίη βασίλεια:</a:t>
            </a:r>
          </a:p>
          <a:p>
            <a:pPr marL="0" indent="0">
              <a:buNone/>
            </a:pPr>
            <a:r>
              <a:rPr lang="el-GR" dirty="0"/>
              <a:t>τῇ δὲ παρ᾽ ἠλάκατα </a:t>
            </a:r>
            <a:r>
              <a:rPr lang="el-GR" u="sng" dirty="0"/>
              <a:t>στροφαλίζετε</a:t>
            </a:r>
            <a:r>
              <a:rPr lang="el-GR" dirty="0"/>
              <a:t>, </a:t>
            </a:r>
            <a:r>
              <a:rPr lang="el-GR" u="sng" dirty="0"/>
              <a:t>τέρπετε</a:t>
            </a:r>
            <a:r>
              <a:rPr lang="el-GR" dirty="0"/>
              <a:t> δ᾽ αὐτὴν</a:t>
            </a:r>
          </a:p>
          <a:p>
            <a:pPr marL="0" indent="0">
              <a:buNone/>
            </a:pPr>
            <a:r>
              <a:rPr lang="el-GR" dirty="0"/>
              <a:t>ἥμεναι ἐν μεγάρῳ, ἢ εἴρια πείκετε χερσίν:</a:t>
            </a:r>
          </a:p>
          <a:p>
            <a:pPr marL="0" indent="0">
              <a:buNone/>
            </a:pPr>
            <a:r>
              <a:rPr lang="el-GR" dirty="0"/>
              <a:t>αὐτὰρ ἐγὼ τούτοισι φάος πάντεσσι παρέξω.</a:t>
            </a:r>
          </a:p>
          <a:p>
            <a:pPr marL="0" indent="0">
              <a:buNone/>
            </a:pPr>
            <a:r>
              <a:rPr lang="el-GR" dirty="0"/>
              <a:t>ἤν περ γάρ κ᾽ ἐθέλωσιν ἐΰθρονον Ἠῶ μίμνειν,</a:t>
            </a:r>
          </a:p>
          <a:p>
            <a:pPr marL="0" indent="0">
              <a:buNone/>
            </a:pPr>
            <a:r>
              <a:rPr lang="el-GR" dirty="0"/>
              <a:t>οὔ τί με νικήσουσι: </a:t>
            </a:r>
            <a:r>
              <a:rPr lang="el-GR" dirty="0">
                <a:highlight>
                  <a:srgbClr val="FFFF00"/>
                </a:highlight>
              </a:rPr>
              <a:t>πολυτλήμων</a:t>
            </a:r>
            <a:r>
              <a:rPr lang="el-GR" dirty="0"/>
              <a:t> δὲ μάλ᾽ εἰμί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8456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7DC954-54BE-8D2F-3A9E-5868CC9EB8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85FD0F-8D26-1C64-B4E0-8BFBAE3FE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971"/>
            <a:ext cx="10515600" cy="56979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000" dirty="0"/>
              <a:t> e a loro parlò</a:t>
            </a:r>
          </a:p>
          <a:p>
            <a:pPr marL="0" indent="0" algn="just">
              <a:buNone/>
            </a:pPr>
            <a:r>
              <a:rPr lang="it-IT" sz="3000" dirty="0"/>
              <a:t>l’ingegnoso Odisseo, prediletto da Zeus:</a:t>
            </a:r>
          </a:p>
          <a:p>
            <a:pPr marL="0" indent="0" algn="just">
              <a:buNone/>
            </a:pPr>
            <a:r>
              <a:rPr lang="it-IT" sz="3000" dirty="0"/>
              <a:t>“Ancelle di Odisseo (un padrone che da tempo è lontano),</a:t>
            </a:r>
          </a:p>
          <a:p>
            <a:pPr marL="0" indent="0" algn="just">
              <a:buNone/>
            </a:pPr>
            <a:r>
              <a:rPr lang="it-IT" sz="3000" dirty="0"/>
              <a:t>tornate nelle stanze della vostra nobile regina; sedute</a:t>
            </a:r>
          </a:p>
          <a:p>
            <a:pPr marL="0" indent="0" algn="just">
              <a:buNone/>
            </a:pPr>
            <a:r>
              <a:rPr lang="it-IT" sz="3000" dirty="0"/>
              <a:t>nella grande sala, girate il fuso della lana vicino a lei                                                               </a:t>
            </a:r>
          </a:p>
          <a:p>
            <a:pPr marL="0" indent="0" algn="just">
              <a:buNone/>
            </a:pPr>
            <a:r>
              <a:rPr lang="it-IT" sz="3000" dirty="0"/>
              <a:t>e rallegratela; oppure cardate la lana,</a:t>
            </a:r>
          </a:p>
          <a:p>
            <a:pPr marL="0" indent="0" algn="just">
              <a:buNone/>
            </a:pPr>
            <a:r>
              <a:rPr lang="it-IT" sz="3000" dirty="0"/>
              <a:t>mentre io qui farò luce per tutti.</a:t>
            </a:r>
          </a:p>
          <a:p>
            <a:pPr marL="0" indent="0" algn="just">
              <a:buNone/>
            </a:pPr>
            <a:r>
              <a:rPr lang="it-IT" sz="3000" dirty="0"/>
              <a:t>Se anche volessero aspettare l’Aurora dal bel trono,</a:t>
            </a:r>
          </a:p>
          <a:p>
            <a:pPr marL="0" indent="0" algn="just">
              <a:buNone/>
            </a:pPr>
            <a:r>
              <a:rPr lang="it-IT" sz="3000" dirty="0"/>
              <a:t>non l’avranno vinta con me: io sono </a:t>
            </a:r>
            <a:r>
              <a:rPr lang="it-IT" sz="3000" u="sng" dirty="0"/>
              <a:t>molto paziente</a:t>
            </a:r>
            <a:r>
              <a:rPr lang="it-IT" sz="3000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863614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AF0540-E4C0-58AE-73EC-5C0369025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Lo schiavo in Omero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63D339-22FD-FAF4-737A-9A82CDC0D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000" dirty="0"/>
              <a:t>Δμώς</a:t>
            </a:r>
            <a:endParaRPr lang="it-IT" sz="3000" dirty="0"/>
          </a:p>
          <a:p>
            <a:r>
              <a:rPr lang="el-GR" sz="3000" dirty="0"/>
              <a:t>ἀνδράποδον</a:t>
            </a:r>
            <a:endParaRPr lang="it-IT" sz="3000" dirty="0"/>
          </a:p>
          <a:p>
            <a:r>
              <a:rPr lang="el-GR" sz="3000" dirty="0"/>
              <a:t>Θεράπων</a:t>
            </a:r>
            <a:endParaRPr lang="it-IT" sz="3000" dirty="0"/>
          </a:p>
          <a:p>
            <a:r>
              <a:rPr lang="el-GR" sz="3000" dirty="0">
                <a:highlight>
                  <a:srgbClr val="FFFF00"/>
                </a:highlight>
              </a:rPr>
              <a:t>δοῦλος </a:t>
            </a:r>
            <a:endParaRPr lang="it-IT" sz="30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726832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8E7D16-3DCD-437F-C2E0-D18DA197E7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67F5AC-5217-CEBF-3486-A2608820E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971"/>
            <a:ext cx="10515600" cy="56979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 </a:t>
            </a:r>
            <a:r>
              <a:rPr lang="it-IT" sz="3000" dirty="0"/>
              <a:t>Così disse; quelle si guardarono tra loro sorridendo,        320</a:t>
            </a:r>
          </a:p>
          <a:p>
            <a:pPr marL="0" indent="0" algn="just">
              <a:buNone/>
            </a:pPr>
            <a:r>
              <a:rPr lang="it-IT" sz="3000" dirty="0"/>
              <a:t>ma una gli rispose male: </a:t>
            </a:r>
            <a:r>
              <a:rPr lang="it-IT" sz="3000" dirty="0" err="1"/>
              <a:t>Melantò</a:t>
            </a:r>
            <a:r>
              <a:rPr lang="it-IT" sz="3000" dirty="0"/>
              <a:t> dalle belle guance,</a:t>
            </a:r>
          </a:p>
          <a:p>
            <a:pPr marL="0" indent="0" algn="just">
              <a:buNone/>
            </a:pPr>
            <a:r>
              <a:rPr lang="it-IT" sz="3000" dirty="0"/>
              <a:t>che era figlia di Dolio ma era stata allevata da Penelope,</a:t>
            </a:r>
          </a:p>
          <a:p>
            <a:pPr marL="0" indent="0" algn="just">
              <a:buNone/>
            </a:pPr>
            <a:r>
              <a:rPr lang="it-IT" sz="3000" dirty="0"/>
              <a:t>che l’aveva curata come una figlia e riempita di giocattoli;</a:t>
            </a:r>
          </a:p>
          <a:p>
            <a:pPr marL="0" indent="0" algn="just">
              <a:buNone/>
            </a:pPr>
            <a:r>
              <a:rPr lang="it-IT" sz="3000" dirty="0"/>
              <a:t>lei, invece, non aveva nessun affetto per Penelope:</a:t>
            </a:r>
          </a:p>
          <a:p>
            <a:pPr marL="0" indent="0" algn="just">
              <a:buNone/>
            </a:pPr>
            <a:r>
              <a:rPr lang="it-IT" sz="3000" dirty="0"/>
              <a:t>frequentava Eurimaco ed era la sua amante.                 325</a:t>
            </a:r>
          </a:p>
          <a:p>
            <a:pPr marL="0" indent="0" algn="just">
              <a:buNone/>
            </a:pPr>
            <a:r>
              <a:rPr lang="it-IT" sz="3000" dirty="0"/>
              <a:t>Questa rispose a Odisseo con parole offensive:</a:t>
            </a:r>
          </a:p>
          <a:p>
            <a:pPr marL="0" indent="0" algn="just">
              <a:buNone/>
            </a:pPr>
            <a:r>
              <a:rPr lang="it-IT" sz="3000" dirty="0"/>
              <a:t>“Straniero miserabile, tu hai il cervello malato!</a:t>
            </a:r>
          </a:p>
        </p:txBody>
      </p:sp>
    </p:spTree>
    <p:extLst>
      <p:ext uri="{BB962C8B-B14F-4D97-AF65-F5344CB8AC3E}">
        <p14:creationId xmlns:p14="http://schemas.microsoft.com/office/powerpoint/2010/main" val="3809561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E7937E-0502-FBA1-41A5-CA70B02AAC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8274CC-22B8-44C2-BD57-02DE4DA68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971"/>
            <a:ext cx="10515600" cy="5697992"/>
          </a:xfrm>
        </p:spPr>
        <p:txBody>
          <a:bodyPr>
            <a:normAutofit lnSpcReduction="10000"/>
          </a:bodyPr>
          <a:lstStyle/>
          <a:p>
            <a:pPr algn="l">
              <a:spcAft>
                <a:spcPts val="750"/>
              </a:spcAft>
              <a:buNone/>
            </a:pPr>
            <a:r>
              <a:rPr lang="it-IT" sz="3000" dirty="0"/>
              <a:t> </a:t>
            </a:r>
            <a:r>
              <a:rPr lang="it-IT" sz="3000" b="0" i="0" dirty="0">
                <a:effectLst/>
              </a:rPr>
              <a:t>Non vuoi andare a dormire nella bottega di un fabbro</a:t>
            </a:r>
          </a:p>
          <a:p>
            <a:pPr algn="l">
              <a:spcAft>
                <a:spcPts val="750"/>
              </a:spcAft>
              <a:buNone/>
            </a:pPr>
            <a:r>
              <a:rPr lang="it-IT" sz="3000" b="0" i="0" dirty="0">
                <a:effectLst/>
              </a:rPr>
              <a:t>o sotto qualche portico; fra tanti uomini nobili</a:t>
            </a:r>
          </a:p>
          <a:p>
            <a:pPr algn="l">
              <a:spcAft>
                <a:spcPts val="750"/>
              </a:spcAft>
              <a:buNone/>
            </a:pPr>
            <a:r>
              <a:rPr lang="it-IT" sz="3000" b="0" i="0" dirty="0">
                <a:effectLst/>
              </a:rPr>
              <a:t>te ne stai qui a parlare come uno sfacciato                                  330</a:t>
            </a:r>
          </a:p>
          <a:p>
            <a:pPr algn="l">
              <a:spcAft>
                <a:spcPts val="750"/>
              </a:spcAft>
              <a:buNone/>
            </a:pPr>
            <a:r>
              <a:rPr lang="it-IT" sz="3000" b="0" i="0" dirty="0">
                <a:effectLst/>
              </a:rPr>
              <a:t>e non ti vergogni! Forse il vino ti ha dato alla testa,</a:t>
            </a:r>
          </a:p>
          <a:p>
            <a:pPr algn="l">
              <a:spcAft>
                <a:spcPts val="750"/>
              </a:spcAft>
              <a:buNone/>
            </a:pPr>
            <a:r>
              <a:rPr lang="it-IT" sz="3000" b="0" i="0" dirty="0">
                <a:effectLst/>
              </a:rPr>
              <a:t>oppure la tua mente è sempre stata così e ora straparli?</a:t>
            </a:r>
          </a:p>
          <a:p>
            <a:pPr algn="l">
              <a:spcAft>
                <a:spcPts val="750"/>
              </a:spcAft>
              <a:buNone/>
            </a:pPr>
            <a:r>
              <a:rPr lang="it-IT" sz="3000" b="0" i="0" dirty="0">
                <a:effectLst/>
              </a:rPr>
              <a:t>O sei fuori di te perché hai sconfitto </a:t>
            </a:r>
            <a:r>
              <a:rPr lang="it-IT" sz="3000" b="0" i="0" dirty="0" err="1">
                <a:effectLst/>
              </a:rPr>
              <a:t>Iro</a:t>
            </a:r>
            <a:r>
              <a:rPr lang="it-IT" sz="3000" b="0" i="0" dirty="0">
                <a:effectLst/>
              </a:rPr>
              <a:t> il vagabondo?</a:t>
            </a:r>
          </a:p>
          <a:p>
            <a:pPr algn="l">
              <a:spcAft>
                <a:spcPts val="750"/>
              </a:spcAft>
              <a:buNone/>
            </a:pPr>
            <a:r>
              <a:rPr lang="it-IT" sz="3000" b="0" i="0" dirty="0">
                <a:effectLst/>
              </a:rPr>
              <a:t>Bada che non ti affronti qualcuno più forte di </a:t>
            </a:r>
            <a:r>
              <a:rPr lang="it-IT" sz="3000" b="0" i="0" dirty="0" err="1">
                <a:effectLst/>
              </a:rPr>
              <a:t>Iro</a:t>
            </a:r>
            <a:endParaRPr lang="it-IT" sz="3000" b="0" i="0" dirty="0">
              <a:effectLst/>
            </a:endParaRPr>
          </a:p>
          <a:p>
            <a:pPr algn="l">
              <a:spcAft>
                <a:spcPts val="750"/>
              </a:spcAft>
              <a:buNone/>
            </a:pPr>
            <a:r>
              <a:rPr lang="it-IT" sz="3000" b="0" i="0" dirty="0">
                <a:effectLst/>
              </a:rPr>
              <a:t>e non ti colpisca la testa con le sue braccia robuste,               335</a:t>
            </a:r>
          </a:p>
          <a:p>
            <a:pPr marL="0" indent="0" algn="l">
              <a:spcAft>
                <a:spcPts val="750"/>
              </a:spcAft>
              <a:buNone/>
            </a:pPr>
            <a:r>
              <a:rPr lang="it-IT" sz="3000" b="0" i="0" dirty="0">
                <a:effectLst/>
              </a:rPr>
              <a:t>non ti cacci fuori di casa dopo averti coperto di sangue!”.</a:t>
            </a:r>
          </a:p>
          <a:p>
            <a:pPr marL="0" indent="0" algn="just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603400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56C726-EAF6-3B98-2334-B0F1B33B2B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0EED5A-64C7-B8DB-4D05-F99DD5086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971"/>
            <a:ext cx="10515600" cy="5697992"/>
          </a:xfrm>
        </p:spPr>
        <p:txBody>
          <a:bodyPr>
            <a:normAutofit/>
          </a:bodyPr>
          <a:lstStyle/>
          <a:p>
            <a:pPr algn="l">
              <a:spcAft>
                <a:spcPts val="750"/>
              </a:spcAft>
              <a:buNone/>
            </a:pPr>
            <a:r>
              <a:rPr lang="it-IT" sz="3000" dirty="0"/>
              <a:t> </a:t>
            </a:r>
            <a:r>
              <a:rPr lang="el-GR" sz="3000" dirty="0"/>
              <a:t>μή </a:t>
            </a:r>
            <a:r>
              <a:rPr lang="el-GR" sz="3000" dirty="0">
                <a:highlight>
                  <a:srgbClr val="FFFF00"/>
                </a:highlight>
              </a:rPr>
              <a:t>τ</a:t>
            </a:r>
            <a:r>
              <a:rPr lang="el-GR" sz="3000" dirty="0"/>
              <a:t>ίς </a:t>
            </a:r>
            <a:r>
              <a:rPr lang="el-GR" sz="3000" dirty="0">
                <a:highlight>
                  <a:srgbClr val="FFFF00"/>
                </a:highlight>
              </a:rPr>
              <a:t>τ</a:t>
            </a:r>
            <a:r>
              <a:rPr lang="el-GR" sz="3000" dirty="0"/>
              <a:t>οι </a:t>
            </a:r>
            <a:r>
              <a:rPr lang="el-GR" sz="3000" dirty="0">
                <a:highlight>
                  <a:srgbClr val="FFFF00"/>
                </a:highlight>
              </a:rPr>
              <a:t>τ</a:t>
            </a:r>
            <a:r>
              <a:rPr lang="el-GR" sz="3000" dirty="0"/>
              <a:t>άχα Ἴρου </a:t>
            </a:r>
            <a:r>
              <a:rPr lang="el-GR" sz="3000" dirty="0">
                <a:highlight>
                  <a:srgbClr val="FFFF00"/>
                </a:highlight>
              </a:rPr>
              <a:t>ἀ</a:t>
            </a:r>
            <a:r>
              <a:rPr lang="el-GR" sz="3000" dirty="0"/>
              <a:t>μείνων </a:t>
            </a:r>
            <a:r>
              <a:rPr lang="el-GR" sz="3000" dirty="0">
                <a:highlight>
                  <a:srgbClr val="FFFF00"/>
                </a:highlight>
              </a:rPr>
              <a:t>ἄ</a:t>
            </a:r>
            <a:r>
              <a:rPr lang="el-GR" sz="3000" dirty="0"/>
              <a:t>λλος </a:t>
            </a:r>
            <a:r>
              <a:rPr lang="el-GR" sz="3000" dirty="0">
                <a:highlight>
                  <a:srgbClr val="FFFF00"/>
                </a:highlight>
              </a:rPr>
              <a:t>ἀ</a:t>
            </a:r>
            <a:r>
              <a:rPr lang="el-GR" sz="3000" dirty="0"/>
              <a:t>ναστῇ,</a:t>
            </a:r>
          </a:p>
          <a:p>
            <a:pPr algn="l">
              <a:spcAft>
                <a:spcPts val="750"/>
              </a:spcAft>
              <a:buNone/>
            </a:pPr>
            <a:r>
              <a:rPr lang="el-GR" sz="3000" dirty="0"/>
              <a:t>ὅς τίς σ᾽ ἀμφὶ </a:t>
            </a:r>
            <a:r>
              <a:rPr lang="el-GR" sz="3000" dirty="0">
                <a:highlight>
                  <a:srgbClr val="FFFF00"/>
                </a:highlight>
              </a:rPr>
              <a:t>κ</a:t>
            </a:r>
            <a:r>
              <a:rPr lang="el-GR" sz="3000" dirty="0"/>
              <a:t>άρη </a:t>
            </a:r>
            <a:r>
              <a:rPr lang="el-GR" sz="3000" dirty="0">
                <a:highlight>
                  <a:srgbClr val="FFFF00"/>
                </a:highlight>
              </a:rPr>
              <a:t>κ</a:t>
            </a:r>
            <a:r>
              <a:rPr lang="el-GR" sz="3000" dirty="0"/>
              <a:t>εκοπὼς </a:t>
            </a:r>
            <a:r>
              <a:rPr lang="el-GR" sz="3000" dirty="0">
                <a:highlight>
                  <a:srgbClr val="FFFF00"/>
                </a:highlight>
              </a:rPr>
              <a:t>χ</a:t>
            </a:r>
            <a:r>
              <a:rPr lang="el-GR" sz="3000" dirty="0"/>
              <a:t>ερσὶ στιβαρῇσι</a:t>
            </a:r>
          </a:p>
          <a:p>
            <a:pPr algn="l">
              <a:spcAft>
                <a:spcPts val="750"/>
              </a:spcAft>
              <a:buNone/>
            </a:pPr>
            <a:r>
              <a:rPr lang="el-GR" sz="3000" dirty="0"/>
              <a:t>δώ</a:t>
            </a:r>
            <a:r>
              <a:rPr lang="el-GR" sz="3000" dirty="0">
                <a:highlight>
                  <a:srgbClr val="FFFF00"/>
                </a:highlight>
              </a:rPr>
              <a:t>μ</a:t>
            </a:r>
            <a:r>
              <a:rPr lang="el-GR" sz="3000" dirty="0"/>
              <a:t>ατος ἐκπέμ</a:t>
            </a:r>
            <a:r>
              <a:rPr lang="el-GR" sz="3000" dirty="0">
                <a:highlight>
                  <a:srgbClr val="FFFF00"/>
                </a:highlight>
              </a:rPr>
              <a:t>ψ</a:t>
            </a:r>
            <a:r>
              <a:rPr lang="el-GR" sz="3000" dirty="0"/>
              <a:t>ῃσι, </a:t>
            </a:r>
            <a:r>
              <a:rPr lang="el-GR" sz="3000" dirty="0">
                <a:highlight>
                  <a:srgbClr val="FFFF00"/>
                </a:highlight>
              </a:rPr>
              <a:t>φ</a:t>
            </a:r>
            <a:r>
              <a:rPr lang="el-GR" sz="3000" dirty="0"/>
              <a:t>ορύξας αἵ</a:t>
            </a:r>
            <a:r>
              <a:rPr lang="el-GR" sz="3000" dirty="0">
                <a:highlight>
                  <a:srgbClr val="FFFF00"/>
                </a:highlight>
              </a:rPr>
              <a:t>μ</a:t>
            </a:r>
            <a:r>
              <a:rPr lang="el-GR" sz="3000" dirty="0"/>
              <a:t>ατι </a:t>
            </a:r>
            <a:r>
              <a:rPr lang="el-GR" sz="3000" dirty="0">
                <a:highlight>
                  <a:srgbClr val="FFFF00"/>
                </a:highlight>
              </a:rPr>
              <a:t>π</a:t>
            </a:r>
            <a:r>
              <a:rPr lang="el-GR" sz="3000" dirty="0"/>
              <a:t>ολλῷ.</a:t>
            </a: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28234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FCCF06-4C38-F1D0-E732-06F098B389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B1BC36-5731-7DB4-BBB4-2B9C1E5DD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971"/>
            <a:ext cx="10515600" cy="56979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000" dirty="0"/>
              <a:t>Guardandola torvo, l’ingegnoso Odisseo le rispose:</a:t>
            </a:r>
          </a:p>
          <a:p>
            <a:pPr marL="0" indent="0" algn="just">
              <a:buNone/>
            </a:pPr>
            <a:r>
              <a:rPr lang="it-IT" sz="3000" dirty="0"/>
              <a:t>“Cagna! Quello che dici, vado subito a riferirlo</a:t>
            </a:r>
          </a:p>
          <a:p>
            <a:pPr marL="0" indent="0" algn="just">
              <a:buNone/>
            </a:pPr>
            <a:r>
              <a:rPr lang="it-IT" sz="3000" dirty="0"/>
              <a:t>a Telemaco; e lui ti farà a pezzi proprio qui”.</a:t>
            </a:r>
          </a:p>
          <a:p>
            <a:pPr marL="0" indent="0" algn="just">
              <a:buNone/>
            </a:pPr>
            <a:r>
              <a:rPr lang="it-IT" sz="3000" dirty="0"/>
              <a:t>Dicendo così, spaventò le donne che fuggirono                      340</a:t>
            </a:r>
          </a:p>
          <a:p>
            <a:pPr marL="0" indent="0" algn="just">
              <a:buNone/>
            </a:pPr>
            <a:r>
              <a:rPr lang="it-IT" sz="3000" dirty="0"/>
              <a:t>via per la sala: a tutte si piegavano le ginocchia</a:t>
            </a:r>
          </a:p>
          <a:p>
            <a:pPr marL="0" indent="0" algn="just">
              <a:buNone/>
            </a:pPr>
            <a:r>
              <a:rPr lang="it-IT" sz="3000" dirty="0"/>
              <a:t>dalla paura (pensavano che dicesse cose vere).</a:t>
            </a:r>
          </a:p>
          <a:p>
            <a:pPr marL="0" indent="0" algn="just">
              <a:buNone/>
            </a:pPr>
            <a:r>
              <a:rPr lang="it-IT" sz="3000" dirty="0"/>
              <a:t>Lui stette accanto ai bracieri che ardevano,</a:t>
            </a:r>
          </a:p>
          <a:p>
            <a:pPr marL="0" indent="0" algn="just">
              <a:buNone/>
            </a:pPr>
            <a:r>
              <a:rPr lang="it-IT" sz="3000" dirty="0"/>
              <a:t>facendo luce (</a:t>
            </a:r>
            <a:r>
              <a:rPr lang="el-GR" sz="3000" dirty="0"/>
              <a:t>φαείνων</a:t>
            </a:r>
            <a:r>
              <a:rPr lang="it-IT" sz="3000" dirty="0"/>
              <a:t>); ma nell’animo meditava altro:</a:t>
            </a:r>
          </a:p>
          <a:p>
            <a:pPr marL="0" indent="0" algn="just">
              <a:buNone/>
            </a:pPr>
            <a:r>
              <a:rPr lang="it-IT" sz="3000" dirty="0"/>
              <a:t>cose che poi non rimasero incompiute.                                        345</a:t>
            </a:r>
          </a:p>
          <a:p>
            <a:pPr marL="0" indent="0" algn="just">
              <a:buNone/>
            </a:pPr>
            <a:endParaRPr lang="it-IT" sz="3000" dirty="0"/>
          </a:p>
          <a:p>
            <a:pPr marL="0" indent="0" algn="just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4251049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399F70-A48C-300C-D9E3-608806B58F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803764-BDD9-44C6-F54E-FBE2449EF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971"/>
            <a:ext cx="10515600" cy="56979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000" dirty="0"/>
              <a:t>Atena non lasciò che i pretendenti superni smettessero</a:t>
            </a:r>
          </a:p>
          <a:p>
            <a:pPr marL="0" indent="0" algn="just">
              <a:buNone/>
            </a:pPr>
            <a:r>
              <a:rPr lang="it-IT" sz="3000" dirty="0"/>
              <a:t>di essere superbi e maligni: voleva che il cuore</a:t>
            </a:r>
          </a:p>
          <a:p>
            <a:pPr marL="0" indent="0" algn="just">
              <a:buNone/>
            </a:pPr>
            <a:r>
              <a:rPr lang="it-IT" sz="3000" dirty="0"/>
              <a:t>di Odisseo figlio di Laerte soffrisse ancora di più!</a:t>
            </a:r>
          </a:p>
          <a:p>
            <a:pPr marL="0" indent="0" algn="just">
              <a:buNone/>
            </a:pPr>
            <a:r>
              <a:rPr lang="it-IT" sz="3000" dirty="0"/>
              <a:t>Allora Eurimaco, il figlio di </a:t>
            </a:r>
            <a:r>
              <a:rPr lang="it-IT" sz="3000" dirty="0" err="1"/>
              <a:t>Polibo</a:t>
            </a:r>
            <a:r>
              <a:rPr lang="it-IT" sz="3000" dirty="0"/>
              <a:t>, cominciò a parlare,</a:t>
            </a:r>
          </a:p>
          <a:p>
            <a:pPr marL="0" indent="0" algn="just">
              <a:buNone/>
            </a:pPr>
            <a:r>
              <a:rPr lang="it-IT" sz="3000" dirty="0"/>
              <a:t>prendendo in giro Odisseo e facendo ridere i suoi compagni:</a:t>
            </a:r>
          </a:p>
          <a:p>
            <a:pPr marL="0" indent="0" algn="just">
              <a:buNone/>
            </a:pPr>
            <a:r>
              <a:rPr lang="it-IT" sz="3000" dirty="0"/>
              <a:t>“Ascoltate, voi che volete sposare la gloriosa regina,</a:t>
            </a:r>
          </a:p>
          <a:p>
            <a:pPr marL="0" indent="0" algn="just">
              <a:buNone/>
            </a:pPr>
            <a:r>
              <a:rPr lang="it-IT" sz="3000" dirty="0"/>
              <a:t>perché io dirò ciò che il cuore in petto mi comanda.</a:t>
            </a:r>
          </a:p>
          <a:p>
            <a:pPr marL="0" indent="0" algn="just">
              <a:buNone/>
            </a:pPr>
            <a:r>
              <a:rPr lang="it-IT" sz="3000" dirty="0"/>
              <a:t>Quest’uomo è arrivato in casa di Odisseo con l’aiuto</a:t>
            </a:r>
          </a:p>
          <a:p>
            <a:pPr marL="0" indent="0" algn="just">
              <a:buNone/>
            </a:pPr>
            <a:r>
              <a:rPr lang="it-IT" sz="3000" dirty="0"/>
              <a:t>degli Dei: ne sono certo! La luce delle fiamme viene</a:t>
            </a:r>
          </a:p>
          <a:p>
            <a:pPr marL="0" indent="0" algn="just">
              <a:buNone/>
            </a:pPr>
            <a:r>
              <a:rPr lang="it-IT" sz="3000" dirty="0"/>
              <a:t>anche dalla sua testa, che non ha neppure un capello!”.      355</a:t>
            </a:r>
          </a:p>
        </p:txBody>
      </p:sp>
    </p:spTree>
    <p:extLst>
      <p:ext uri="{BB962C8B-B14F-4D97-AF65-F5344CB8AC3E}">
        <p14:creationId xmlns:p14="http://schemas.microsoft.com/office/powerpoint/2010/main" val="41801065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1027</Words>
  <Application>Microsoft Office PowerPoint</Application>
  <PresentationFormat>Widescreen</PresentationFormat>
  <Paragraphs>106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Tema di Office</vt:lpstr>
      <vt:lpstr>Odissea</vt:lpstr>
      <vt:lpstr>Odissea, 312 - 417</vt:lpstr>
      <vt:lpstr>Presentazione standard di PowerPoint</vt:lpstr>
      <vt:lpstr>Lo schiavo in Omero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Tancredi Greco</dc:creator>
  <cp:lastModifiedBy>Tancredi Greco</cp:lastModifiedBy>
  <cp:revision>1</cp:revision>
  <dcterms:created xsi:type="dcterms:W3CDTF">2025-03-21T16:00:41Z</dcterms:created>
  <dcterms:modified xsi:type="dcterms:W3CDTF">2025-03-23T16:35:17Z</dcterms:modified>
</cp:coreProperties>
</file>