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1" r:id="rId8"/>
    <p:sldId id="262"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8F55F8-013C-488A-9254-004DD1DE5483}" v="4" dt="2025-03-23T17:36:13.4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ncredi Greco" userId="68f4d11238ebce53" providerId="LiveId" clId="{008F55F8-013C-488A-9254-004DD1DE5483}"/>
    <pc:docChg chg="custSel addSld modSld">
      <pc:chgData name="Tancredi Greco" userId="68f4d11238ebce53" providerId="LiveId" clId="{008F55F8-013C-488A-9254-004DD1DE5483}" dt="2025-03-23T18:06:39.289" v="935" actId="27636"/>
      <pc:docMkLst>
        <pc:docMk/>
      </pc:docMkLst>
      <pc:sldChg chg="addSp modSp mod setBg addAnim setClrOvrMap">
        <pc:chgData name="Tancredi Greco" userId="68f4d11238ebce53" providerId="LiveId" clId="{008F55F8-013C-488A-9254-004DD1DE5483}" dt="2025-03-23T17:04:32.050" v="200"/>
        <pc:sldMkLst>
          <pc:docMk/>
          <pc:sldMk cId="4190912788" sldId="256"/>
        </pc:sldMkLst>
        <pc:spChg chg="mod">
          <ac:chgData name="Tancredi Greco" userId="68f4d11238ebce53" providerId="LiveId" clId="{008F55F8-013C-488A-9254-004DD1DE5483}" dt="2025-03-23T17:04:32.045" v="198" actId="26606"/>
          <ac:spMkLst>
            <pc:docMk/>
            <pc:sldMk cId="4190912788" sldId="256"/>
            <ac:spMk id="2" creationId="{433EFCDE-92E1-828A-41D1-5C3FCBDBFB0D}"/>
          </ac:spMkLst>
        </pc:spChg>
        <pc:spChg chg="mod">
          <ac:chgData name="Tancredi Greco" userId="68f4d11238ebce53" providerId="LiveId" clId="{008F55F8-013C-488A-9254-004DD1DE5483}" dt="2025-03-23T17:04:32.045" v="198" actId="26606"/>
          <ac:spMkLst>
            <pc:docMk/>
            <pc:sldMk cId="4190912788" sldId="256"/>
            <ac:spMk id="3" creationId="{F221D065-E2D6-4426-C067-C7D9EB497C48}"/>
          </ac:spMkLst>
        </pc:spChg>
        <pc:spChg chg="add">
          <ac:chgData name="Tancredi Greco" userId="68f4d11238ebce53" providerId="LiveId" clId="{008F55F8-013C-488A-9254-004DD1DE5483}" dt="2025-03-23T17:04:32.045" v="198" actId="26606"/>
          <ac:spMkLst>
            <pc:docMk/>
            <pc:sldMk cId="4190912788" sldId="256"/>
            <ac:spMk id="9" creationId="{71B2258F-86CA-4D4D-8270-BC05FCDEBFB3}"/>
          </ac:spMkLst>
        </pc:spChg>
        <pc:picChg chg="add mod ord">
          <ac:chgData name="Tancredi Greco" userId="68f4d11238ebce53" providerId="LiveId" clId="{008F55F8-013C-488A-9254-004DD1DE5483}" dt="2025-03-23T17:04:32.045" v="198" actId="26606"/>
          <ac:picMkLst>
            <pc:docMk/>
            <pc:sldMk cId="4190912788" sldId="256"/>
            <ac:picMk id="4" creationId="{5999C131-8275-D96A-F2FB-52FE39B87C5B}"/>
          </ac:picMkLst>
        </pc:picChg>
      </pc:sldChg>
      <pc:sldChg chg="modSp mod">
        <pc:chgData name="Tancredi Greco" userId="68f4d11238ebce53" providerId="LiveId" clId="{008F55F8-013C-488A-9254-004DD1DE5483}" dt="2025-03-23T17:56:13.261" v="901" actId="115"/>
        <pc:sldMkLst>
          <pc:docMk/>
          <pc:sldMk cId="3755883042" sldId="257"/>
        </pc:sldMkLst>
        <pc:spChg chg="mod">
          <ac:chgData name="Tancredi Greco" userId="68f4d11238ebce53" providerId="LiveId" clId="{008F55F8-013C-488A-9254-004DD1DE5483}" dt="2025-03-23T17:56:13.261" v="901" actId="115"/>
          <ac:spMkLst>
            <pc:docMk/>
            <pc:sldMk cId="3755883042" sldId="257"/>
            <ac:spMk id="3" creationId="{1BC0C35D-7811-5F9D-3C1B-F9A7FA8BF543}"/>
          </ac:spMkLst>
        </pc:spChg>
      </pc:sldChg>
      <pc:sldChg chg="modSp mod">
        <pc:chgData name="Tancredi Greco" userId="68f4d11238ebce53" providerId="LiveId" clId="{008F55F8-013C-488A-9254-004DD1DE5483}" dt="2025-03-23T17:00:50.927" v="167" actId="20577"/>
        <pc:sldMkLst>
          <pc:docMk/>
          <pc:sldMk cId="3146524804" sldId="258"/>
        </pc:sldMkLst>
        <pc:spChg chg="mod">
          <ac:chgData name="Tancredi Greco" userId="68f4d11238ebce53" providerId="LiveId" clId="{008F55F8-013C-488A-9254-004DD1DE5483}" dt="2025-03-23T17:00:50.927" v="167" actId="20577"/>
          <ac:spMkLst>
            <pc:docMk/>
            <pc:sldMk cId="3146524804" sldId="258"/>
            <ac:spMk id="3" creationId="{89ECE2D7-992C-97BE-B4B5-75AE8D7E60ED}"/>
          </ac:spMkLst>
        </pc:spChg>
      </pc:sldChg>
      <pc:sldChg chg="modSp mod">
        <pc:chgData name="Tancredi Greco" userId="68f4d11238ebce53" providerId="LiveId" clId="{008F55F8-013C-488A-9254-004DD1DE5483}" dt="2025-03-23T17:20:29.676" v="869" actId="115"/>
        <pc:sldMkLst>
          <pc:docMk/>
          <pc:sldMk cId="2735147522" sldId="259"/>
        </pc:sldMkLst>
        <pc:spChg chg="mod">
          <ac:chgData name="Tancredi Greco" userId="68f4d11238ebce53" providerId="LiveId" clId="{008F55F8-013C-488A-9254-004DD1DE5483}" dt="2025-03-23T17:20:29.676" v="869" actId="115"/>
          <ac:spMkLst>
            <pc:docMk/>
            <pc:sldMk cId="2735147522" sldId="259"/>
            <ac:spMk id="3" creationId="{B646DE15-8D22-A8EB-44D1-F91BD07F4724}"/>
          </ac:spMkLst>
        </pc:spChg>
      </pc:sldChg>
      <pc:sldChg chg="modSp mod">
        <pc:chgData name="Tancredi Greco" userId="68f4d11238ebce53" providerId="LiveId" clId="{008F55F8-013C-488A-9254-004DD1DE5483}" dt="2025-03-23T17:12:01.370" v="867" actId="20577"/>
        <pc:sldMkLst>
          <pc:docMk/>
          <pc:sldMk cId="941315733" sldId="260"/>
        </pc:sldMkLst>
        <pc:spChg chg="mod">
          <ac:chgData name="Tancredi Greco" userId="68f4d11238ebce53" providerId="LiveId" clId="{008F55F8-013C-488A-9254-004DD1DE5483}" dt="2025-03-23T17:12:01.370" v="867" actId="20577"/>
          <ac:spMkLst>
            <pc:docMk/>
            <pc:sldMk cId="941315733" sldId="260"/>
            <ac:spMk id="3" creationId="{FC7FC70A-68B0-ECDE-D34E-AD4DD6510E53}"/>
          </ac:spMkLst>
        </pc:spChg>
      </pc:sldChg>
      <pc:sldChg chg="modSp new mod">
        <pc:chgData name="Tancredi Greco" userId="68f4d11238ebce53" providerId="LiveId" clId="{008F55F8-013C-488A-9254-004DD1DE5483}" dt="2025-03-23T17:37:02.180" v="895" actId="115"/>
        <pc:sldMkLst>
          <pc:docMk/>
          <pc:sldMk cId="2938911710" sldId="261"/>
        </pc:sldMkLst>
        <pc:spChg chg="mod">
          <ac:chgData name="Tancredi Greco" userId="68f4d11238ebce53" providerId="LiveId" clId="{008F55F8-013C-488A-9254-004DD1DE5483}" dt="2025-03-23T17:35:58.980" v="888" actId="20577"/>
          <ac:spMkLst>
            <pc:docMk/>
            <pc:sldMk cId="2938911710" sldId="261"/>
            <ac:spMk id="2" creationId="{6D1269D5-C7FE-43B7-650C-2677198CDDC7}"/>
          </ac:spMkLst>
        </pc:spChg>
        <pc:spChg chg="mod">
          <ac:chgData name="Tancredi Greco" userId="68f4d11238ebce53" providerId="LiveId" clId="{008F55F8-013C-488A-9254-004DD1DE5483}" dt="2025-03-23T17:37:02.180" v="895" actId="115"/>
          <ac:spMkLst>
            <pc:docMk/>
            <pc:sldMk cId="2938911710" sldId="261"/>
            <ac:spMk id="3" creationId="{6705874D-1A79-69E4-5DC0-F8F40D085747}"/>
          </ac:spMkLst>
        </pc:spChg>
      </pc:sldChg>
      <pc:sldChg chg="modSp mod">
        <pc:chgData name="Tancredi Greco" userId="68f4d11238ebce53" providerId="LiveId" clId="{008F55F8-013C-488A-9254-004DD1DE5483}" dt="2025-03-23T17:36:50.213" v="894" actId="123"/>
        <pc:sldMkLst>
          <pc:docMk/>
          <pc:sldMk cId="470069501" sldId="262"/>
        </pc:sldMkLst>
        <pc:spChg chg="mod">
          <ac:chgData name="Tancredi Greco" userId="68f4d11238ebce53" providerId="LiveId" clId="{008F55F8-013C-488A-9254-004DD1DE5483}" dt="2025-03-23T17:36:50.213" v="894" actId="123"/>
          <ac:spMkLst>
            <pc:docMk/>
            <pc:sldMk cId="470069501" sldId="262"/>
            <ac:spMk id="3" creationId="{0DE2FB56-E852-D0A1-2DCA-429115AD0232}"/>
          </ac:spMkLst>
        </pc:spChg>
      </pc:sldChg>
      <pc:sldChg chg="modSp new mod">
        <pc:chgData name="Tancredi Greco" userId="68f4d11238ebce53" providerId="LiveId" clId="{008F55F8-013C-488A-9254-004DD1DE5483}" dt="2025-03-23T18:06:39.289" v="935" actId="27636"/>
        <pc:sldMkLst>
          <pc:docMk/>
          <pc:sldMk cId="3709083284" sldId="263"/>
        </pc:sldMkLst>
        <pc:spChg chg="mod">
          <ac:chgData name="Tancredi Greco" userId="68f4d11238ebce53" providerId="LiveId" clId="{008F55F8-013C-488A-9254-004DD1DE5483}" dt="2025-03-23T18:06:35.922" v="933" actId="20577"/>
          <ac:spMkLst>
            <pc:docMk/>
            <pc:sldMk cId="3709083284" sldId="263"/>
            <ac:spMk id="2" creationId="{4AE6FC3C-99C7-F8A2-BECA-9927BF2653A1}"/>
          </ac:spMkLst>
        </pc:spChg>
        <pc:spChg chg="mod">
          <ac:chgData name="Tancredi Greco" userId="68f4d11238ebce53" providerId="LiveId" clId="{008F55F8-013C-488A-9254-004DD1DE5483}" dt="2025-03-23T18:06:39.289" v="935" actId="27636"/>
          <ac:spMkLst>
            <pc:docMk/>
            <pc:sldMk cId="3709083284" sldId="263"/>
            <ac:spMk id="3" creationId="{53E5766E-BB4E-E560-5F8A-237D88CB29A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9B5EF1-52A0-308C-14F4-2C7879CBA8B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051B9D87-3725-3CAC-2556-0E33C56247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4367E57E-A9AF-7A4E-1DAC-FED22E73ED39}"/>
              </a:ext>
            </a:extLst>
          </p:cNvPr>
          <p:cNvSpPr>
            <a:spLocks noGrp="1"/>
          </p:cNvSpPr>
          <p:nvPr>
            <p:ph type="dt" sz="half" idx="10"/>
          </p:nvPr>
        </p:nvSpPr>
        <p:spPr/>
        <p:txBody>
          <a:bodyPr/>
          <a:lstStyle/>
          <a:p>
            <a:fld id="{2E7F0CDA-BDE1-431A-A375-2B26AF55751C}" type="datetimeFigureOut">
              <a:rPr lang="it-IT" smtClean="0"/>
              <a:t>23/03/2025</a:t>
            </a:fld>
            <a:endParaRPr lang="it-IT"/>
          </a:p>
        </p:txBody>
      </p:sp>
      <p:sp>
        <p:nvSpPr>
          <p:cNvPr id="5" name="Segnaposto piè di pagina 4">
            <a:extLst>
              <a:ext uri="{FF2B5EF4-FFF2-40B4-BE49-F238E27FC236}">
                <a16:creationId xmlns:a16="http://schemas.microsoft.com/office/drawing/2014/main" id="{FA615621-AF70-E4F1-353B-E94FCA38E2B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A4BFF9E-C3FC-C030-74E6-0A9E4A4366DE}"/>
              </a:ext>
            </a:extLst>
          </p:cNvPr>
          <p:cNvSpPr>
            <a:spLocks noGrp="1"/>
          </p:cNvSpPr>
          <p:nvPr>
            <p:ph type="sldNum" sz="quarter" idx="12"/>
          </p:nvPr>
        </p:nvSpPr>
        <p:spPr/>
        <p:txBody>
          <a:bodyPr/>
          <a:lstStyle/>
          <a:p>
            <a:fld id="{0CADE88A-7695-4471-8669-B83FB996DD15}" type="slidenum">
              <a:rPr lang="it-IT" smtClean="0"/>
              <a:t>‹N›</a:t>
            </a:fld>
            <a:endParaRPr lang="it-IT"/>
          </a:p>
        </p:txBody>
      </p:sp>
    </p:spTree>
    <p:extLst>
      <p:ext uri="{BB962C8B-B14F-4D97-AF65-F5344CB8AC3E}">
        <p14:creationId xmlns:p14="http://schemas.microsoft.com/office/powerpoint/2010/main" val="770312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7835C9-D951-ED34-2D24-E52BBC0276A4}"/>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4B883A7-DE67-ED84-3338-0184AD65C261}"/>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6A985D2-2099-C107-2F82-AF85C61C35A7}"/>
              </a:ext>
            </a:extLst>
          </p:cNvPr>
          <p:cNvSpPr>
            <a:spLocks noGrp="1"/>
          </p:cNvSpPr>
          <p:nvPr>
            <p:ph type="dt" sz="half" idx="10"/>
          </p:nvPr>
        </p:nvSpPr>
        <p:spPr/>
        <p:txBody>
          <a:bodyPr/>
          <a:lstStyle/>
          <a:p>
            <a:fld id="{2E7F0CDA-BDE1-431A-A375-2B26AF55751C}" type="datetimeFigureOut">
              <a:rPr lang="it-IT" smtClean="0"/>
              <a:t>23/03/2025</a:t>
            </a:fld>
            <a:endParaRPr lang="it-IT"/>
          </a:p>
        </p:txBody>
      </p:sp>
      <p:sp>
        <p:nvSpPr>
          <p:cNvPr id="5" name="Segnaposto piè di pagina 4">
            <a:extLst>
              <a:ext uri="{FF2B5EF4-FFF2-40B4-BE49-F238E27FC236}">
                <a16:creationId xmlns:a16="http://schemas.microsoft.com/office/drawing/2014/main" id="{D8BB81F3-5C06-FBFE-7482-87773483DE1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0CC3FE5-CF7F-4BD8-3F54-A8A8A3A58EA1}"/>
              </a:ext>
            </a:extLst>
          </p:cNvPr>
          <p:cNvSpPr>
            <a:spLocks noGrp="1"/>
          </p:cNvSpPr>
          <p:nvPr>
            <p:ph type="sldNum" sz="quarter" idx="12"/>
          </p:nvPr>
        </p:nvSpPr>
        <p:spPr/>
        <p:txBody>
          <a:bodyPr/>
          <a:lstStyle/>
          <a:p>
            <a:fld id="{0CADE88A-7695-4471-8669-B83FB996DD15}" type="slidenum">
              <a:rPr lang="it-IT" smtClean="0"/>
              <a:t>‹N›</a:t>
            </a:fld>
            <a:endParaRPr lang="it-IT"/>
          </a:p>
        </p:txBody>
      </p:sp>
    </p:spTree>
    <p:extLst>
      <p:ext uri="{BB962C8B-B14F-4D97-AF65-F5344CB8AC3E}">
        <p14:creationId xmlns:p14="http://schemas.microsoft.com/office/powerpoint/2010/main" val="2192108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24BC621A-39F8-D352-C290-AA30A04B4AD4}"/>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3EB3E4E-7EF4-F83F-B4BD-8D8882D4B09D}"/>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58C37F7-D8AA-6A5F-C0DE-2F26056BDAFF}"/>
              </a:ext>
            </a:extLst>
          </p:cNvPr>
          <p:cNvSpPr>
            <a:spLocks noGrp="1"/>
          </p:cNvSpPr>
          <p:nvPr>
            <p:ph type="dt" sz="half" idx="10"/>
          </p:nvPr>
        </p:nvSpPr>
        <p:spPr/>
        <p:txBody>
          <a:bodyPr/>
          <a:lstStyle/>
          <a:p>
            <a:fld id="{2E7F0CDA-BDE1-431A-A375-2B26AF55751C}" type="datetimeFigureOut">
              <a:rPr lang="it-IT" smtClean="0"/>
              <a:t>23/03/2025</a:t>
            </a:fld>
            <a:endParaRPr lang="it-IT"/>
          </a:p>
        </p:txBody>
      </p:sp>
      <p:sp>
        <p:nvSpPr>
          <p:cNvPr id="5" name="Segnaposto piè di pagina 4">
            <a:extLst>
              <a:ext uri="{FF2B5EF4-FFF2-40B4-BE49-F238E27FC236}">
                <a16:creationId xmlns:a16="http://schemas.microsoft.com/office/drawing/2014/main" id="{52268CD8-A2B3-1B02-0ECB-D0A9980F822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7B97E4A-AC84-23E3-876A-8E1724F9B97A}"/>
              </a:ext>
            </a:extLst>
          </p:cNvPr>
          <p:cNvSpPr>
            <a:spLocks noGrp="1"/>
          </p:cNvSpPr>
          <p:nvPr>
            <p:ph type="sldNum" sz="quarter" idx="12"/>
          </p:nvPr>
        </p:nvSpPr>
        <p:spPr/>
        <p:txBody>
          <a:bodyPr/>
          <a:lstStyle/>
          <a:p>
            <a:fld id="{0CADE88A-7695-4471-8669-B83FB996DD15}" type="slidenum">
              <a:rPr lang="it-IT" smtClean="0"/>
              <a:t>‹N›</a:t>
            </a:fld>
            <a:endParaRPr lang="it-IT"/>
          </a:p>
        </p:txBody>
      </p:sp>
    </p:spTree>
    <p:extLst>
      <p:ext uri="{BB962C8B-B14F-4D97-AF65-F5344CB8AC3E}">
        <p14:creationId xmlns:p14="http://schemas.microsoft.com/office/powerpoint/2010/main" val="2613018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52877D-3031-C3A0-4878-7F9A728B24E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6CD8C31-C943-B102-2627-BEE5268B4E51}"/>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A3739B8-F89D-1EC7-1093-4810B051874D}"/>
              </a:ext>
            </a:extLst>
          </p:cNvPr>
          <p:cNvSpPr>
            <a:spLocks noGrp="1"/>
          </p:cNvSpPr>
          <p:nvPr>
            <p:ph type="dt" sz="half" idx="10"/>
          </p:nvPr>
        </p:nvSpPr>
        <p:spPr/>
        <p:txBody>
          <a:bodyPr/>
          <a:lstStyle/>
          <a:p>
            <a:fld id="{2E7F0CDA-BDE1-431A-A375-2B26AF55751C}" type="datetimeFigureOut">
              <a:rPr lang="it-IT" smtClean="0"/>
              <a:t>23/03/2025</a:t>
            </a:fld>
            <a:endParaRPr lang="it-IT"/>
          </a:p>
        </p:txBody>
      </p:sp>
      <p:sp>
        <p:nvSpPr>
          <p:cNvPr id="5" name="Segnaposto piè di pagina 4">
            <a:extLst>
              <a:ext uri="{FF2B5EF4-FFF2-40B4-BE49-F238E27FC236}">
                <a16:creationId xmlns:a16="http://schemas.microsoft.com/office/drawing/2014/main" id="{BAECB04F-C1B5-57AF-396B-87DDE9E3FDE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399C0F7-4B83-56F0-1197-369580F451C1}"/>
              </a:ext>
            </a:extLst>
          </p:cNvPr>
          <p:cNvSpPr>
            <a:spLocks noGrp="1"/>
          </p:cNvSpPr>
          <p:nvPr>
            <p:ph type="sldNum" sz="quarter" idx="12"/>
          </p:nvPr>
        </p:nvSpPr>
        <p:spPr/>
        <p:txBody>
          <a:bodyPr/>
          <a:lstStyle/>
          <a:p>
            <a:fld id="{0CADE88A-7695-4471-8669-B83FB996DD15}" type="slidenum">
              <a:rPr lang="it-IT" smtClean="0"/>
              <a:t>‹N›</a:t>
            </a:fld>
            <a:endParaRPr lang="it-IT"/>
          </a:p>
        </p:txBody>
      </p:sp>
    </p:spTree>
    <p:extLst>
      <p:ext uri="{BB962C8B-B14F-4D97-AF65-F5344CB8AC3E}">
        <p14:creationId xmlns:p14="http://schemas.microsoft.com/office/powerpoint/2010/main" val="4112293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0D1F66-8D71-1C38-0411-6DB3320E1F21}"/>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1569D910-6D2C-BCD7-6AF9-6984A8E42BB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6713499-B123-361D-5301-C5529C11CDAC}"/>
              </a:ext>
            </a:extLst>
          </p:cNvPr>
          <p:cNvSpPr>
            <a:spLocks noGrp="1"/>
          </p:cNvSpPr>
          <p:nvPr>
            <p:ph type="dt" sz="half" idx="10"/>
          </p:nvPr>
        </p:nvSpPr>
        <p:spPr/>
        <p:txBody>
          <a:bodyPr/>
          <a:lstStyle/>
          <a:p>
            <a:fld id="{2E7F0CDA-BDE1-431A-A375-2B26AF55751C}" type="datetimeFigureOut">
              <a:rPr lang="it-IT" smtClean="0"/>
              <a:t>23/03/2025</a:t>
            </a:fld>
            <a:endParaRPr lang="it-IT"/>
          </a:p>
        </p:txBody>
      </p:sp>
      <p:sp>
        <p:nvSpPr>
          <p:cNvPr id="5" name="Segnaposto piè di pagina 4">
            <a:extLst>
              <a:ext uri="{FF2B5EF4-FFF2-40B4-BE49-F238E27FC236}">
                <a16:creationId xmlns:a16="http://schemas.microsoft.com/office/drawing/2014/main" id="{81340E58-7808-F22A-3126-CFD844E9A40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219032F-BC02-EE85-6612-2C19762BDD2A}"/>
              </a:ext>
            </a:extLst>
          </p:cNvPr>
          <p:cNvSpPr>
            <a:spLocks noGrp="1"/>
          </p:cNvSpPr>
          <p:nvPr>
            <p:ph type="sldNum" sz="quarter" idx="12"/>
          </p:nvPr>
        </p:nvSpPr>
        <p:spPr/>
        <p:txBody>
          <a:bodyPr/>
          <a:lstStyle/>
          <a:p>
            <a:fld id="{0CADE88A-7695-4471-8669-B83FB996DD15}" type="slidenum">
              <a:rPr lang="it-IT" smtClean="0"/>
              <a:t>‹N›</a:t>
            </a:fld>
            <a:endParaRPr lang="it-IT"/>
          </a:p>
        </p:txBody>
      </p:sp>
    </p:spTree>
    <p:extLst>
      <p:ext uri="{BB962C8B-B14F-4D97-AF65-F5344CB8AC3E}">
        <p14:creationId xmlns:p14="http://schemas.microsoft.com/office/powerpoint/2010/main" val="3907817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3EF7CA-2640-8E58-7556-823EA8A1BBE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67BB2AA-D80B-F712-8FA6-C48A19B7E43E}"/>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737CF810-0360-4F07-4D28-A8036F26E025}"/>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15D5065-6EF1-26B9-90C6-B93EF9F8F9BE}"/>
              </a:ext>
            </a:extLst>
          </p:cNvPr>
          <p:cNvSpPr>
            <a:spLocks noGrp="1"/>
          </p:cNvSpPr>
          <p:nvPr>
            <p:ph type="dt" sz="half" idx="10"/>
          </p:nvPr>
        </p:nvSpPr>
        <p:spPr/>
        <p:txBody>
          <a:bodyPr/>
          <a:lstStyle/>
          <a:p>
            <a:fld id="{2E7F0CDA-BDE1-431A-A375-2B26AF55751C}" type="datetimeFigureOut">
              <a:rPr lang="it-IT" smtClean="0"/>
              <a:t>23/03/2025</a:t>
            </a:fld>
            <a:endParaRPr lang="it-IT"/>
          </a:p>
        </p:txBody>
      </p:sp>
      <p:sp>
        <p:nvSpPr>
          <p:cNvPr id="6" name="Segnaposto piè di pagina 5">
            <a:extLst>
              <a:ext uri="{FF2B5EF4-FFF2-40B4-BE49-F238E27FC236}">
                <a16:creationId xmlns:a16="http://schemas.microsoft.com/office/drawing/2014/main" id="{C867E42B-7336-D8EC-0727-560B340485E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EBDF0EC-2209-70C5-032B-75634893DC5F}"/>
              </a:ext>
            </a:extLst>
          </p:cNvPr>
          <p:cNvSpPr>
            <a:spLocks noGrp="1"/>
          </p:cNvSpPr>
          <p:nvPr>
            <p:ph type="sldNum" sz="quarter" idx="12"/>
          </p:nvPr>
        </p:nvSpPr>
        <p:spPr/>
        <p:txBody>
          <a:bodyPr/>
          <a:lstStyle/>
          <a:p>
            <a:fld id="{0CADE88A-7695-4471-8669-B83FB996DD15}" type="slidenum">
              <a:rPr lang="it-IT" smtClean="0"/>
              <a:t>‹N›</a:t>
            </a:fld>
            <a:endParaRPr lang="it-IT"/>
          </a:p>
        </p:txBody>
      </p:sp>
    </p:spTree>
    <p:extLst>
      <p:ext uri="{BB962C8B-B14F-4D97-AF65-F5344CB8AC3E}">
        <p14:creationId xmlns:p14="http://schemas.microsoft.com/office/powerpoint/2010/main" val="708889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00A2E2-19F3-C6DE-AB16-540051E9E71F}"/>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0F427AE-F215-017B-E952-DC66BC0A77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590B5CFF-F411-2535-BC5A-64A5C30F87BE}"/>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885172B1-12D0-ABC3-A7B5-AEDDA5DE07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CC9406DD-19E9-0E79-BF22-37B8A7CA9359}"/>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1C65F991-4C76-D2A4-2903-3C343D0A9CB7}"/>
              </a:ext>
            </a:extLst>
          </p:cNvPr>
          <p:cNvSpPr>
            <a:spLocks noGrp="1"/>
          </p:cNvSpPr>
          <p:nvPr>
            <p:ph type="dt" sz="half" idx="10"/>
          </p:nvPr>
        </p:nvSpPr>
        <p:spPr/>
        <p:txBody>
          <a:bodyPr/>
          <a:lstStyle/>
          <a:p>
            <a:fld id="{2E7F0CDA-BDE1-431A-A375-2B26AF55751C}" type="datetimeFigureOut">
              <a:rPr lang="it-IT" smtClean="0"/>
              <a:t>23/03/2025</a:t>
            </a:fld>
            <a:endParaRPr lang="it-IT"/>
          </a:p>
        </p:txBody>
      </p:sp>
      <p:sp>
        <p:nvSpPr>
          <p:cNvPr id="8" name="Segnaposto piè di pagina 7">
            <a:extLst>
              <a:ext uri="{FF2B5EF4-FFF2-40B4-BE49-F238E27FC236}">
                <a16:creationId xmlns:a16="http://schemas.microsoft.com/office/drawing/2014/main" id="{B68615D0-075D-520C-A788-1EB81412AFF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BBB9B00A-C25E-6E6D-C204-EEC46218457D}"/>
              </a:ext>
            </a:extLst>
          </p:cNvPr>
          <p:cNvSpPr>
            <a:spLocks noGrp="1"/>
          </p:cNvSpPr>
          <p:nvPr>
            <p:ph type="sldNum" sz="quarter" idx="12"/>
          </p:nvPr>
        </p:nvSpPr>
        <p:spPr/>
        <p:txBody>
          <a:bodyPr/>
          <a:lstStyle/>
          <a:p>
            <a:fld id="{0CADE88A-7695-4471-8669-B83FB996DD15}" type="slidenum">
              <a:rPr lang="it-IT" smtClean="0"/>
              <a:t>‹N›</a:t>
            </a:fld>
            <a:endParaRPr lang="it-IT"/>
          </a:p>
        </p:txBody>
      </p:sp>
    </p:spTree>
    <p:extLst>
      <p:ext uri="{BB962C8B-B14F-4D97-AF65-F5344CB8AC3E}">
        <p14:creationId xmlns:p14="http://schemas.microsoft.com/office/powerpoint/2010/main" val="3709739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6D6360-3E36-1312-ACFC-21A17D87FED6}"/>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4B8357DC-72F3-A288-CD80-1B1C19F923EC}"/>
              </a:ext>
            </a:extLst>
          </p:cNvPr>
          <p:cNvSpPr>
            <a:spLocks noGrp="1"/>
          </p:cNvSpPr>
          <p:nvPr>
            <p:ph type="dt" sz="half" idx="10"/>
          </p:nvPr>
        </p:nvSpPr>
        <p:spPr/>
        <p:txBody>
          <a:bodyPr/>
          <a:lstStyle/>
          <a:p>
            <a:fld id="{2E7F0CDA-BDE1-431A-A375-2B26AF55751C}" type="datetimeFigureOut">
              <a:rPr lang="it-IT" smtClean="0"/>
              <a:t>23/03/2025</a:t>
            </a:fld>
            <a:endParaRPr lang="it-IT"/>
          </a:p>
        </p:txBody>
      </p:sp>
      <p:sp>
        <p:nvSpPr>
          <p:cNvPr id="4" name="Segnaposto piè di pagina 3">
            <a:extLst>
              <a:ext uri="{FF2B5EF4-FFF2-40B4-BE49-F238E27FC236}">
                <a16:creationId xmlns:a16="http://schemas.microsoft.com/office/drawing/2014/main" id="{F60257EE-7D8B-3484-51FA-41136ECD830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6BB0E019-A283-4883-AF98-1FA91F73E14F}"/>
              </a:ext>
            </a:extLst>
          </p:cNvPr>
          <p:cNvSpPr>
            <a:spLocks noGrp="1"/>
          </p:cNvSpPr>
          <p:nvPr>
            <p:ph type="sldNum" sz="quarter" idx="12"/>
          </p:nvPr>
        </p:nvSpPr>
        <p:spPr/>
        <p:txBody>
          <a:bodyPr/>
          <a:lstStyle/>
          <a:p>
            <a:fld id="{0CADE88A-7695-4471-8669-B83FB996DD15}" type="slidenum">
              <a:rPr lang="it-IT" smtClean="0"/>
              <a:t>‹N›</a:t>
            </a:fld>
            <a:endParaRPr lang="it-IT"/>
          </a:p>
        </p:txBody>
      </p:sp>
    </p:spTree>
    <p:extLst>
      <p:ext uri="{BB962C8B-B14F-4D97-AF65-F5344CB8AC3E}">
        <p14:creationId xmlns:p14="http://schemas.microsoft.com/office/powerpoint/2010/main" val="2866593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01D033CB-F655-E549-6D6E-52303300D349}"/>
              </a:ext>
            </a:extLst>
          </p:cNvPr>
          <p:cNvSpPr>
            <a:spLocks noGrp="1"/>
          </p:cNvSpPr>
          <p:nvPr>
            <p:ph type="dt" sz="half" idx="10"/>
          </p:nvPr>
        </p:nvSpPr>
        <p:spPr/>
        <p:txBody>
          <a:bodyPr/>
          <a:lstStyle/>
          <a:p>
            <a:fld id="{2E7F0CDA-BDE1-431A-A375-2B26AF55751C}" type="datetimeFigureOut">
              <a:rPr lang="it-IT" smtClean="0"/>
              <a:t>23/03/2025</a:t>
            </a:fld>
            <a:endParaRPr lang="it-IT"/>
          </a:p>
        </p:txBody>
      </p:sp>
      <p:sp>
        <p:nvSpPr>
          <p:cNvPr id="3" name="Segnaposto piè di pagina 2">
            <a:extLst>
              <a:ext uri="{FF2B5EF4-FFF2-40B4-BE49-F238E27FC236}">
                <a16:creationId xmlns:a16="http://schemas.microsoft.com/office/drawing/2014/main" id="{CEA3C256-AF7C-D44D-1E96-C6AFA9A456F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D454A9D1-476F-0D7E-4671-CAF8F6573140}"/>
              </a:ext>
            </a:extLst>
          </p:cNvPr>
          <p:cNvSpPr>
            <a:spLocks noGrp="1"/>
          </p:cNvSpPr>
          <p:nvPr>
            <p:ph type="sldNum" sz="quarter" idx="12"/>
          </p:nvPr>
        </p:nvSpPr>
        <p:spPr/>
        <p:txBody>
          <a:bodyPr/>
          <a:lstStyle/>
          <a:p>
            <a:fld id="{0CADE88A-7695-4471-8669-B83FB996DD15}" type="slidenum">
              <a:rPr lang="it-IT" smtClean="0"/>
              <a:t>‹N›</a:t>
            </a:fld>
            <a:endParaRPr lang="it-IT"/>
          </a:p>
        </p:txBody>
      </p:sp>
    </p:spTree>
    <p:extLst>
      <p:ext uri="{BB962C8B-B14F-4D97-AF65-F5344CB8AC3E}">
        <p14:creationId xmlns:p14="http://schemas.microsoft.com/office/powerpoint/2010/main" val="2056542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BA927A-E0E2-98F0-1076-DA62F1F8771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51E0239-CB24-2CD0-3D73-CF0A5B2F01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FC805F19-9350-A0F9-669F-987ABB05CB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5E044ABE-3800-4E88-EC81-8E08586FF12A}"/>
              </a:ext>
            </a:extLst>
          </p:cNvPr>
          <p:cNvSpPr>
            <a:spLocks noGrp="1"/>
          </p:cNvSpPr>
          <p:nvPr>
            <p:ph type="dt" sz="half" idx="10"/>
          </p:nvPr>
        </p:nvSpPr>
        <p:spPr/>
        <p:txBody>
          <a:bodyPr/>
          <a:lstStyle/>
          <a:p>
            <a:fld id="{2E7F0CDA-BDE1-431A-A375-2B26AF55751C}" type="datetimeFigureOut">
              <a:rPr lang="it-IT" smtClean="0"/>
              <a:t>23/03/2025</a:t>
            </a:fld>
            <a:endParaRPr lang="it-IT"/>
          </a:p>
        </p:txBody>
      </p:sp>
      <p:sp>
        <p:nvSpPr>
          <p:cNvPr id="6" name="Segnaposto piè di pagina 5">
            <a:extLst>
              <a:ext uri="{FF2B5EF4-FFF2-40B4-BE49-F238E27FC236}">
                <a16:creationId xmlns:a16="http://schemas.microsoft.com/office/drawing/2014/main" id="{B8D9EBE4-B0C5-82BC-55DB-FE4212C2768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829E53F-3BB2-A74A-325F-9E04007FAEAB}"/>
              </a:ext>
            </a:extLst>
          </p:cNvPr>
          <p:cNvSpPr>
            <a:spLocks noGrp="1"/>
          </p:cNvSpPr>
          <p:nvPr>
            <p:ph type="sldNum" sz="quarter" idx="12"/>
          </p:nvPr>
        </p:nvSpPr>
        <p:spPr/>
        <p:txBody>
          <a:bodyPr/>
          <a:lstStyle/>
          <a:p>
            <a:fld id="{0CADE88A-7695-4471-8669-B83FB996DD15}" type="slidenum">
              <a:rPr lang="it-IT" smtClean="0"/>
              <a:t>‹N›</a:t>
            </a:fld>
            <a:endParaRPr lang="it-IT"/>
          </a:p>
        </p:txBody>
      </p:sp>
    </p:spTree>
    <p:extLst>
      <p:ext uri="{BB962C8B-B14F-4D97-AF65-F5344CB8AC3E}">
        <p14:creationId xmlns:p14="http://schemas.microsoft.com/office/powerpoint/2010/main" val="2859665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7BA6E4-9E76-AD2B-4D4A-A46927DB416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E2759684-9252-FF19-CCF6-CF30ADE16B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30F4525E-6823-1ED9-7455-A92D37F375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0D631DB-3055-6FB0-7542-A33C151BAE22}"/>
              </a:ext>
            </a:extLst>
          </p:cNvPr>
          <p:cNvSpPr>
            <a:spLocks noGrp="1"/>
          </p:cNvSpPr>
          <p:nvPr>
            <p:ph type="dt" sz="half" idx="10"/>
          </p:nvPr>
        </p:nvSpPr>
        <p:spPr/>
        <p:txBody>
          <a:bodyPr/>
          <a:lstStyle/>
          <a:p>
            <a:fld id="{2E7F0CDA-BDE1-431A-A375-2B26AF55751C}" type="datetimeFigureOut">
              <a:rPr lang="it-IT" smtClean="0"/>
              <a:t>23/03/2025</a:t>
            </a:fld>
            <a:endParaRPr lang="it-IT"/>
          </a:p>
        </p:txBody>
      </p:sp>
      <p:sp>
        <p:nvSpPr>
          <p:cNvPr id="6" name="Segnaposto piè di pagina 5">
            <a:extLst>
              <a:ext uri="{FF2B5EF4-FFF2-40B4-BE49-F238E27FC236}">
                <a16:creationId xmlns:a16="http://schemas.microsoft.com/office/drawing/2014/main" id="{2C913E2B-77EB-5294-0FC9-9703934DCE3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A26B743-3EF8-1CC6-F687-E430DCA1A447}"/>
              </a:ext>
            </a:extLst>
          </p:cNvPr>
          <p:cNvSpPr>
            <a:spLocks noGrp="1"/>
          </p:cNvSpPr>
          <p:nvPr>
            <p:ph type="sldNum" sz="quarter" idx="12"/>
          </p:nvPr>
        </p:nvSpPr>
        <p:spPr/>
        <p:txBody>
          <a:bodyPr/>
          <a:lstStyle/>
          <a:p>
            <a:fld id="{0CADE88A-7695-4471-8669-B83FB996DD15}" type="slidenum">
              <a:rPr lang="it-IT" smtClean="0"/>
              <a:t>‹N›</a:t>
            </a:fld>
            <a:endParaRPr lang="it-IT"/>
          </a:p>
        </p:txBody>
      </p:sp>
    </p:spTree>
    <p:extLst>
      <p:ext uri="{BB962C8B-B14F-4D97-AF65-F5344CB8AC3E}">
        <p14:creationId xmlns:p14="http://schemas.microsoft.com/office/powerpoint/2010/main" val="3885090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F3017CA5-4B6E-8A37-38D3-5C15B7214C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BB03B6A-505A-043A-3448-AE7B784B77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E78CCAB-D3BA-8656-1FDD-B7F117296A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E7F0CDA-BDE1-431A-A375-2B26AF55751C}" type="datetimeFigureOut">
              <a:rPr lang="it-IT" smtClean="0"/>
              <a:t>23/03/2025</a:t>
            </a:fld>
            <a:endParaRPr lang="it-IT"/>
          </a:p>
        </p:txBody>
      </p:sp>
      <p:sp>
        <p:nvSpPr>
          <p:cNvPr id="5" name="Segnaposto piè di pagina 4">
            <a:extLst>
              <a:ext uri="{FF2B5EF4-FFF2-40B4-BE49-F238E27FC236}">
                <a16:creationId xmlns:a16="http://schemas.microsoft.com/office/drawing/2014/main" id="{692479BD-78E7-3518-E3DD-B3B75132B9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23CB17BC-4059-1C73-41A0-BF31362C3A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CADE88A-7695-4471-8669-B83FB996DD15}" type="slidenum">
              <a:rPr lang="it-IT" smtClean="0"/>
              <a:t>‹N›</a:t>
            </a:fld>
            <a:endParaRPr lang="it-IT"/>
          </a:p>
        </p:txBody>
      </p:sp>
    </p:spTree>
    <p:extLst>
      <p:ext uri="{BB962C8B-B14F-4D97-AF65-F5344CB8AC3E}">
        <p14:creationId xmlns:p14="http://schemas.microsoft.com/office/powerpoint/2010/main" val="41968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magine 3">
            <a:extLst>
              <a:ext uri="{FF2B5EF4-FFF2-40B4-BE49-F238E27FC236}">
                <a16:creationId xmlns:a16="http://schemas.microsoft.com/office/drawing/2014/main" id="{5999C131-8275-D96A-F2FB-52FE39B87C5B}"/>
              </a:ext>
            </a:extLst>
          </p:cNvPr>
          <p:cNvPicPr>
            <a:picLocks noChangeAspect="1"/>
          </p:cNvPicPr>
          <p:nvPr/>
        </p:nvPicPr>
        <p:blipFill>
          <a:blip r:embed="rId2">
            <a:alphaModFix amt="50000"/>
          </a:blip>
          <a:srcRect b="25497"/>
          <a:stretch/>
        </p:blipFill>
        <p:spPr>
          <a:xfrm>
            <a:off x="20" y="1"/>
            <a:ext cx="12191980" cy="6857999"/>
          </a:xfrm>
          <a:prstGeom prst="rect">
            <a:avLst/>
          </a:prstGeom>
        </p:spPr>
      </p:pic>
      <p:sp>
        <p:nvSpPr>
          <p:cNvPr id="2" name="Titolo 1">
            <a:extLst>
              <a:ext uri="{FF2B5EF4-FFF2-40B4-BE49-F238E27FC236}">
                <a16:creationId xmlns:a16="http://schemas.microsoft.com/office/drawing/2014/main" id="{433EFCDE-92E1-828A-41D1-5C3FCBDBFB0D}"/>
              </a:ext>
            </a:extLst>
          </p:cNvPr>
          <p:cNvSpPr>
            <a:spLocks noGrp="1"/>
          </p:cNvSpPr>
          <p:nvPr>
            <p:ph type="ctrTitle"/>
          </p:nvPr>
        </p:nvSpPr>
        <p:spPr>
          <a:xfrm>
            <a:off x="1524000" y="1122362"/>
            <a:ext cx="9144000" cy="2900518"/>
          </a:xfrm>
        </p:spPr>
        <p:txBody>
          <a:bodyPr>
            <a:normAutofit/>
          </a:bodyPr>
          <a:lstStyle/>
          <a:p>
            <a:r>
              <a:rPr lang="it-IT" i="1">
                <a:solidFill>
                  <a:srgbClr val="FFFFFF"/>
                </a:solidFill>
              </a:rPr>
              <a:t>Elegie</a:t>
            </a:r>
          </a:p>
        </p:txBody>
      </p:sp>
      <p:sp>
        <p:nvSpPr>
          <p:cNvPr id="3" name="Sottotitolo 2">
            <a:extLst>
              <a:ext uri="{FF2B5EF4-FFF2-40B4-BE49-F238E27FC236}">
                <a16:creationId xmlns:a16="http://schemas.microsoft.com/office/drawing/2014/main" id="{F221D065-E2D6-4426-C067-C7D9EB497C48}"/>
              </a:ext>
            </a:extLst>
          </p:cNvPr>
          <p:cNvSpPr>
            <a:spLocks noGrp="1"/>
          </p:cNvSpPr>
          <p:nvPr>
            <p:ph type="subTitle" idx="1"/>
          </p:nvPr>
        </p:nvSpPr>
        <p:spPr>
          <a:xfrm>
            <a:off x="1524000" y="4159404"/>
            <a:ext cx="9144000" cy="1098395"/>
          </a:xfrm>
        </p:spPr>
        <p:txBody>
          <a:bodyPr>
            <a:normAutofit/>
          </a:bodyPr>
          <a:lstStyle/>
          <a:p>
            <a:r>
              <a:rPr lang="it-IT">
                <a:solidFill>
                  <a:srgbClr val="FFFFFF"/>
                </a:solidFill>
              </a:rPr>
              <a:t>III, 24 (pt. 2)</a:t>
            </a:r>
          </a:p>
        </p:txBody>
      </p:sp>
    </p:spTree>
    <p:extLst>
      <p:ext uri="{BB962C8B-B14F-4D97-AF65-F5344CB8AC3E}">
        <p14:creationId xmlns:p14="http://schemas.microsoft.com/office/powerpoint/2010/main" val="419091278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A0BB9B-CAE7-FD54-DEB0-71495C0EC297}"/>
              </a:ext>
            </a:extLst>
          </p:cNvPr>
          <p:cNvSpPr>
            <a:spLocks noGrp="1"/>
          </p:cNvSpPr>
          <p:nvPr>
            <p:ph type="title"/>
          </p:nvPr>
        </p:nvSpPr>
        <p:spPr/>
        <p:txBody>
          <a:bodyPr/>
          <a:lstStyle/>
          <a:p>
            <a:r>
              <a:rPr lang="it-IT" i="1" dirty="0"/>
              <a:t>Elegie </a:t>
            </a:r>
            <a:r>
              <a:rPr lang="it-IT" dirty="0"/>
              <a:t>III, 24, </a:t>
            </a:r>
            <a:r>
              <a:rPr lang="it-IT" dirty="0" err="1"/>
              <a:t>vv</a:t>
            </a:r>
            <a:r>
              <a:rPr lang="it-IT" dirty="0"/>
              <a:t>. 21 – 38 (o </a:t>
            </a:r>
            <a:r>
              <a:rPr lang="it-IT" i="1" dirty="0"/>
              <a:t>Elegia 25</a:t>
            </a:r>
            <a:r>
              <a:rPr lang="it-IT" dirty="0"/>
              <a:t>)</a:t>
            </a:r>
            <a:endParaRPr lang="it-IT" i="1" dirty="0"/>
          </a:p>
        </p:txBody>
      </p:sp>
      <p:sp>
        <p:nvSpPr>
          <p:cNvPr id="3" name="Segnaposto contenuto 2">
            <a:extLst>
              <a:ext uri="{FF2B5EF4-FFF2-40B4-BE49-F238E27FC236}">
                <a16:creationId xmlns:a16="http://schemas.microsoft.com/office/drawing/2014/main" id="{1BC0C35D-7811-5F9D-3C1B-F9A7FA8BF543}"/>
              </a:ext>
            </a:extLst>
          </p:cNvPr>
          <p:cNvSpPr>
            <a:spLocks noGrp="1"/>
          </p:cNvSpPr>
          <p:nvPr>
            <p:ph idx="1"/>
          </p:nvPr>
        </p:nvSpPr>
        <p:spPr/>
        <p:txBody>
          <a:bodyPr/>
          <a:lstStyle/>
          <a:p>
            <a:pPr marL="0" indent="0">
              <a:buNone/>
            </a:pPr>
            <a:r>
              <a:rPr lang="it-IT" u="sng" dirty="0" err="1"/>
              <a:t>Risus</a:t>
            </a:r>
            <a:r>
              <a:rPr lang="it-IT" u="sng" dirty="0"/>
              <a:t> </a:t>
            </a:r>
            <a:r>
              <a:rPr lang="it-IT" u="sng" dirty="0" err="1"/>
              <a:t>eram</a:t>
            </a:r>
            <a:r>
              <a:rPr lang="it-IT" u="sng" dirty="0"/>
              <a:t> </a:t>
            </a:r>
            <a:r>
              <a:rPr lang="it-IT" dirty="0" err="1"/>
              <a:t>positis</a:t>
            </a:r>
            <a:r>
              <a:rPr lang="it-IT" dirty="0"/>
              <a:t> inter convivia </a:t>
            </a:r>
            <a:r>
              <a:rPr lang="it-IT" dirty="0" err="1"/>
              <a:t>mensis</a:t>
            </a:r>
            <a:r>
              <a:rPr lang="it-IT" dirty="0"/>
              <a:t>,</a:t>
            </a:r>
          </a:p>
          <a:p>
            <a:pPr marL="0" indent="0">
              <a:buNone/>
            </a:pPr>
            <a:r>
              <a:rPr lang="it-IT" dirty="0"/>
              <a:t>    et de me </a:t>
            </a:r>
            <a:r>
              <a:rPr lang="it-IT" dirty="0" err="1"/>
              <a:t>poterat</a:t>
            </a:r>
            <a:r>
              <a:rPr lang="it-IT" dirty="0"/>
              <a:t> </a:t>
            </a:r>
            <a:r>
              <a:rPr lang="it-IT" dirty="0" err="1"/>
              <a:t>quilibet</a:t>
            </a:r>
            <a:r>
              <a:rPr lang="it-IT" dirty="0"/>
              <a:t> esse </a:t>
            </a:r>
            <a:r>
              <a:rPr lang="it-IT" dirty="0" err="1"/>
              <a:t>loquax</a:t>
            </a:r>
            <a:r>
              <a:rPr lang="it-IT" dirty="0"/>
              <a:t>.</a:t>
            </a:r>
          </a:p>
          <a:p>
            <a:pPr marL="0" indent="0">
              <a:buNone/>
            </a:pPr>
            <a:r>
              <a:rPr lang="it-IT" u="sng" dirty="0"/>
              <a:t>Quinque</a:t>
            </a:r>
            <a:r>
              <a:rPr lang="it-IT" dirty="0"/>
              <a:t> </a:t>
            </a:r>
            <a:r>
              <a:rPr lang="it-IT" dirty="0" err="1"/>
              <a:t>tibi</a:t>
            </a:r>
            <a:r>
              <a:rPr lang="it-IT" dirty="0"/>
              <a:t> </a:t>
            </a:r>
            <a:r>
              <a:rPr lang="it-IT" dirty="0" err="1"/>
              <a:t>potui</a:t>
            </a:r>
            <a:r>
              <a:rPr lang="it-IT" dirty="0"/>
              <a:t> </a:t>
            </a:r>
            <a:r>
              <a:rPr lang="it-IT" u="sng" dirty="0"/>
              <a:t>servire</a:t>
            </a:r>
            <a:r>
              <a:rPr lang="it-IT" dirty="0"/>
              <a:t> </a:t>
            </a:r>
            <a:r>
              <a:rPr lang="it-IT" dirty="0" err="1"/>
              <a:t>fideliter</a:t>
            </a:r>
            <a:r>
              <a:rPr lang="it-IT" dirty="0"/>
              <a:t> </a:t>
            </a:r>
            <a:r>
              <a:rPr lang="it-IT" dirty="0" err="1"/>
              <a:t>annos</a:t>
            </a:r>
            <a:r>
              <a:rPr lang="it-IT" dirty="0"/>
              <a:t>:</a:t>
            </a:r>
          </a:p>
          <a:p>
            <a:pPr marL="0" indent="0">
              <a:buNone/>
            </a:pPr>
            <a:r>
              <a:rPr lang="it-IT" dirty="0"/>
              <a:t>    ungue </a:t>
            </a:r>
            <a:r>
              <a:rPr lang="it-IT" dirty="0" err="1"/>
              <a:t>meam</a:t>
            </a:r>
            <a:r>
              <a:rPr lang="it-IT" dirty="0"/>
              <a:t> morso </a:t>
            </a:r>
            <a:r>
              <a:rPr lang="it-IT" dirty="0" err="1"/>
              <a:t>saepe</a:t>
            </a:r>
            <a:r>
              <a:rPr lang="it-IT" dirty="0"/>
              <a:t> </a:t>
            </a:r>
            <a:r>
              <a:rPr lang="it-IT" dirty="0" err="1"/>
              <a:t>querere</a:t>
            </a:r>
            <a:r>
              <a:rPr lang="it-IT" dirty="0"/>
              <a:t> </a:t>
            </a:r>
            <a:r>
              <a:rPr lang="it-IT" dirty="0" err="1"/>
              <a:t>fidem</a:t>
            </a:r>
            <a:r>
              <a:rPr lang="it-IT" dirty="0"/>
              <a:t>.</a:t>
            </a:r>
          </a:p>
          <a:p>
            <a:pPr marL="0" indent="0">
              <a:buNone/>
            </a:pPr>
            <a:r>
              <a:rPr lang="it-IT" dirty="0"/>
              <a:t>Nil </a:t>
            </a:r>
            <a:r>
              <a:rPr lang="it-IT" dirty="0" err="1"/>
              <a:t>moveor</a:t>
            </a:r>
            <a:r>
              <a:rPr lang="it-IT" dirty="0"/>
              <a:t> </a:t>
            </a:r>
            <a:r>
              <a:rPr lang="it-IT" dirty="0" err="1"/>
              <a:t>lacrimis</a:t>
            </a:r>
            <a:r>
              <a:rPr lang="it-IT" dirty="0"/>
              <a:t>: ista sum </a:t>
            </a:r>
            <a:r>
              <a:rPr lang="it-IT" dirty="0" err="1"/>
              <a:t>captus</a:t>
            </a:r>
            <a:r>
              <a:rPr lang="it-IT" dirty="0"/>
              <a:t> ab arte;</a:t>
            </a:r>
          </a:p>
          <a:p>
            <a:pPr marL="0" indent="0">
              <a:buNone/>
            </a:pPr>
            <a:r>
              <a:rPr lang="it-IT" dirty="0"/>
              <a:t>    </a:t>
            </a:r>
            <a:r>
              <a:rPr lang="it-IT" dirty="0" err="1"/>
              <a:t>semper</a:t>
            </a:r>
            <a:r>
              <a:rPr lang="it-IT" dirty="0"/>
              <a:t> ab </a:t>
            </a:r>
            <a:r>
              <a:rPr lang="it-IT" dirty="0" err="1"/>
              <a:t>insidiis</a:t>
            </a:r>
            <a:r>
              <a:rPr lang="it-IT" dirty="0"/>
              <a:t>, Cynthia, </a:t>
            </a:r>
            <a:r>
              <a:rPr lang="it-IT" dirty="0" err="1"/>
              <a:t>flere</a:t>
            </a:r>
            <a:r>
              <a:rPr lang="it-IT" dirty="0"/>
              <a:t> </a:t>
            </a:r>
            <a:r>
              <a:rPr lang="it-IT" dirty="0" err="1"/>
              <a:t>soles</a:t>
            </a:r>
            <a:r>
              <a:rPr lang="it-IT" dirty="0"/>
              <a:t>.</a:t>
            </a:r>
          </a:p>
          <a:p>
            <a:pPr marL="0" indent="0">
              <a:buNone/>
            </a:pPr>
            <a:r>
              <a:rPr lang="it-IT" dirty="0"/>
              <a:t>Flebo </a:t>
            </a:r>
            <a:r>
              <a:rPr lang="it-IT" u="sng" dirty="0"/>
              <a:t>ego</a:t>
            </a:r>
            <a:r>
              <a:rPr lang="it-IT" dirty="0"/>
              <a:t> </a:t>
            </a:r>
            <a:r>
              <a:rPr lang="it-IT" dirty="0" err="1"/>
              <a:t>discedens</a:t>
            </a:r>
            <a:r>
              <a:rPr lang="it-IT" dirty="0"/>
              <a:t>, sed </a:t>
            </a:r>
            <a:r>
              <a:rPr lang="it-IT" dirty="0" err="1"/>
              <a:t>fletum</a:t>
            </a:r>
            <a:r>
              <a:rPr lang="it-IT" dirty="0"/>
              <a:t> </a:t>
            </a:r>
            <a:r>
              <a:rPr lang="it-IT" dirty="0" err="1"/>
              <a:t>iniuria</a:t>
            </a:r>
            <a:r>
              <a:rPr lang="it-IT" dirty="0"/>
              <a:t> </a:t>
            </a:r>
            <a:r>
              <a:rPr lang="it-IT" dirty="0" err="1"/>
              <a:t>vincit</a:t>
            </a:r>
            <a:r>
              <a:rPr lang="it-IT" dirty="0"/>
              <a:t>:</a:t>
            </a:r>
          </a:p>
          <a:p>
            <a:pPr marL="0" indent="0">
              <a:buNone/>
            </a:pPr>
            <a:r>
              <a:rPr lang="it-IT" dirty="0"/>
              <a:t>    </a:t>
            </a:r>
            <a:r>
              <a:rPr lang="it-IT" u="sng" dirty="0"/>
              <a:t>tu</a:t>
            </a:r>
            <a:r>
              <a:rPr lang="it-IT" dirty="0"/>
              <a:t> bene </a:t>
            </a:r>
            <a:r>
              <a:rPr lang="it-IT" dirty="0" err="1"/>
              <a:t>conveniens</a:t>
            </a:r>
            <a:r>
              <a:rPr lang="it-IT" dirty="0"/>
              <a:t> non </a:t>
            </a:r>
            <a:r>
              <a:rPr lang="it-IT" dirty="0" err="1"/>
              <a:t>sinis</a:t>
            </a:r>
            <a:r>
              <a:rPr lang="it-IT" dirty="0"/>
              <a:t> ire </a:t>
            </a:r>
            <a:r>
              <a:rPr lang="it-IT" u="sng" dirty="0"/>
              <a:t>iugum</a:t>
            </a:r>
            <a:r>
              <a:rPr lang="it-IT" dirty="0"/>
              <a:t>.</a:t>
            </a:r>
          </a:p>
        </p:txBody>
      </p:sp>
    </p:spTree>
    <p:extLst>
      <p:ext uri="{BB962C8B-B14F-4D97-AF65-F5344CB8AC3E}">
        <p14:creationId xmlns:p14="http://schemas.microsoft.com/office/powerpoint/2010/main" val="3755883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9ECE2D7-992C-97BE-B4B5-75AE8D7E60ED}"/>
              </a:ext>
            </a:extLst>
          </p:cNvPr>
          <p:cNvSpPr>
            <a:spLocks noGrp="1"/>
          </p:cNvSpPr>
          <p:nvPr>
            <p:ph idx="1"/>
          </p:nvPr>
        </p:nvSpPr>
        <p:spPr>
          <a:xfrm>
            <a:off x="838200" y="326571"/>
            <a:ext cx="10515600" cy="5850392"/>
          </a:xfrm>
        </p:spPr>
        <p:txBody>
          <a:bodyPr>
            <a:normAutofit/>
          </a:bodyPr>
          <a:lstStyle/>
          <a:p>
            <a:pPr marL="0" indent="0">
              <a:buNone/>
            </a:pPr>
            <a:r>
              <a:rPr lang="it-IT" sz="3000" dirty="0"/>
              <a:t>Nei conviti, a mense imbandite, ero diventato oggetto di riso,</a:t>
            </a:r>
          </a:p>
          <a:p>
            <a:pPr marL="0" indent="0">
              <a:buNone/>
            </a:pPr>
            <a:r>
              <a:rPr lang="it-IT" sz="3000" dirty="0"/>
              <a:t>e chiunque poteva sparlare di me.</a:t>
            </a:r>
          </a:p>
          <a:p>
            <a:pPr marL="0" indent="0">
              <a:buNone/>
            </a:pPr>
            <a:r>
              <a:rPr lang="it-IT" sz="3000" dirty="0"/>
              <a:t>Sono stato capace di servirti lealmente per cinque anni:</a:t>
            </a:r>
          </a:p>
          <a:p>
            <a:pPr marL="0" indent="0">
              <a:buNone/>
            </a:pPr>
            <a:r>
              <a:rPr lang="it-IT" sz="3000" dirty="0"/>
              <a:t>ti morderai le unghie e rimpiangerai spesso la mia fedeltà!</a:t>
            </a:r>
          </a:p>
          <a:p>
            <a:pPr marL="0" indent="0">
              <a:buNone/>
            </a:pPr>
            <a:r>
              <a:rPr lang="it-IT" sz="3000" dirty="0"/>
              <a:t>Dalle lacrime non mi lascio commuovere: sono stato catturato</a:t>
            </a:r>
          </a:p>
          <a:p>
            <a:pPr marL="0" indent="0">
              <a:buNone/>
            </a:pPr>
            <a:r>
              <a:rPr lang="it-IT" sz="3000" dirty="0"/>
              <a:t>da queste arti. Cinzia, tu piangi sempre per tendere insidie!</a:t>
            </a:r>
          </a:p>
          <a:p>
            <a:pPr marL="0" indent="0">
              <a:buNone/>
            </a:pPr>
            <a:r>
              <a:rPr lang="it-IT" sz="3000" dirty="0"/>
              <a:t>Io, sì, piangerò allontanandomi; ma l’oltraggio ha la meglio sul pianto:</a:t>
            </a:r>
          </a:p>
          <a:p>
            <a:pPr marL="0" indent="0">
              <a:buNone/>
            </a:pPr>
            <a:r>
              <a:rPr lang="it-IT" sz="3000" dirty="0"/>
              <a:t>tu non consenti al giogo d’amore, che ben si adattava, di proseguire.</a:t>
            </a:r>
          </a:p>
          <a:p>
            <a:pPr marL="0" indent="0">
              <a:buNone/>
            </a:pPr>
            <a:endParaRPr lang="it-IT" sz="3000" dirty="0"/>
          </a:p>
        </p:txBody>
      </p:sp>
    </p:spTree>
    <p:extLst>
      <p:ext uri="{BB962C8B-B14F-4D97-AF65-F5344CB8AC3E}">
        <p14:creationId xmlns:p14="http://schemas.microsoft.com/office/powerpoint/2010/main" val="3146524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244765-66C8-F6F5-8C3F-72BCD4C511A4}"/>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646DE15-8D22-A8EB-44D1-F91BD07F4724}"/>
              </a:ext>
            </a:extLst>
          </p:cNvPr>
          <p:cNvSpPr>
            <a:spLocks noGrp="1"/>
          </p:cNvSpPr>
          <p:nvPr>
            <p:ph idx="1"/>
          </p:nvPr>
        </p:nvSpPr>
        <p:spPr>
          <a:xfrm>
            <a:off x="838200" y="326571"/>
            <a:ext cx="10515600" cy="5850392"/>
          </a:xfrm>
        </p:spPr>
        <p:txBody>
          <a:bodyPr>
            <a:normAutofit/>
          </a:bodyPr>
          <a:lstStyle/>
          <a:p>
            <a:pPr marL="0" indent="0">
              <a:buNone/>
            </a:pPr>
            <a:r>
              <a:rPr lang="it-IT" sz="3000" dirty="0"/>
              <a:t>Limina </a:t>
            </a:r>
            <a:r>
              <a:rPr lang="it-IT" sz="3000" dirty="0" err="1"/>
              <a:t>iam</a:t>
            </a:r>
            <a:r>
              <a:rPr lang="it-IT" sz="3000" dirty="0"/>
              <a:t> </a:t>
            </a:r>
            <a:r>
              <a:rPr lang="it-IT" sz="3000" dirty="0" err="1"/>
              <a:t>nostris</a:t>
            </a:r>
            <a:r>
              <a:rPr lang="it-IT" sz="3000" dirty="0"/>
              <a:t> </a:t>
            </a:r>
            <a:r>
              <a:rPr lang="it-IT" sz="3000" dirty="0" err="1"/>
              <a:t>valeant</a:t>
            </a:r>
            <a:r>
              <a:rPr lang="it-IT" sz="3000" dirty="0"/>
              <a:t> </a:t>
            </a:r>
            <a:r>
              <a:rPr lang="it-IT" sz="3000" dirty="0" err="1"/>
              <a:t>lacrimantia</a:t>
            </a:r>
            <a:r>
              <a:rPr lang="it-IT" sz="3000" dirty="0"/>
              <a:t> </a:t>
            </a:r>
            <a:r>
              <a:rPr lang="it-IT" sz="3000" dirty="0" err="1"/>
              <a:t>verbis</a:t>
            </a:r>
            <a:r>
              <a:rPr lang="it-IT" sz="3000" dirty="0"/>
              <a:t>,</a:t>
            </a:r>
          </a:p>
          <a:p>
            <a:pPr marL="0" indent="0">
              <a:buNone/>
            </a:pPr>
            <a:r>
              <a:rPr lang="it-IT" sz="3000" dirty="0"/>
              <a:t>    </a:t>
            </a:r>
            <a:r>
              <a:rPr lang="it-IT" sz="3000" dirty="0" err="1"/>
              <a:t>nec</a:t>
            </a:r>
            <a:r>
              <a:rPr lang="it-IT" sz="3000" dirty="0"/>
              <a:t> </a:t>
            </a:r>
            <a:r>
              <a:rPr lang="it-IT" sz="3000" dirty="0" err="1"/>
              <a:t>tamen</a:t>
            </a:r>
            <a:r>
              <a:rPr lang="it-IT" sz="3000" dirty="0"/>
              <a:t> irata </a:t>
            </a:r>
            <a:r>
              <a:rPr lang="it-IT" sz="3000" dirty="0" err="1"/>
              <a:t>ianua</a:t>
            </a:r>
            <a:r>
              <a:rPr lang="it-IT" sz="3000" dirty="0"/>
              <a:t> </a:t>
            </a:r>
            <a:r>
              <a:rPr lang="it-IT" sz="3000" dirty="0" err="1"/>
              <a:t>fracta</a:t>
            </a:r>
            <a:r>
              <a:rPr lang="it-IT" sz="3000" dirty="0"/>
              <a:t> manu.</a:t>
            </a:r>
          </a:p>
          <a:p>
            <a:pPr marL="0" indent="0">
              <a:buNone/>
            </a:pPr>
            <a:r>
              <a:rPr lang="it-IT" sz="3000" dirty="0"/>
              <a:t>At te </a:t>
            </a:r>
            <a:r>
              <a:rPr lang="it-IT" sz="3000" dirty="0" err="1"/>
              <a:t>celatis</a:t>
            </a:r>
            <a:r>
              <a:rPr lang="it-IT" sz="3000" dirty="0"/>
              <a:t> </a:t>
            </a:r>
            <a:r>
              <a:rPr lang="it-IT" sz="3000" dirty="0" err="1"/>
              <a:t>aetas</a:t>
            </a:r>
            <a:r>
              <a:rPr lang="it-IT" sz="3000" dirty="0"/>
              <a:t> </a:t>
            </a:r>
            <a:r>
              <a:rPr lang="it-IT" sz="3000" dirty="0" err="1"/>
              <a:t>gravis</a:t>
            </a:r>
            <a:r>
              <a:rPr lang="it-IT" sz="3000" dirty="0"/>
              <a:t> </a:t>
            </a:r>
            <a:r>
              <a:rPr lang="it-IT" sz="3000" dirty="0" err="1"/>
              <a:t>urgeat</a:t>
            </a:r>
            <a:r>
              <a:rPr lang="it-IT" sz="3000" dirty="0"/>
              <a:t> </a:t>
            </a:r>
            <a:r>
              <a:rPr lang="it-IT" sz="3000" dirty="0" err="1"/>
              <a:t>annis</a:t>
            </a:r>
            <a:r>
              <a:rPr lang="it-IT" sz="3000" dirty="0"/>
              <a:t>,</a:t>
            </a:r>
          </a:p>
          <a:p>
            <a:pPr marL="0" indent="0">
              <a:buNone/>
            </a:pPr>
            <a:r>
              <a:rPr lang="it-IT" sz="3000" dirty="0"/>
              <a:t>    et </a:t>
            </a:r>
            <a:r>
              <a:rPr lang="it-IT" sz="3000" dirty="0" err="1"/>
              <a:t>veniat</a:t>
            </a:r>
            <a:r>
              <a:rPr lang="it-IT" sz="3000" dirty="0"/>
              <a:t> </a:t>
            </a:r>
            <a:r>
              <a:rPr lang="it-IT" sz="3000" dirty="0" err="1"/>
              <a:t>formae</a:t>
            </a:r>
            <a:r>
              <a:rPr lang="it-IT" sz="3000" dirty="0"/>
              <a:t> ruga sinistra </a:t>
            </a:r>
            <a:r>
              <a:rPr lang="it-IT" sz="3000" dirty="0" err="1"/>
              <a:t>tuae</a:t>
            </a:r>
            <a:r>
              <a:rPr lang="it-IT" sz="3000" dirty="0"/>
              <a:t>!</a:t>
            </a:r>
          </a:p>
          <a:p>
            <a:pPr marL="0" indent="0">
              <a:buNone/>
            </a:pPr>
            <a:r>
              <a:rPr lang="it-IT" sz="3000" dirty="0"/>
              <a:t>Vellere </a:t>
            </a:r>
            <a:r>
              <a:rPr lang="it-IT" sz="3000" dirty="0" err="1"/>
              <a:t>tum</a:t>
            </a:r>
            <a:r>
              <a:rPr lang="it-IT" sz="3000" dirty="0"/>
              <a:t> </a:t>
            </a:r>
            <a:r>
              <a:rPr lang="it-IT" sz="3000" dirty="0" err="1"/>
              <a:t>cupias</a:t>
            </a:r>
            <a:r>
              <a:rPr lang="it-IT" sz="3000" dirty="0"/>
              <a:t> </a:t>
            </a:r>
            <a:r>
              <a:rPr lang="it-IT" sz="3000" dirty="0" err="1"/>
              <a:t>albos</a:t>
            </a:r>
            <a:r>
              <a:rPr lang="it-IT" sz="3000" dirty="0"/>
              <a:t> a stirpe </a:t>
            </a:r>
            <a:r>
              <a:rPr lang="it-IT" sz="3000" dirty="0" err="1"/>
              <a:t>capillos</a:t>
            </a:r>
            <a:r>
              <a:rPr lang="it-IT" sz="3000" dirty="0"/>
              <a:t>,</a:t>
            </a:r>
          </a:p>
          <a:p>
            <a:pPr marL="0" indent="0">
              <a:buNone/>
            </a:pPr>
            <a:r>
              <a:rPr lang="it-IT" sz="3000" dirty="0"/>
              <a:t>    </a:t>
            </a:r>
            <a:r>
              <a:rPr lang="it-IT" sz="3000" dirty="0" err="1"/>
              <a:t>iam</a:t>
            </a:r>
            <a:r>
              <a:rPr lang="it-IT" sz="3000" dirty="0"/>
              <a:t> speculo </a:t>
            </a:r>
            <a:r>
              <a:rPr lang="it-IT" sz="3000" dirty="0" err="1"/>
              <a:t>rugas</a:t>
            </a:r>
            <a:r>
              <a:rPr lang="it-IT" sz="3000" dirty="0"/>
              <a:t> </a:t>
            </a:r>
            <a:r>
              <a:rPr lang="it-IT" sz="3000" dirty="0" err="1"/>
              <a:t>increpitante</a:t>
            </a:r>
            <a:r>
              <a:rPr lang="it-IT" sz="3000" dirty="0"/>
              <a:t> </a:t>
            </a:r>
            <a:r>
              <a:rPr lang="it-IT" sz="3000" dirty="0" err="1"/>
              <a:t>tibi</a:t>
            </a:r>
            <a:r>
              <a:rPr lang="it-IT" sz="3000" dirty="0"/>
              <a:t>,</a:t>
            </a:r>
          </a:p>
          <a:p>
            <a:pPr marL="0" indent="0">
              <a:buNone/>
            </a:pPr>
            <a:r>
              <a:rPr lang="it-IT" sz="3000" dirty="0" err="1"/>
              <a:t>exclusa</a:t>
            </a:r>
            <a:r>
              <a:rPr lang="it-IT" sz="3000" dirty="0"/>
              <a:t> </a:t>
            </a:r>
            <a:r>
              <a:rPr lang="it-IT" sz="3000" dirty="0" err="1"/>
              <a:t>inque</a:t>
            </a:r>
            <a:r>
              <a:rPr lang="it-IT" sz="3000" dirty="0"/>
              <a:t> </a:t>
            </a:r>
            <a:r>
              <a:rPr lang="it-IT" sz="3000" dirty="0" err="1"/>
              <a:t>vicem</a:t>
            </a:r>
            <a:r>
              <a:rPr lang="it-IT" sz="3000" dirty="0"/>
              <a:t> </a:t>
            </a:r>
            <a:r>
              <a:rPr lang="it-IT" sz="3000" dirty="0" err="1"/>
              <a:t>fastus</a:t>
            </a:r>
            <a:r>
              <a:rPr lang="it-IT" sz="3000" dirty="0"/>
              <a:t> </a:t>
            </a:r>
            <a:r>
              <a:rPr lang="it-IT" sz="3000" dirty="0" err="1"/>
              <a:t>patiare</a:t>
            </a:r>
            <a:r>
              <a:rPr lang="it-IT" sz="3000" dirty="0"/>
              <a:t> </a:t>
            </a:r>
            <a:r>
              <a:rPr lang="it-IT" sz="3000" dirty="0" err="1"/>
              <a:t>superbos</a:t>
            </a:r>
            <a:r>
              <a:rPr lang="it-IT" sz="3000" dirty="0"/>
              <a:t>,</a:t>
            </a:r>
          </a:p>
          <a:p>
            <a:pPr marL="0" indent="0">
              <a:buNone/>
            </a:pPr>
            <a:r>
              <a:rPr lang="it-IT" sz="3000" dirty="0"/>
              <a:t>    et </a:t>
            </a:r>
            <a:r>
              <a:rPr lang="it-IT" sz="3000" dirty="0" err="1"/>
              <a:t>quae</a:t>
            </a:r>
            <a:r>
              <a:rPr lang="it-IT" sz="3000" dirty="0"/>
              <a:t> </a:t>
            </a:r>
            <a:r>
              <a:rPr lang="it-IT" sz="3000" dirty="0" err="1"/>
              <a:t>fecisti</a:t>
            </a:r>
            <a:r>
              <a:rPr lang="it-IT" sz="3000" dirty="0"/>
              <a:t> </a:t>
            </a:r>
            <a:r>
              <a:rPr lang="it-IT" sz="3000" dirty="0" err="1"/>
              <a:t>facta</a:t>
            </a:r>
            <a:r>
              <a:rPr lang="it-IT" sz="3000" dirty="0"/>
              <a:t> </a:t>
            </a:r>
            <a:r>
              <a:rPr lang="it-IT" sz="3000" dirty="0" err="1"/>
              <a:t>queraris</a:t>
            </a:r>
            <a:r>
              <a:rPr lang="it-IT" sz="3000" dirty="0"/>
              <a:t> </a:t>
            </a:r>
            <a:r>
              <a:rPr lang="it-IT" sz="3000" dirty="0" err="1"/>
              <a:t>anus</a:t>
            </a:r>
            <a:r>
              <a:rPr lang="it-IT" sz="3000" dirty="0"/>
              <a:t>!</a:t>
            </a:r>
          </a:p>
          <a:p>
            <a:pPr marL="0" indent="0">
              <a:buNone/>
            </a:pPr>
            <a:r>
              <a:rPr lang="it-IT" sz="3000" dirty="0"/>
              <a:t>Has </a:t>
            </a:r>
            <a:r>
              <a:rPr lang="it-IT" sz="3000" dirty="0" err="1"/>
              <a:t>tibi</a:t>
            </a:r>
            <a:r>
              <a:rPr lang="it-IT" sz="3000" dirty="0"/>
              <a:t> </a:t>
            </a:r>
            <a:r>
              <a:rPr lang="it-IT" sz="3000" dirty="0" err="1"/>
              <a:t>fatalis</a:t>
            </a:r>
            <a:r>
              <a:rPr lang="it-IT" sz="3000" dirty="0"/>
              <a:t> </a:t>
            </a:r>
            <a:r>
              <a:rPr lang="it-IT" sz="3000" dirty="0" err="1"/>
              <a:t>cecinit</a:t>
            </a:r>
            <a:r>
              <a:rPr lang="it-IT" sz="3000" dirty="0"/>
              <a:t> mea pagina </a:t>
            </a:r>
            <a:r>
              <a:rPr lang="it-IT" sz="3000" u="sng" dirty="0" err="1"/>
              <a:t>diras</a:t>
            </a:r>
            <a:r>
              <a:rPr lang="it-IT" sz="3000" dirty="0"/>
              <a:t>:</a:t>
            </a:r>
          </a:p>
          <a:p>
            <a:pPr marL="0" indent="0">
              <a:buNone/>
            </a:pPr>
            <a:r>
              <a:rPr lang="it-IT" sz="3000" dirty="0"/>
              <a:t>    </a:t>
            </a:r>
            <a:r>
              <a:rPr lang="it-IT" sz="3000" dirty="0" err="1"/>
              <a:t>eventum</a:t>
            </a:r>
            <a:r>
              <a:rPr lang="it-IT" sz="3000" dirty="0"/>
              <a:t> </a:t>
            </a:r>
            <a:r>
              <a:rPr lang="it-IT" sz="3000" u="sng" dirty="0" err="1"/>
              <a:t>formae</a:t>
            </a:r>
            <a:r>
              <a:rPr lang="it-IT" sz="3000" dirty="0"/>
              <a:t> </a:t>
            </a:r>
            <a:r>
              <a:rPr lang="it-IT" sz="3000" dirty="0" err="1"/>
              <a:t>disce</a:t>
            </a:r>
            <a:r>
              <a:rPr lang="it-IT" sz="3000" dirty="0"/>
              <a:t> </a:t>
            </a:r>
            <a:r>
              <a:rPr lang="it-IT" sz="3000" dirty="0" err="1"/>
              <a:t>timere</a:t>
            </a:r>
            <a:r>
              <a:rPr lang="it-IT" sz="3000" dirty="0"/>
              <a:t> </a:t>
            </a:r>
            <a:r>
              <a:rPr lang="it-IT" sz="3000" dirty="0" err="1"/>
              <a:t>tuae</a:t>
            </a:r>
            <a:r>
              <a:rPr lang="it-IT" sz="3000" dirty="0"/>
              <a:t>!</a:t>
            </a:r>
          </a:p>
        </p:txBody>
      </p:sp>
    </p:spTree>
    <p:extLst>
      <p:ext uri="{BB962C8B-B14F-4D97-AF65-F5344CB8AC3E}">
        <p14:creationId xmlns:p14="http://schemas.microsoft.com/office/powerpoint/2010/main" val="2735147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18AF23-45A9-1176-ADB7-24B7A5EEC648}"/>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C7FC70A-68B0-ECDE-D34E-AD4DD6510E53}"/>
              </a:ext>
            </a:extLst>
          </p:cNvPr>
          <p:cNvSpPr>
            <a:spLocks noGrp="1"/>
          </p:cNvSpPr>
          <p:nvPr>
            <p:ph idx="1"/>
          </p:nvPr>
        </p:nvSpPr>
        <p:spPr>
          <a:xfrm>
            <a:off x="838200" y="326571"/>
            <a:ext cx="10515600" cy="5850392"/>
          </a:xfrm>
        </p:spPr>
        <p:txBody>
          <a:bodyPr>
            <a:normAutofit lnSpcReduction="10000"/>
          </a:bodyPr>
          <a:lstStyle/>
          <a:p>
            <a:pPr marL="0" indent="0">
              <a:buNone/>
            </a:pPr>
            <a:r>
              <a:rPr lang="it-IT" sz="3000" dirty="0"/>
              <a:t>Addio, soglia bagnata di pianto alle mie parole!</a:t>
            </a:r>
          </a:p>
          <a:p>
            <a:pPr marL="0" indent="0">
              <a:buNone/>
            </a:pPr>
            <a:r>
              <a:rPr lang="it-IT" sz="3000" dirty="0"/>
              <a:t>Addio, porta, malgrado fracassata dalle mie mani adirate!</a:t>
            </a:r>
          </a:p>
          <a:p>
            <a:pPr marL="0" indent="0">
              <a:buNone/>
            </a:pPr>
            <a:r>
              <a:rPr lang="it-IT" sz="3000" dirty="0"/>
              <a:t>Quanto a te, possa opprimerti il peso degli anni tenuti nascosti</a:t>
            </a:r>
          </a:p>
          <a:p>
            <a:pPr marL="0" indent="0">
              <a:buNone/>
            </a:pPr>
            <a:r>
              <a:rPr lang="it-IT" sz="3000" dirty="0"/>
              <a:t>e sulla tua bellezza sopraggiunga una ruga sinistra.</a:t>
            </a:r>
          </a:p>
          <a:p>
            <a:pPr marL="0" indent="0">
              <a:buNone/>
            </a:pPr>
            <a:r>
              <a:rPr lang="it-IT" sz="3000" dirty="0"/>
              <a:t>Che, allora, ti venga la voglia di strappare dalla radice i bianchi capelli,</a:t>
            </a:r>
          </a:p>
          <a:p>
            <a:pPr marL="0" indent="0">
              <a:buNone/>
            </a:pPr>
            <a:r>
              <a:rPr lang="it-IT" sz="3000" dirty="0"/>
              <a:t>mentre lo specchio, ahimè, ti rinfaccerà le tue rughe!</a:t>
            </a:r>
          </a:p>
          <a:p>
            <a:pPr marL="0" indent="0">
              <a:buNone/>
            </a:pPr>
            <a:r>
              <a:rPr lang="it-IT" sz="3000" dirty="0"/>
              <a:t>Che tu, respinta a tua volta, possa patire l’altera arroganza</a:t>
            </a:r>
          </a:p>
          <a:p>
            <a:pPr marL="0" indent="0">
              <a:buNone/>
            </a:pPr>
            <a:r>
              <a:rPr lang="it-IT" sz="3000" dirty="0"/>
              <a:t>e dolerti da vecchia che ti sia fatto quello che agli altri hai fatto tu stessa!</a:t>
            </a:r>
          </a:p>
          <a:p>
            <a:pPr marL="0" indent="0">
              <a:buNone/>
            </a:pPr>
            <a:r>
              <a:rPr lang="it-IT" sz="3000" dirty="0"/>
              <a:t>I miei versi ti hanno cantato queste maledizioni funeste:</a:t>
            </a:r>
          </a:p>
          <a:p>
            <a:pPr marL="0" indent="0">
              <a:buNone/>
            </a:pPr>
            <a:r>
              <a:rPr lang="it-IT" sz="3000" dirty="0"/>
              <a:t>della tua bellezza impara a temere la fine!</a:t>
            </a:r>
          </a:p>
        </p:txBody>
      </p:sp>
    </p:spTree>
    <p:extLst>
      <p:ext uri="{BB962C8B-B14F-4D97-AF65-F5344CB8AC3E}">
        <p14:creationId xmlns:p14="http://schemas.microsoft.com/office/powerpoint/2010/main" val="941315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E6FC3C-99C7-F8A2-BECA-9927BF2653A1}"/>
              </a:ext>
            </a:extLst>
          </p:cNvPr>
          <p:cNvSpPr>
            <a:spLocks noGrp="1"/>
          </p:cNvSpPr>
          <p:nvPr>
            <p:ph type="title"/>
          </p:nvPr>
        </p:nvSpPr>
        <p:spPr/>
        <p:txBody>
          <a:bodyPr/>
          <a:lstStyle/>
          <a:p>
            <a:r>
              <a:rPr lang="it-IT" dirty="0"/>
              <a:t>Orazio, </a:t>
            </a:r>
            <a:r>
              <a:rPr lang="it-IT" i="1" dirty="0"/>
              <a:t>Odi </a:t>
            </a:r>
            <a:r>
              <a:rPr lang="it-IT" dirty="0"/>
              <a:t>III, 10</a:t>
            </a:r>
          </a:p>
        </p:txBody>
      </p:sp>
      <p:sp>
        <p:nvSpPr>
          <p:cNvPr id="3" name="Segnaposto contenuto 2">
            <a:extLst>
              <a:ext uri="{FF2B5EF4-FFF2-40B4-BE49-F238E27FC236}">
                <a16:creationId xmlns:a16="http://schemas.microsoft.com/office/drawing/2014/main" id="{53E5766E-BB4E-E560-5F8A-237D88CB29AF}"/>
              </a:ext>
            </a:extLst>
          </p:cNvPr>
          <p:cNvSpPr>
            <a:spLocks noGrp="1"/>
          </p:cNvSpPr>
          <p:nvPr>
            <p:ph idx="1"/>
          </p:nvPr>
        </p:nvSpPr>
        <p:spPr/>
        <p:txBody>
          <a:bodyPr>
            <a:normAutofit fontScale="92500" lnSpcReduction="10000"/>
          </a:bodyPr>
          <a:lstStyle/>
          <a:p>
            <a:pPr marL="0" indent="0">
              <a:buNone/>
            </a:pPr>
            <a:r>
              <a:rPr lang="it-IT" dirty="0"/>
              <a:t>Lice, se bevessi l’acqua del lontanissimo Tanai, sposata a un uomo spietato, rimpiangeresti di abbandonarmi disteso davanti alla tua porta crudele, esposto ad Aquilone che là è di casa. Senti con quale strepito scricchiola la porta, il boschetto piantato tra le belle case risponde muggendo ai venti e Giove in un cielo limpido congela le nevi che si sono depositate? Deponi l’orgoglio sgradito a Venere, affinché la fune non segua la ruota che gira all’indietro. Tuo padre, un etrusco, non ti ha generato come Penelope, restia nei confronti dei proci. Anche se non ti piegano né i doni né le preghiere né il pallore violaceo di chi ti ama né il marito ferito da un’amante della Pieria, abbi compassione di chi ti supplica, tu che non sei più tenera della dura quercia né più docile nell’animo delle serpi della </a:t>
            </a:r>
            <a:r>
              <a:rPr lang="it-IT" dirty="0" err="1"/>
              <a:t>Mauretania</a:t>
            </a:r>
            <a:r>
              <a:rPr lang="it-IT" dirty="0"/>
              <a:t>! </a:t>
            </a:r>
            <a:r>
              <a:rPr lang="it-IT"/>
              <a:t>Questo fianco non reggerà sempre l’uscio e l’acqua dal cielo.</a:t>
            </a:r>
          </a:p>
          <a:p>
            <a:pPr marL="0" indent="0">
              <a:buNone/>
            </a:pPr>
            <a:endParaRPr lang="it-IT" dirty="0"/>
          </a:p>
        </p:txBody>
      </p:sp>
    </p:spTree>
    <p:extLst>
      <p:ext uri="{BB962C8B-B14F-4D97-AF65-F5344CB8AC3E}">
        <p14:creationId xmlns:p14="http://schemas.microsoft.com/office/powerpoint/2010/main" val="3709083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1269D5-C7FE-43B7-650C-2677198CDDC7}"/>
              </a:ext>
            </a:extLst>
          </p:cNvPr>
          <p:cNvSpPr>
            <a:spLocks noGrp="1"/>
          </p:cNvSpPr>
          <p:nvPr>
            <p:ph type="title"/>
          </p:nvPr>
        </p:nvSpPr>
        <p:spPr/>
        <p:txBody>
          <a:bodyPr/>
          <a:lstStyle/>
          <a:p>
            <a:r>
              <a:rPr lang="it-IT" dirty="0"/>
              <a:t>Orazio, </a:t>
            </a:r>
            <a:r>
              <a:rPr lang="it-IT" i="1" dirty="0"/>
              <a:t>Odi </a:t>
            </a:r>
            <a:r>
              <a:rPr lang="it-IT" dirty="0"/>
              <a:t>IV, 13</a:t>
            </a:r>
          </a:p>
        </p:txBody>
      </p:sp>
      <p:sp>
        <p:nvSpPr>
          <p:cNvPr id="3" name="Segnaposto contenuto 2">
            <a:extLst>
              <a:ext uri="{FF2B5EF4-FFF2-40B4-BE49-F238E27FC236}">
                <a16:creationId xmlns:a16="http://schemas.microsoft.com/office/drawing/2014/main" id="{6705874D-1A79-69E4-5DC0-F8F40D085747}"/>
              </a:ext>
            </a:extLst>
          </p:cNvPr>
          <p:cNvSpPr>
            <a:spLocks noGrp="1"/>
          </p:cNvSpPr>
          <p:nvPr>
            <p:ph idx="1"/>
          </p:nvPr>
        </p:nvSpPr>
        <p:spPr/>
        <p:txBody>
          <a:bodyPr/>
          <a:lstStyle/>
          <a:p>
            <a:pPr marL="0" indent="0">
              <a:buNone/>
            </a:pPr>
            <a:r>
              <a:rPr lang="it-IT" dirty="0"/>
              <a:t>Audivere, </a:t>
            </a:r>
            <a:r>
              <a:rPr lang="it-IT" dirty="0" err="1"/>
              <a:t>Lyce</a:t>
            </a:r>
            <a:r>
              <a:rPr lang="it-IT" dirty="0"/>
              <a:t>, di mea </a:t>
            </a:r>
            <a:r>
              <a:rPr lang="it-IT" u="sng" dirty="0"/>
              <a:t>vota</a:t>
            </a:r>
            <a:r>
              <a:rPr lang="it-IT" dirty="0"/>
              <a:t>, di</a:t>
            </a:r>
          </a:p>
          <a:p>
            <a:pPr marL="0" indent="0">
              <a:buNone/>
            </a:pPr>
            <a:r>
              <a:rPr lang="it-IT" dirty="0" err="1"/>
              <a:t>audivere</a:t>
            </a:r>
            <a:r>
              <a:rPr lang="it-IT" dirty="0"/>
              <a:t>, </a:t>
            </a:r>
            <a:r>
              <a:rPr lang="it-IT" dirty="0" err="1"/>
              <a:t>Lyce</a:t>
            </a:r>
            <a:r>
              <a:rPr lang="it-IT" dirty="0"/>
              <a:t>: </a:t>
            </a:r>
            <a:r>
              <a:rPr lang="it-IT" dirty="0" err="1"/>
              <a:t>fis</a:t>
            </a:r>
            <a:r>
              <a:rPr lang="it-IT" dirty="0"/>
              <a:t> </a:t>
            </a:r>
            <a:r>
              <a:rPr lang="it-IT" dirty="0" err="1"/>
              <a:t>anus</a:t>
            </a:r>
            <a:r>
              <a:rPr lang="it-IT" dirty="0"/>
              <a:t> et </a:t>
            </a:r>
            <a:r>
              <a:rPr lang="it-IT" dirty="0" err="1"/>
              <a:t>tamen</a:t>
            </a:r>
            <a:endParaRPr lang="it-IT" dirty="0"/>
          </a:p>
          <a:p>
            <a:pPr marL="0" indent="0">
              <a:buNone/>
            </a:pPr>
            <a:r>
              <a:rPr lang="it-IT" dirty="0"/>
              <a:t>vis formosa </a:t>
            </a:r>
            <a:r>
              <a:rPr lang="it-IT" dirty="0" err="1"/>
              <a:t>videri</a:t>
            </a:r>
            <a:endParaRPr lang="it-IT" dirty="0"/>
          </a:p>
          <a:p>
            <a:pPr marL="0" indent="0">
              <a:buNone/>
            </a:pPr>
            <a:r>
              <a:rPr lang="it-IT" dirty="0" err="1"/>
              <a:t>ludisque</a:t>
            </a:r>
            <a:r>
              <a:rPr lang="it-IT" dirty="0"/>
              <a:t> et </a:t>
            </a:r>
            <a:r>
              <a:rPr lang="it-IT" dirty="0" err="1"/>
              <a:t>bibis</a:t>
            </a:r>
            <a:r>
              <a:rPr lang="it-IT" dirty="0"/>
              <a:t> </a:t>
            </a:r>
            <a:r>
              <a:rPr lang="it-IT" dirty="0" err="1"/>
              <a:t>inpudens</a:t>
            </a:r>
            <a:endParaRPr lang="it-IT" dirty="0"/>
          </a:p>
          <a:p>
            <a:pPr marL="0" indent="0">
              <a:buNone/>
            </a:pPr>
            <a:endParaRPr lang="it-IT" dirty="0"/>
          </a:p>
          <a:p>
            <a:pPr marL="0" indent="0">
              <a:buNone/>
            </a:pPr>
            <a:r>
              <a:rPr lang="it-IT" dirty="0"/>
              <a:t>et </a:t>
            </a:r>
            <a:r>
              <a:rPr lang="it-IT" dirty="0" err="1"/>
              <a:t>cantu</a:t>
            </a:r>
            <a:r>
              <a:rPr lang="it-IT" dirty="0"/>
              <a:t> tremulo pota </a:t>
            </a:r>
            <a:r>
              <a:rPr lang="it-IT" dirty="0" err="1"/>
              <a:t>Cupidinem</a:t>
            </a:r>
            <a:endParaRPr lang="it-IT" dirty="0"/>
          </a:p>
          <a:p>
            <a:pPr marL="0" indent="0">
              <a:buNone/>
            </a:pPr>
            <a:r>
              <a:rPr lang="it-IT" dirty="0" err="1"/>
              <a:t>lentum</a:t>
            </a:r>
            <a:r>
              <a:rPr lang="it-IT" dirty="0"/>
              <a:t> </a:t>
            </a:r>
            <a:r>
              <a:rPr lang="it-IT" dirty="0" err="1"/>
              <a:t>sollicitas</a:t>
            </a:r>
            <a:r>
              <a:rPr lang="it-IT" dirty="0"/>
              <a:t>.</a:t>
            </a:r>
          </a:p>
        </p:txBody>
      </p:sp>
    </p:spTree>
    <p:extLst>
      <p:ext uri="{BB962C8B-B14F-4D97-AF65-F5344CB8AC3E}">
        <p14:creationId xmlns:p14="http://schemas.microsoft.com/office/powerpoint/2010/main" val="2938911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1CBC5C-3EEE-6A4C-6734-7096687C6CA3}"/>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DE2FB56-E852-D0A1-2DCA-429115AD0232}"/>
              </a:ext>
            </a:extLst>
          </p:cNvPr>
          <p:cNvSpPr>
            <a:spLocks noGrp="1"/>
          </p:cNvSpPr>
          <p:nvPr>
            <p:ph idx="1"/>
          </p:nvPr>
        </p:nvSpPr>
        <p:spPr>
          <a:xfrm>
            <a:off x="838200" y="326571"/>
            <a:ext cx="10515600" cy="5850392"/>
          </a:xfrm>
        </p:spPr>
        <p:txBody>
          <a:bodyPr>
            <a:normAutofit/>
          </a:bodyPr>
          <a:lstStyle/>
          <a:p>
            <a:pPr marL="0" indent="0" algn="just">
              <a:buNone/>
            </a:pPr>
            <a:r>
              <a:rPr lang="it-IT" sz="3000" dirty="0"/>
              <a:t>Lice, gli dei hanno ascoltato le mie preghiere, le hanno ascoltate, Lice! Diventi vecchia e, tuttavia, vuoi apparire bella, scherzi, bevi senza pudore e, ubriaca, invochi cantando con voce tremante Amore che tarda ad arrivare. </a:t>
            </a:r>
          </a:p>
        </p:txBody>
      </p:sp>
    </p:spTree>
    <p:extLst>
      <p:ext uri="{BB962C8B-B14F-4D97-AF65-F5344CB8AC3E}">
        <p14:creationId xmlns:p14="http://schemas.microsoft.com/office/powerpoint/2010/main" val="47006950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76</TotalTime>
  <Words>638</Words>
  <Application>Microsoft Office PowerPoint</Application>
  <PresentationFormat>Widescreen</PresentationFormat>
  <Paragraphs>50</Paragraphs>
  <Slides>8</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8</vt:i4>
      </vt:variant>
    </vt:vector>
  </HeadingPairs>
  <TitlesOfParts>
    <vt:vector size="12" baseType="lpstr">
      <vt:lpstr>Aptos</vt:lpstr>
      <vt:lpstr>Aptos Display</vt:lpstr>
      <vt:lpstr>Arial</vt:lpstr>
      <vt:lpstr>Tema di Office</vt:lpstr>
      <vt:lpstr>Elegie</vt:lpstr>
      <vt:lpstr>Elegie III, 24, vv. 21 – 38 (o Elegia 25)</vt:lpstr>
      <vt:lpstr>Presentazione standard di PowerPoint</vt:lpstr>
      <vt:lpstr>Presentazione standard di PowerPoint</vt:lpstr>
      <vt:lpstr>Presentazione standard di PowerPoint</vt:lpstr>
      <vt:lpstr>Orazio, Odi III, 10</vt:lpstr>
      <vt:lpstr>Orazio, Odi IV, 13</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Tancredi Greco</dc:creator>
  <cp:lastModifiedBy>Tancredi Greco</cp:lastModifiedBy>
  <cp:revision>1</cp:revision>
  <dcterms:created xsi:type="dcterms:W3CDTF">2025-03-23T16:50:09Z</dcterms:created>
  <dcterms:modified xsi:type="dcterms:W3CDTF">2025-03-23T18:06:43Z</dcterms:modified>
</cp:coreProperties>
</file>