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1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30" name="Corpo livello uno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9" name="Corpo livello uno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48" name="Titolo Testo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Corpo livello uno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ttangolo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3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74" name="Corpo livello uno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Immagine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Titolo Testo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Titolo Testo</a:t>
            </a:r>
          </a:p>
        </p:txBody>
      </p:sp>
      <p:sp>
        <p:nvSpPr>
          <p:cNvPr id="84" name="Corpo livello uno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0083800" y="5903912"/>
            <a:ext cx="1270000" cy="12700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1pPr>
      <a:lvl2pPr marL="0" marR="0" indent="4572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2pPr>
      <a:lvl3pPr marL="0" marR="0" indent="9144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3pPr>
      <a:lvl4pPr marL="0" marR="0" indent="13716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4pPr>
      <a:lvl5pPr marL="0" marR="0" indent="18288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5pPr>
      <a:lvl6pPr marL="0" marR="0" indent="22860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6pPr>
      <a:lvl7pPr marL="0" marR="0" indent="27432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7pPr>
      <a:lvl8pPr marL="0" marR="0" indent="32004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8pPr>
      <a:lvl9pPr marL="0" marR="0" indent="365760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564_01.jpg" descr="1564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7396" y="-1"/>
            <a:ext cx="456547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1564_02.jpg" descr="1564_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8308" y="-1"/>
            <a:ext cx="4565469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1564_03.jpg" descr="1564_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77036" y="-1"/>
            <a:ext cx="456547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3258" y="0"/>
            <a:ext cx="810548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rcRect l="24882" t="0" r="45006" b="58854"/>
          <a:stretch>
            <a:fillRect/>
          </a:stretch>
        </p:blipFill>
        <p:spPr>
          <a:xfrm>
            <a:off x="3129985" y="0"/>
            <a:ext cx="593202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rcRect l="0" t="19893" r="0" b="13940"/>
          <a:stretch>
            <a:fillRect/>
          </a:stretch>
        </p:blipFill>
        <p:spPr>
          <a:xfrm>
            <a:off x="0" y="-1"/>
            <a:ext cx="12250025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4.jpeg" descr="image4.jpeg"/>
          <p:cNvPicPr>
            <a:picLocks noChangeAspect="1"/>
          </p:cNvPicPr>
          <p:nvPr/>
        </p:nvPicPr>
        <p:blipFill>
          <a:blip r:embed="rId2">
            <a:extLst/>
          </a:blip>
          <a:srcRect l="0" t="12507" r="0" b="5565"/>
          <a:stretch>
            <a:fillRect/>
          </a:stretch>
        </p:blipFill>
        <p:spPr>
          <a:xfrm>
            <a:off x="3696889" y="0"/>
            <a:ext cx="4798220" cy="68614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5.jpeg" descr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32296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399714702_10223953845771087_3102355101300123374_n.jpg" descr="399714702_10223953845771087_3102355101300123374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3265" y="-1"/>
            <a:ext cx="456547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401846076_10223953846211098_3669603056104559711_n.jpg" descr="401846076_10223953846211098_3669603056104559711_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4940" y="-1"/>
            <a:ext cx="456547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399612535_10223953846691110_5392920416915764959_n.jpg" descr="399612535_10223953846691110_5392920416915764959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88753" y="0"/>
            <a:ext cx="4565469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1565_01.jpg" descr="1565_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3265" y="-153939"/>
            <a:ext cx="4565470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1565_02.jpg" descr="1565_02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330"/>
          <a:stretch>
            <a:fillRect/>
          </a:stretch>
        </p:blipFill>
        <p:spPr>
          <a:xfrm>
            <a:off x="8326712" y="-56308"/>
            <a:ext cx="4556006" cy="675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1565_03.jpg" descr="1565_0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48398" y="-153939"/>
            <a:ext cx="4565470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rova-facciata-Eustachi-1024x476.jpg" descr="prova-facciata-Eustachi-1024x47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95312"/>
            <a:ext cx="12192001" cy="566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FM_A_0020.jpg" descr="FM_A_0020.jpg"/>
          <p:cNvPicPr>
            <a:picLocks noChangeAspect="1"/>
          </p:cNvPicPr>
          <p:nvPr/>
        </p:nvPicPr>
        <p:blipFill>
          <a:blip r:embed="rId2">
            <a:extLst/>
          </a:blip>
          <a:srcRect l="7614" t="15334" r="5054" b="7759"/>
          <a:stretch>
            <a:fillRect/>
          </a:stretch>
        </p:blipFill>
        <p:spPr>
          <a:xfrm>
            <a:off x="883840" y="58935"/>
            <a:ext cx="10424457" cy="6740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Casa di Lorenzo il Magnifico (4).jpg" descr="Casa di Lorenzo il Magnifico (4).jpg"/>
          <p:cNvPicPr>
            <a:picLocks noChangeAspect="1"/>
          </p:cNvPicPr>
          <p:nvPr/>
        </p:nvPicPr>
        <p:blipFill>
          <a:blip r:embed="rId2">
            <a:extLst/>
          </a:blip>
          <a:srcRect l="0" t="0" r="6377" b="12132"/>
          <a:stretch>
            <a:fillRect/>
          </a:stretch>
        </p:blipFill>
        <p:spPr>
          <a:xfrm>
            <a:off x="1256187" y="22424"/>
            <a:ext cx="9679231" cy="6813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2-marzo-2019.jpg" descr="2-marzo-20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99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asa di Lorenzo il Magnifico (8).jpg" descr="Casa di Lorenzo il Magnifico (8).jpg"/>
          <p:cNvPicPr>
            <a:picLocks noChangeAspect="1"/>
          </p:cNvPicPr>
          <p:nvPr/>
        </p:nvPicPr>
        <p:blipFill>
          <a:blip r:embed="rId2">
            <a:extLst/>
          </a:blip>
          <a:srcRect l="0" t="0" r="28417" b="0"/>
          <a:stretch>
            <a:fillRect/>
          </a:stretch>
        </p:blipFill>
        <p:spPr>
          <a:xfrm>
            <a:off x="328396" y="-1"/>
            <a:ext cx="654549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Screenshot 2025-03-03 alle 21.37.52.png" descr="Screenshot 2025-03-03 alle 21.37.5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8913" y="-1"/>
            <a:ext cx="4693412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jpeg" descr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3605" y="0"/>
            <a:ext cx="514478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4472C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