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FFF"/>
          </a:solidFill>
        </a:fill>
      </a:tcStyle>
    </a:wholeTbl>
    <a:band2H>
      <a:tcTxStyle b="def" i="def"/>
      <a:tcStyle>
        <a:tcBdr/>
        <a:fill>
          <a:solidFill>
            <a:srgbClr val="E6F0FF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F0CC"/>
          </a:solidFill>
        </a:fill>
      </a:tcStyle>
    </a:wholeTbl>
    <a:band2H>
      <a:tcTxStyle b="def" i="def"/>
      <a:tcStyle>
        <a:tcBdr/>
        <a:fill>
          <a:solidFill>
            <a:srgbClr val="EAF8E7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9D1E1"/>
          </a:solidFill>
        </a:fill>
      </a:tcStyle>
    </a:wholeTbl>
    <a:band2H>
      <a:tcTxStyle b="def" i="def"/>
      <a:tcStyle>
        <a:tcBdr/>
        <a:fill>
          <a:solidFill>
            <a:srgbClr val="FCE9F0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2" name="Shape 92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2200">
        <a:latin typeface="+mn-lt"/>
        <a:ea typeface="+mn-ea"/>
        <a:cs typeface="+mn-cs"/>
        <a:sym typeface="Lucida Grande"/>
      </a:defRPr>
    </a:lvl1pPr>
    <a:lvl2pPr indent="228600" defTabSz="457200" latinLnBrk="0">
      <a:defRPr sz="2200">
        <a:latin typeface="+mn-lt"/>
        <a:ea typeface="+mn-ea"/>
        <a:cs typeface="+mn-cs"/>
        <a:sym typeface="Lucida Grande"/>
      </a:defRPr>
    </a:lvl2pPr>
    <a:lvl3pPr indent="457200" defTabSz="457200" latinLnBrk="0">
      <a:defRPr sz="2200">
        <a:latin typeface="+mn-lt"/>
        <a:ea typeface="+mn-ea"/>
        <a:cs typeface="+mn-cs"/>
        <a:sym typeface="Lucida Grande"/>
      </a:defRPr>
    </a:lvl3pPr>
    <a:lvl4pPr indent="685800" defTabSz="457200" latinLnBrk="0">
      <a:defRPr sz="2200">
        <a:latin typeface="+mn-lt"/>
        <a:ea typeface="+mn-ea"/>
        <a:cs typeface="+mn-cs"/>
        <a:sym typeface="Lucida Grande"/>
      </a:defRPr>
    </a:lvl4pPr>
    <a:lvl5pPr indent="914400" defTabSz="457200" latinLnBrk="0">
      <a:defRPr sz="2200">
        <a:latin typeface="+mn-lt"/>
        <a:ea typeface="+mn-ea"/>
        <a:cs typeface="+mn-cs"/>
        <a:sym typeface="Lucida Grande"/>
      </a:defRPr>
    </a:lvl5pPr>
    <a:lvl6pPr indent="1143000" defTabSz="457200" latinLnBrk="0">
      <a:defRPr sz="2200">
        <a:latin typeface="+mn-lt"/>
        <a:ea typeface="+mn-ea"/>
        <a:cs typeface="+mn-cs"/>
        <a:sym typeface="Lucida Grande"/>
      </a:defRPr>
    </a:lvl6pPr>
    <a:lvl7pPr indent="1371600" defTabSz="457200" latinLnBrk="0">
      <a:defRPr sz="2200">
        <a:latin typeface="+mn-lt"/>
        <a:ea typeface="+mn-ea"/>
        <a:cs typeface="+mn-cs"/>
        <a:sym typeface="Lucida Grande"/>
      </a:defRPr>
    </a:lvl7pPr>
    <a:lvl8pPr indent="1600200" defTabSz="457200" latinLnBrk="0">
      <a:defRPr sz="2200">
        <a:latin typeface="+mn-lt"/>
        <a:ea typeface="+mn-ea"/>
        <a:cs typeface="+mn-cs"/>
        <a:sym typeface="Lucida Grande"/>
      </a:defRPr>
    </a:lvl8pPr>
    <a:lvl9pPr indent="1828800" defTabSz="457200" latinLnBrk="0">
      <a:defRPr sz="2200">
        <a:latin typeface="+mn-lt"/>
        <a:ea typeface="+mn-ea"/>
        <a:cs typeface="+mn-cs"/>
        <a:sym typeface="Lucida Grand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olo Testo"/>
          <p:cNvSpPr txBox="1"/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pPr/>
            <a:r>
              <a:t>Titolo Testo</a:t>
            </a:r>
          </a:p>
        </p:txBody>
      </p:sp>
      <p:sp>
        <p:nvSpPr>
          <p:cNvPr id="12" name="Corpo livello uno…"/>
          <p:cNvSpPr txBox="1"/>
          <p:nvPr>
            <p:ph type="body" sz="quarter" idx="1"/>
          </p:nvPr>
        </p:nvSpPr>
        <p:spPr>
          <a:xfrm>
            <a:off x="1524000" y="3602037"/>
            <a:ext cx="9144000" cy="1655764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0" algn="ctr">
              <a:buSzTx/>
              <a:buFontTx/>
              <a:buNone/>
              <a:defRPr sz="2400"/>
            </a:lvl2pPr>
            <a:lvl3pPr marL="0" indent="0" algn="ctr">
              <a:buSzTx/>
              <a:buFontTx/>
              <a:buNone/>
              <a:defRPr sz="2400"/>
            </a:lvl3pPr>
            <a:lvl4pPr marL="0" indent="0" algn="ctr">
              <a:buSzTx/>
              <a:buFontTx/>
              <a:buNone/>
              <a:defRPr sz="2400"/>
            </a:lvl4pPr>
            <a:lvl5pPr marL="0" indent="0" algn="ctr">
              <a:buSzTx/>
              <a:buFontTx/>
              <a:buNone/>
              <a:defRPr sz="24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3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olo Test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21" name="Corpo livello uno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2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olo Testo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Titolo Testo</a:t>
            </a:r>
          </a:p>
        </p:txBody>
      </p:sp>
      <p:sp>
        <p:nvSpPr>
          <p:cNvPr id="30" name="Corpo livello uno…"/>
          <p:cNvSpPr txBox="1"/>
          <p:nvPr>
            <p:ph type="body" sz="quarter" idx="1"/>
          </p:nvPr>
        </p:nvSpPr>
        <p:spPr>
          <a:xfrm>
            <a:off x="831850" y="4589462"/>
            <a:ext cx="10515600" cy="1500189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1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olo Test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39" name="Corpo livello uno…"/>
          <p:cNvSpPr txBox="1"/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0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Corpo livello uno…"/>
          <p:cNvSpPr txBox="1"/>
          <p:nvPr>
            <p:ph type="body" sz="quarter" idx="1"/>
          </p:nvPr>
        </p:nvSpPr>
        <p:spPr>
          <a:xfrm>
            <a:off x="6172200" y="1681163"/>
            <a:ext cx="5183188" cy="823914"/>
          </a:xfrm>
          <a:prstGeom prst="rect">
            <a:avLst/>
          </a:prstGeom>
        </p:spPr>
        <p:txBody>
          <a:bodyPr anchor="b"/>
          <a:lstStyle/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8" name="Titolo Testo"/>
          <p:cNvSpPr txBox="1"/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49" name="Corpo livello uno…"/>
          <p:cNvSpPr txBox="1"/>
          <p:nvPr>
            <p:ph type="body" sz="quarter" idx="21"/>
          </p:nvPr>
        </p:nvSpPr>
        <p:spPr>
          <a:xfrm>
            <a:off x="839787" y="1681163"/>
            <a:ext cx="5157790" cy="823914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b="1" sz="2400"/>
            </a:pPr>
          </a:p>
        </p:txBody>
      </p:sp>
      <p:sp>
        <p:nvSpPr>
          <p:cNvPr id="50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olo Test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58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Corpo livello uno…"/>
          <p:cNvSpPr txBox="1"/>
          <p:nvPr>
            <p:ph type="body" sz="quarter" idx="1"/>
          </p:nvPr>
        </p:nvSpPr>
        <p:spPr>
          <a:xfrm>
            <a:off x="839787" y="2057400"/>
            <a:ext cx="3932240" cy="3811588"/>
          </a:xfrm>
          <a:prstGeom prst="rect">
            <a:avLst/>
          </a:prstGeom>
        </p:spPr>
        <p:txBody>
          <a:bodyPr anchor="ctr"/>
          <a:lstStyle/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73" name="Titolo Testo"/>
          <p:cNvSpPr txBox="1"/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Titolo Testo</a:t>
            </a:r>
          </a:p>
        </p:txBody>
      </p:sp>
      <p:sp>
        <p:nvSpPr>
          <p:cNvPr id="74" name="Corpo livello uno…"/>
          <p:cNvSpPr txBox="1"/>
          <p:nvPr>
            <p:ph type="body" sz="half" idx="21"/>
          </p:nvPr>
        </p:nvSpPr>
        <p:spPr>
          <a:xfrm>
            <a:off x="5183187" y="987425"/>
            <a:ext cx="6172202" cy="4873625"/>
          </a:xfrm>
          <a:prstGeom prst="rect">
            <a:avLst/>
          </a:prstGeom>
        </p:spPr>
        <p:txBody>
          <a:bodyPr/>
          <a:lstStyle/>
          <a:p>
            <a:pPr>
              <a:defRPr sz="3200"/>
            </a:pPr>
          </a:p>
        </p:txBody>
      </p:sp>
      <p:sp>
        <p:nvSpPr>
          <p:cNvPr id="75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Immagine"/>
          <p:cNvSpPr/>
          <p:nvPr>
            <p:ph type="pic" sz="half" idx="21"/>
          </p:nvPr>
        </p:nvSpPr>
        <p:spPr>
          <a:xfrm>
            <a:off x="5183187" y="987425"/>
            <a:ext cx="6172202" cy="487362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83" name="Titolo Testo"/>
          <p:cNvSpPr txBox="1"/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Titolo Testo</a:t>
            </a:r>
          </a:p>
        </p:txBody>
      </p:sp>
      <p:sp>
        <p:nvSpPr>
          <p:cNvPr id="84" name="Corpo livello uno…"/>
          <p:cNvSpPr txBox="1"/>
          <p:nvPr>
            <p:ph type="body" sz="quarter" idx="1"/>
          </p:nvPr>
        </p:nvSpPr>
        <p:spPr>
          <a:xfrm>
            <a:off x="839787" y="2057400"/>
            <a:ext cx="3932240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0">
              <a:buSzTx/>
              <a:buFontTx/>
              <a:buNone/>
              <a:defRPr sz="1600"/>
            </a:lvl2pPr>
            <a:lvl3pPr marL="0" indent="0">
              <a:buSzTx/>
              <a:buFontTx/>
              <a:buNone/>
              <a:defRPr sz="1600"/>
            </a:lvl3pPr>
            <a:lvl4pPr marL="0" indent="0">
              <a:buSzTx/>
              <a:buFontTx/>
              <a:buNone/>
              <a:defRPr sz="1600"/>
            </a:lvl4pPr>
            <a:lvl5pPr marL="0" indent="0">
              <a:buSzTx/>
              <a:buFontTx/>
              <a:buNone/>
              <a:defRPr sz="16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85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Testo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normAutofit fontScale="100000" lnSpcReduction="0"/>
          </a:bodyPr>
          <a:lstStyle/>
          <a:p>
            <a:pPr/>
            <a:r>
              <a:t>Titolo Testo</a:t>
            </a:r>
          </a:p>
        </p:txBody>
      </p:sp>
      <p:sp>
        <p:nvSpPr>
          <p:cNvPr id="3" name="Corpo livello uno…"/>
          <p:cNvSpPr txBox="1"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 fontScale="100000" lnSpcReduction="0"/>
          </a:bodyPr>
          <a:lstStyle/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" name="Numero diapositiva"/>
          <p:cNvSpPr txBox="1"/>
          <p:nvPr>
            <p:ph type="sldNum" sz="quarter" idx="2"/>
          </p:nvPr>
        </p:nvSpPr>
        <p:spPr>
          <a:xfrm>
            <a:off x="11095178" y="6414761"/>
            <a:ext cx="258623" cy="248303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1234438" marR="0" indent="-320038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Relationship Id="rId4" Type="http://schemas.openxmlformats.org/officeDocument/2006/relationships/image" Target="../media/image5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Relationship Id="rId3" Type="http://schemas.openxmlformats.org/officeDocument/2006/relationships/image" Target="../media/image10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Relationship Id="rId3" Type="http://schemas.openxmlformats.org/officeDocument/2006/relationships/image" Target="../media/image12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eg"/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5" Type="http://schemas.openxmlformats.org/officeDocument/2006/relationships/image" Target="../media/image17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1132_01.jpg" descr="1132_0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95031" y="0"/>
            <a:ext cx="3575958" cy="685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95" name="1132_02.jpg" descr="1132_02.jpg"/>
          <p:cNvPicPr>
            <a:picLocks noChangeAspect="1"/>
          </p:cNvPicPr>
          <p:nvPr/>
        </p:nvPicPr>
        <p:blipFill>
          <a:blip r:embed="rId3">
            <a:extLst/>
          </a:blip>
          <a:srcRect l="14047" t="0" r="0" b="0"/>
          <a:stretch>
            <a:fillRect/>
          </a:stretch>
        </p:blipFill>
        <p:spPr>
          <a:xfrm>
            <a:off x="3914634" y="-12322"/>
            <a:ext cx="7965984" cy="616348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4275_-_Milano_-_Casa_dei_Grifi_in_via_Valpetrosa_Sec._XV_-_Foto_Giovanni_Dall'Orto_-_14-July-2007.jpg" descr="4275_-_Milano_-_Casa_dei_Grifi_in_via_Valpetrosa_Sec._XV_-_Foto_Giovanni_Dall'Orto_-_14-July-2007.jpg"/>
          <p:cNvPicPr>
            <a:picLocks noChangeAspect="1"/>
          </p:cNvPicPr>
          <p:nvPr/>
        </p:nvPicPr>
        <p:blipFill>
          <a:blip r:embed="rId2">
            <a:extLst/>
          </a:blip>
          <a:srcRect l="20970" t="8737" r="45141" b="0"/>
          <a:stretch>
            <a:fillRect/>
          </a:stretch>
        </p:blipFill>
        <p:spPr>
          <a:xfrm rot="16200000">
            <a:off x="2833217" y="-2406137"/>
            <a:ext cx="6525574" cy="1167011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1132_03.jpg" descr="1132_0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6523" y="336845"/>
            <a:ext cx="4444703" cy="3120654"/>
          </a:xfrm>
          <a:prstGeom prst="rect">
            <a:avLst/>
          </a:prstGeom>
          <a:ln w="12700">
            <a:miter lim="400000"/>
          </a:ln>
        </p:spPr>
      </p:pic>
      <p:pic>
        <p:nvPicPr>
          <p:cNvPr id="98" name="1132_04.jpg" descr="1132_04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718135" y="228024"/>
            <a:ext cx="4444703" cy="3338296"/>
          </a:xfrm>
          <a:prstGeom prst="rect">
            <a:avLst/>
          </a:prstGeom>
          <a:ln w="12700">
            <a:miter lim="400000"/>
          </a:ln>
        </p:spPr>
      </p:pic>
      <p:pic>
        <p:nvPicPr>
          <p:cNvPr id="99" name="1132_05.jpg" descr="1132_05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279333" y="3752483"/>
            <a:ext cx="3633334" cy="312065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0906_01.jpg" descr="0906_01.jpg"/>
          <p:cNvPicPr>
            <a:picLocks noChangeAspect="1"/>
          </p:cNvPicPr>
          <p:nvPr/>
        </p:nvPicPr>
        <p:blipFill>
          <a:blip r:embed="rId2">
            <a:extLst/>
          </a:blip>
          <a:srcRect l="0" t="0" r="0" b="10266"/>
          <a:stretch>
            <a:fillRect/>
          </a:stretch>
        </p:blipFill>
        <p:spPr>
          <a:xfrm>
            <a:off x="2838053" y="-208366"/>
            <a:ext cx="6515705" cy="706864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1131_01.jpg" descr="1131_0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42852" y="0"/>
            <a:ext cx="7906296" cy="6858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1131_02.jpg" descr="1131_0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83903" y="0"/>
            <a:ext cx="10624194" cy="6858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2015-06-01_Valpetrosa_1.jpg" descr="2015-06-01_Valpetrosa_1.jpg"/>
          <p:cNvPicPr>
            <a:picLocks noChangeAspect="1"/>
          </p:cNvPicPr>
          <p:nvPr/>
        </p:nvPicPr>
        <p:blipFill>
          <a:blip r:embed="rId2">
            <a:extLst/>
          </a:blip>
          <a:srcRect l="0" t="0" r="0" b="12590"/>
          <a:stretch>
            <a:fillRect/>
          </a:stretch>
        </p:blipFill>
        <p:spPr>
          <a:xfrm>
            <a:off x="71360" y="793"/>
            <a:ext cx="5884203" cy="6856215"/>
          </a:xfrm>
          <a:prstGeom prst="rect">
            <a:avLst/>
          </a:prstGeom>
          <a:ln w="12700">
            <a:miter lim="400000"/>
          </a:ln>
        </p:spPr>
      </p:pic>
      <p:pic>
        <p:nvPicPr>
          <p:cNvPr id="108" name="2015-06-01_Valpetrosa_5.jpg" descr="2015-06-01_Valpetrosa_5.jpg"/>
          <p:cNvPicPr>
            <a:picLocks noChangeAspect="1"/>
          </p:cNvPicPr>
          <p:nvPr/>
        </p:nvPicPr>
        <p:blipFill>
          <a:blip r:embed="rId3">
            <a:extLst/>
          </a:blip>
          <a:srcRect l="0" t="0" r="0" b="9403"/>
          <a:stretch>
            <a:fillRect/>
          </a:stretch>
        </p:blipFill>
        <p:spPr>
          <a:xfrm>
            <a:off x="6466263" y="-14112"/>
            <a:ext cx="5678758" cy="685808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1024px-4267_-_Milano_-_Casa_dei_Grifi_in_via_Valpetrosa_Sec._XV_-_Foto_Giovanni_Dall'Orto_-_14-July-2007.jpg" descr="1024px-4267_-_Milano_-_Casa_dei_Grifi_in_via_Valpetrosa_Sec._XV_-_Foto_Giovanni_Dall'Orto_-_14-July-2007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7207" y="-126039"/>
            <a:ext cx="4721608" cy="7110078"/>
          </a:xfrm>
          <a:prstGeom prst="rect">
            <a:avLst/>
          </a:prstGeom>
          <a:ln w="12700">
            <a:miter lim="400000"/>
          </a:ln>
        </p:spPr>
      </p:pic>
      <p:pic>
        <p:nvPicPr>
          <p:cNvPr id="111" name="4265_-_Milano_-_Casa_dei_Grifi_in_via_Valpetrosa_Sec._XV_-_Foto_Giovanni_Dall'Orto_-_14-July-2007.jpg" descr="4265_-_Milano_-_Casa_dei_Grifi_in_via_Valpetrosa_Sec._XV_-_Foto_Giovanni_Dall'Orto_-_14-July-2007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174068" y="-1"/>
            <a:ext cx="4554211" cy="6858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4252_-_Milano_-_Casa_dei_Grifi_in_via_Valpetrosa_Sec._XV_-_Foto_Giovanni_Dall'Orto_-_14-July.-2007.jpg" descr="4252_-_Milano_-_Casa_dei_Grifi_in_via_Valpetrosa_Sec._XV_-_Foto_Giovanni_Dall'Orto_-_14-July.-2007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32329" y="-1"/>
            <a:ext cx="10327342" cy="6858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4248_-_Milano_-_Casa_dei_Grifi_in_via_Valpetrosa_Sec._XV_-_Foto_Giovanni_Dall'Orto_-_14-July.-2007.jpg" descr="4248_-_Milano_-_Casa_dei_Grifi_in_via_Valpetrosa_Sec._XV_-_Foto_Giovanni_Dall'Orto_-_14-July.-2007.jpg"/>
          <p:cNvPicPr>
            <a:picLocks noChangeAspect="1"/>
          </p:cNvPicPr>
          <p:nvPr/>
        </p:nvPicPr>
        <p:blipFill>
          <a:blip r:embed="rId2">
            <a:extLst/>
          </a:blip>
          <a:srcRect l="0" t="27523" r="0" b="0"/>
          <a:stretch>
            <a:fillRect/>
          </a:stretch>
        </p:blipFill>
        <p:spPr>
          <a:xfrm>
            <a:off x="27404" y="147300"/>
            <a:ext cx="6588280" cy="3170873"/>
          </a:xfrm>
          <a:prstGeom prst="rect">
            <a:avLst/>
          </a:prstGeom>
          <a:ln w="12700">
            <a:miter lim="400000"/>
          </a:ln>
        </p:spPr>
      </p:pic>
      <p:pic>
        <p:nvPicPr>
          <p:cNvPr id="116" name="4246_-_Milano_-_Casa_dei_Grifi_in_via_Valpetrosa_Sec._XV_-_Foto_Giovanni_Dall'Orto_-_14-July.-2007.jpg" descr="4246_-_Milano_-_Casa_dei_Grifi_in_via_Valpetrosa_Sec._XV_-_Foto_Giovanni_Dall'Orto_-_14-July.-2007.jpg"/>
          <p:cNvPicPr>
            <a:picLocks noChangeAspect="1"/>
          </p:cNvPicPr>
          <p:nvPr/>
        </p:nvPicPr>
        <p:blipFill>
          <a:blip r:embed="rId3">
            <a:extLst/>
          </a:blip>
          <a:srcRect l="4314" t="26685" r="0" b="4100"/>
          <a:stretch>
            <a:fillRect/>
          </a:stretch>
        </p:blipFill>
        <p:spPr>
          <a:xfrm>
            <a:off x="20657" y="3512872"/>
            <a:ext cx="6601462" cy="3170999"/>
          </a:xfrm>
          <a:prstGeom prst="rect">
            <a:avLst/>
          </a:prstGeom>
          <a:ln w="12700">
            <a:miter lim="400000"/>
          </a:ln>
        </p:spPr>
      </p:pic>
      <p:pic>
        <p:nvPicPr>
          <p:cNvPr id="117" name="4260_-_Milano_-_Casa_dei_Grifi_in_via_Valpetrosa_Sec._XV_-_Foto_Giovanni_Dall'Orto_-_14-July.-2007.jpg" descr="4260_-_Milano_-_Casa_dei_Grifi_in_via_Valpetrosa_Sec._XV_-_Foto_Giovanni_Dall'Orto_-_14-July.-2007.jpg"/>
          <p:cNvPicPr>
            <a:picLocks noChangeAspect="1"/>
          </p:cNvPicPr>
          <p:nvPr/>
        </p:nvPicPr>
        <p:blipFill>
          <a:blip r:embed="rId4">
            <a:extLst/>
          </a:blip>
          <a:srcRect l="31657" t="28147" r="34971" b="34425"/>
          <a:stretch>
            <a:fillRect/>
          </a:stretch>
        </p:blipFill>
        <p:spPr>
          <a:xfrm>
            <a:off x="7383214" y="147300"/>
            <a:ext cx="4257659" cy="3171009"/>
          </a:xfrm>
          <a:prstGeom prst="rect">
            <a:avLst/>
          </a:prstGeom>
          <a:ln w="12700">
            <a:miter lim="400000"/>
          </a:ln>
        </p:spPr>
      </p:pic>
      <p:pic>
        <p:nvPicPr>
          <p:cNvPr id="118" name="4261_-_Milano_-_Casa_dei_Grifi_in_via_Valpetrosa_Sec._XV_-_Foto_Giovanni_Dall'Orto_-_14-July.-2007.jpg" descr="4261_-_Milano_-_Casa_dei_Grifi_in_via_Valpetrosa_Sec._XV_-_Foto_Giovanni_Dall'Orto_-_14-July.-2007.jpg"/>
          <p:cNvPicPr>
            <a:picLocks noChangeAspect="1"/>
          </p:cNvPicPr>
          <p:nvPr/>
        </p:nvPicPr>
        <p:blipFill>
          <a:blip r:embed="rId5">
            <a:extLst/>
          </a:blip>
          <a:srcRect l="28845" t="31826" r="29737" b="27897"/>
          <a:stretch>
            <a:fillRect/>
          </a:stretch>
        </p:blipFill>
        <p:spPr>
          <a:xfrm>
            <a:off x="7383214" y="3586889"/>
            <a:ext cx="4257771" cy="302301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Lucida Grande"/>
        <a:ea typeface="Lucida Grande"/>
        <a:cs typeface="Lucida Grand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Lucida Grande"/>
        <a:ea typeface="Lucida Grande"/>
        <a:cs typeface="Lucida Grand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