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1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30" name="Corpo livello uno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9" name="Corpo livello uno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8" name="Corpo livello uno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73" name="Corpo livello uno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83" name="Segnaposto immagine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Corpo livello uno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4750595" cy="6863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magine 2" descr="Immagin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94880" y="719666"/>
            <a:ext cx="6997120" cy="5418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magine 5" descr="Immagin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Michelozzo_e_artisti_lombardi,_portale_del_banco_mediceo_a_milano,_1450-1500_ca._04.JPG" descr="Michelozzo_e_artisti_lombardi,_portale_del_banco_mediceo_a_milano,_1450-1500_ca._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-1"/>
            <a:ext cx="10287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magine 5" descr="Immagin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6327" y="3506"/>
            <a:ext cx="6179346" cy="6854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Immagine 4" descr="Immagine 4"/>
          <p:cNvPicPr>
            <a:picLocks noChangeAspect="1"/>
          </p:cNvPicPr>
          <p:nvPr/>
        </p:nvPicPr>
        <p:blipFill>
          <a:blip r:embed="rId3">
            <a:extLst/>
          </a:blip>
          <a:srcRect l="48570" t="0" r="0" b="0"/>
          <a:stretch>
            <a:fillRect/>
          </a:stretch>
        </p:blipFill>
        <p:spPr>
          <a:xfrm>
            <a:off x="9798842" y="0"/>
            <a:ext cx="1785938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magine 8" descr="Immagin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6250" y="-2780"/>
            <a:ext cx="1916908" cy="6857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Castello_Sforzesco-Portale_Banco_Mediceo_7.jpg" descr="Castello_Sforzesco-Portale_Banco_Mediceo_7.jpg"/>
          <p:cNvPicPr>
            <a:picLocks noChangeAspect="1"/>
          </p:cNvPicPr>
          <p:nvPr/>
        </p:nvPicPr>
        <p:blipFill>
          <a:blip r:embed="rId2">
            <a:extLst/>
          </a:blip>
          <a:srcRect l="23336" t="0" r="14335" b="0"/>
          <a:stretch>
            <a:fillRect/>
          </a:stretch>
        </p:blipFill>
        <p:spPr>
          <a:xfrm>
            <a:off x="966581" y="-1"/>
            <a:ext cx="3205812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Castello_Sforzesco-Portale_Banco_Mediceo_9.jpg" descr="Castello_Sforzesco-Portale_Banco_Mediceo_9.jpg"/>
          <p:cNvPicPr>
            <a:picLocks noChangeAspect="1"/>
          </p:cNvPicPr>
          <p:nvPr/>
        </p:nvPicPr>
        <p:blipFill>
          <a:blip r:embed="rId3">
            <a:extLst/>
          </a:blip>
          <a:srcRect l="5106" t="0" r="22069" b="0"/>
          <a:stretch>
            <a:fillRect/>
          </a:stretch>
        </p:blipFill>
        <p:spPr>
          <a:xfrm>
            <a:off x="8008942" y="0"/>
            <a:ext cx="3315201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g-6.jpg" descr="img-6.jpg"/>
          <p:cNvPicPr>
            <a:picLocks noChangeAspect="1"/>
          </p:cNvPicPr>
          <p:nvPr/>
        </p:nvPicPr>
        <p:blipFill>
          <a:blip r:embed="rId4">
            <a:extLst/>
          </a:blip>
          <a:srcRect l="2844" t="0" r="2844" b="67985"/>
          <a:stretch>
            <a:fillRect/>
          </a:stretch>
        </p:blipFill>
        <p:spPr>
          <a:xfrm>
            <a:off x="5050520" y="167366"/>
            <a:ext cx="1859156" cy="2328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g-6.jpg" descr="img-6.jpg"/>
          <p:cNvPicPr>
            <a:picLocks noChangeAspect="1"/>
          </p:cNvPicPr>
          <p:nvPr/>
        </p:nvPicPr>
        <p:blipFill>
          <a:blip r:embed="rId4">
            <a:extLst/>
          </a:blip>
          <a:srcRect l="0" t="37910" r="0" b="2643"/>
          <a:stretch>
            <a:fillRect/>
          </a:stretch>
        </p:blipFill>
        <p:spPr>
          <a:xfrm>
            <a:off x="5050520" y="2611043"/>
            <a:ext cx="1859003" cy="4076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398813040_10223925218255417_9215215403967654360_n.jpg" descr="398813040_10223925218255417_9215215403967654360_n.jpg"/>
          <p:cNvPicPr>
            <a:picLocks noChangeAspect="1"/>
          </p:cNvPicPr>
          <p:nvPr/>
        </p:nvPicPr>
        <p:blipFill>
          <a:blip r:embed="rId2">
            <a:extLst/>
          </a:blip>
          <a:srcRect l="0" t="0" r="34378" b="0"/>
          <a:stretch>
            <a:fillRect/>
          </a:stretch>
        </p:blipFill>
        <p:spPr>
          <a:xfrm>
            <a:off x="3295907" y="-1"/>
            <a:ext cx="5161805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398813040_10223925218255417_9215215403967654360_n.jpg" descr="398813040_10223925218255417_9215215403967654360_n.jpg"/>
          <p:cNvPicPr>
            <a:picLocks noChangeAspect="1"/>
          </p:cNvPicPr>
          <p:nvPr/>
        </p:nvPicPr>
        <p:blipFill>
          <a:blip r:embed="rId2">
            <a:extLst/>
          </a:blip>
          <a:srcRect l="68365" t="0" r="0" b="48008"/>
          <a:stretch>
            <a:fillRect/>
          </a:stretch>
        </p:blipFill>
        <p:spPr>
          <a:xfrm>
            <a:off x="60814" y="1250354"/>
            <a:ext cx="3040755" cy="4357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398813040_10223925218255417_9215215403967654360_n.jpg" descr="398813040_10223925218255417_9215215403967654360_n.jpg"/>
          <p:cNvPicPr>
            <a:picLocks noChangeAspect="1"/>
          </p:cNvPicPr>
          <p:nvPr/>
        </p:nvPicPr>
        <p:blipFill>
          <a:blip r:embed="rId2">
            <a:extLst/>
          </a:blip>
          <a:srcRect l="68347" t="54300" r="0" b="0"/>
          <a:stretch>
            <a:fillRect/>
          </a:stretch>
        </p:blipFill>
        <p:spPr>
          <a:xfrm>
            <a:off x="8651901" y="1250354"/>
            <a:ext cx="3461698" cy="43573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400248360_10223950961098972_9051171393015680783_n.jpg" descr="400248360_10223950961098972_9051171393015680783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992" y="543888"/>
            <a:ext cx="5630090" cy="5770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400747724_10223950961658986_2860694101834935058_n.jpg" descr="400747724_10223950961658986_2860694101834935058_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68936" y="543888"/>
            <a:ext cx="5415768" cy="57702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400833101_10223950962299002_4161082793193271170_n.jpg" descr="400833101_10223950962299002_4161082793193271170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7714" y="567840"/>
            <a:ext cx="5947798" cy="58889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400729377_10223950962819015_6852575737369183030_n.jpg" descr="400729377_10223950962819015_6852575737369183030_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4444" y="651134"/>
            <a:ext cx="5943039" cy="5722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