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ACEE7F-35BB-4FDD-9CC1-CA777A1D2F10}" v="4" dt="2025-04-22T11:32:38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 Greco" userId="68f4d11238ebce53" providerId="LiveId" clId="{6DACEE7F-35BB-4FDD-9CC1-CA777A1D2F10}"/>
    <pc:docChg chg="undo custSel addSld modSld">
      <pc:chgData name="Tancredi Greco" userId="68f4d11238ebce53" providerId="LiveId" clId="{6DACEE7F-35BB-4FDD-9CC1-CA777A1D2F10}" dt="2025-04-22T11:34:06.464" v="2136" actId="313"/>
      <pc:docMkLst>
        <pc:docMk/>
      </pc:docMkLst>
      <pc:sldChg chg="modSp mod">
        <pc:chgData name="Tancredi Greco" userId="68f4d11238ebce53" providerId="LiveId" clId="{6DACEE7F-35BB-4FDD-9CC1-CA777A1D2F10}" dt="2025-04-20T17:06:51.146" v="10" actId="20577"/>
        <pc:sldMkLst>
          <pc:docMk/>
          <pc:sldMk cId="2787496163" sldId="257"/>
        </pc:sldMkLst>
        <pc:spChg chg="mod">
          <ac:chgData name="Tancredi Greco" userId="68f4d11238ebce53" providerId="LiveId" clId="{6DACEE7F-35BB-4FDD-9CC1-CA777A1D2F10}" dt="2025-04-20T17:06:51.146" v="10" actId="20577"/>
          <ac:spMkLst>
            <pc:docMk/>
            <pc:sldMk cId="2787496163" sldId="257"/>
            <ac:spMk id="2" creationId="{10CD93EE-2401-F381-32F7-AC97D06E78D1}"/>
          </ac:spMkLst>
        </pc:spChg>
      </pc:sldChg>
      <pc:sldChg chg="modSp add mod">
        <pc:chgData name="Tancredi Greco" userId="68f4d11238ebce53" providerId="LiveId" clId="{6DACEE7F-35BB-4FDD-9CC1-CA777A1D2F10}" dt="2025-04-22T10:42:51.150" v="705" actId="20577"/>
        <pc:sldMkLst>
          <pc:docMk/>
          <pc:sldMk cId="3361807157" sldId="258"/>
        </pc:sldMkLst>
        <pc:spChg chg="mod">
          <ac:chgData name="Tancredi Greco" userId="68f4d11238ebce53" providerId="LiveId" clId="{6DACEE7F-35BB-4FDD-9CC1-CA777A1D2F10}" dt="2025-04-22T10:42:51.150" v="705" actId="20577"/>
          <ac:spMkLst>
            <pc:docMk/>
            <pc:sldMk cId="3361807157" sldId="258"/>
            <ac:spMk id="2" creationId="{A7C40BF4-5322-0626-2D5B-0A152FA55E88}"/>
          </ac:spMkLst>
        </pc:spChg>
      </pc:sldChg>
      <pc:sldChg chg="modSp add mod">
        <pc:chgData name="Tancredi Greco" userId="68f4d11238ebce53" providerId="LiveId" clId="{6DACEE7F-35BB-4FDD-9CC1-CA777A1D2F10}" dt="2025-04-22T11:32:12.013" v="1863" actId="255"/>
        <pc:sldMkLst>
          <pc:docMk/>
          <pc:sldMk cId="237547101" sldId="259"/>
        </pc:sldMkLst>
        <pc:spChg chg="mod">
          <ac:chgData name="Tancredi Greco" userId="68f4d11238ebce53" providerId="LiveId" clId="{6DACEE7F-35BB-4FDD-9CC1-CA777A1D2F10}" dt="2025-04-22T11:32:12.013" v="1863" actId="255"/>
          <ac:spMkLst>
            <pc:docMk/>
            <pc:sldMk cId="237547101" sldId="259"/>
            <ac:spMk id="2" creationId="{2DAF6655-F67A-6890-781B-B9647E856D3A}"/>
          </ac:spMkLst>
        </pc:spChg>
      </pc:sldChg>
      <pc:sldChg chg="modSp add mod">
        <pc:chgData name="Tancredi Greco" userId="68f4d11238ebce53" providerId="LiveId" clId="{6DACEE7F-35BB-4FDD-9CC1-CA777A1D2F10}" dt="2025-04-22T11:32:23.719" v="1864" actId="255"/>
        <pc:sldMkLst>
          <pc:docMk/>
          <pc:sldMk cId="3028119479" sldId="260"/>
        </pc:sldMkLst>
        <pc:spChg chg="mod">
          <ac:chgData name="Tancredi Greco" userId="68f4d11238ebce53" providerId="LiveId" clId="{6DACEE7F-35BB-4FDD-9CC1-CA777A1D2F10}" dt="2025-04-22T11:32:23.719" v="1864" actId="255"/>
          <ac:spMkLst>
            <pc:docMk/>
            <pc:sldMk cId="3028119479" sldId="260"/>
            <ac:spMk id="2" creationId="{1CA5124F-80A6-DB25-7785-DB707D5E2D0F}"/>
          </ac:spMkLst>
        </pc:spChg>
      </pc:sldChg>
      <pc:sldChg chg="modSp add mod">
        <pc:chgData name="Tancredi Greco" userId="68f4d11238ebce53" providerId="LiveId" clId="{6DACEE7F-35BB-4FDD-9CC1-CA777A1D2F10}" dt="2025-04-22T11:34:06.464" v="2136" actId="313"/>
        <pc:sldMkLst>
          <pc:docMk/>
          <pc:sldMk cId="3404409164" sldId="261"/>
        </pc:sldMkLst>
        <pc:spChg chg="mod">
          <ac:chgData name="Tancredi Greco" userId="68f4d11238ebce53" providerId="LiveId" clId="{6DACEE7F-35BB-4FDD-9CC1-CA777A1D2F10}" dt="2025-04-22T11:34:06.464" v="2136" actId="313"/>
          <ac:spMkLst>
            <pc:docMk/>
            <pc:sldMk cId="3404409164" sldId="261"/>
            <ac:spMk id="2" creationId="{FA332D56-FC1A-9E21-00C0-6C7E2695EB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F590D1-964B-601D-602B-74702C6E4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1AD5B78-D69D-B69D-28EB-2DE6B3865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FD24AF-8DAC-B783-889E-927D4814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8B3566D-313F-CDEE-2DD9-C192FE6AB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AC6704-60D9-7D64-3352-506FB6521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98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E88C59-6182-9272-6C10-9906FA80D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ADB98F6-7CA6-68D9-E447-3DA09F67D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7FB908-87BB-1132-9032-7C8D15D10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1D5BF6-989F-C148-E2EC-F166554A9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88329B-C093-8944-5FBE-D1891BFA6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92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75E864B-84C1-D3D0-7F1C-208E251A33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37BBF1-525D-0470-3AB6-A339460FB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6CFB00-3B06-94C0-35B1-3D7E4B9D4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9D6DB1-C567-28B2-67DF-002ADF7EE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5E1AB8-A47F-96DC-D814-83DE833A3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128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80A8F3-2EDF-6CFA-78B7-743D12454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196988-0E44-34EB-8CF4-75491CD3B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0144E9-A595-8F55-1648-3266D8E6D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49CC93-60F2-25DB-6388-ED04FBBE4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347078-946B-24C6-3587-3A94EF62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027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074240-D4B5-50D4-8C74-D7A6E54B5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299FC6-C11A-4FF8-62FD-1F2EB37DF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9C84A0-7502-E8B2-7F13-628D867F9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6C1418-DA0D-5C3F-239E-0816F7664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8A8F71-F6C6-1E98-3FE6-C0909B732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389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269991-1030-E994-F2DF-E56FBA88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85C8F5-DC0F-4445-E01C-BBBF897F7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9DEEE4-D3D8-B4DE-10AA-4F5FE0ADF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C8376F2-BC88-B42D-A9B8-26A028FAC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FFC647-82CC-DA12-FF9F-E5617A218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8F429B-158F-748C-45DE-AC61108F0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358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F01DC9-8680-9450-5D8B-B4556958A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409AFCF-F53E-7DFF-B1E6-FF3FA03E2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0529738-CDA1-5DE8-056E-E77D69D2C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282E049-2CB3-CB41-92FE-A43401459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8FE6506-E4A5-DA6A-8F8C-F4D93711F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9B38B14-F431-1E86-595F-E68E8FFD1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66BE746-5D8B-4C36-28E4-17BA0B07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126983C-8563-563F-82F4-40CB0BD70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9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350C46-40B4-0825-D23E-4ACAD9451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33FA5C0-13C6-C619-DECF-18876A86D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FAA093C-78FE-8B0B-8DB2-877B08AB6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708716-A6D7-0742-450D-43BD8A511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9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D7673C9-04AB-AA8A-3428-EDEF9AA4A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FDEB906-9E8A-B60A-C82A-25D9C5177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7F0E4C2-857A-9F71-5B76-6971E2E4B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7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06003A-74A8-2428-FB6F-7DDC717A8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F0BB56-E5D0-5EFC-07E8-66739631A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C23886-0869-D2DC-3961-7CAFDD192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7E61B46-C630-8266-D015-3FC09A266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41EE7A-5C90-7821-3AF4-2A92E468C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F5938E-7DA0-B338-0247-1DED3D2E3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76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7D8185-E37F-0063-EEEB-F6FCA5467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422C480-C19C-5EFE-FF91-26F63805F9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237E13-0179-EACA-ADC9-29EA343BEB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610BF16-5E4F-772A-7807-F92644436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08420ED-5625-D5D4-1609-545F9ADC2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831C32-6220-5599-B3C5-8FFAF8CB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958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6BC025D-BB94-A434-AB1C-BED0F2D1C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362496-36C5-CEC2-0C46-551970B11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225927-9B00-DC85-F558-5806430922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6E1D3A-FA95-438B-9EB1-518CF9D4DC0A}" type="datetimeFigureOut">
              <a:rPr lang="it-IT" smtClean="0"/>
              <a:t>20/04/2025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081E1-A224-49F1-9986-65F6656B8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0234C2-2918-FE5A-6BAE-F62D118E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F6725F-D279-48AE-A75C-DEA8DC1A5E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026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3D93C-6544-2440-7B94-4D68634045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i="1" dirty="0"/>
              <a:t>Il lamento di Tarpea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F1D05E9-FEFE-F3F3-A049-838AFF7FB1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Properzio, </a:t>
            </a:r>
            <a:r>
              <a:rPr lang="it-IT" i="1" dirty="0"/>
              <a:t>Elegie</a:t>
            </a:r>
            <a:r>
              <a:rPr lang="it-IT" dirty="0"/>
              <a:t>, IV, 4 (</a:t>
            </a:r>
            <a:r>
              <a:rPr lang="it-IT" dirty="0" err="1"/>
              <a:t>vv</a:t>
            </a:r>
            <a:r>
              <a:rPr lang="it-IT" dirty="0"/>
              <a:t>. 29 – 66)</a:t>
            </a:r>
          </a:p>
        </p:txBody>
      </p:sp>
    </p:spTree>
    <p:extLst>
      <p:ext uri="{BB962C8B-B14F-4D97-AF65-F5344CB8AC3E}">
        <p14:creationId xmlns:p14="http://schemas.microsoft.com/office/powerpoint/2010/main" val="232465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0CD93EE-2401-F381-32F7-AC97D06E78D1}"/>
              </a:ext>
            </a:extLst>
          </p:cNvPr>
          <p:cNvSpPr txBox="1"/>
          <p:nvPr/>
        </p:nvSpPr>
        <p:spPr>
          <a:xfrm>
            <a:off x="914400" y="544286"/>
            <a:ext cx="107333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Dalla sua rocca, seduta, così pianse Tarpea</a:t>
            </a:r>
          </a:p>
          <a:p>
            <a:r>
              <a:rPr lang="it-IT" sz="3000" dirty="0"/>
              <a:t>le ferite d’amore (</a:t>
            </a:r>
            <a:r>
              <a:rPr lang="it-IT" sz="3000" i="1" dirty="0"/>
              <a:t>vulnera</a:t>
            </a:r>
            <a:r>
              <a:rPr lang="it-IT" sz="3000" dirty="0"/>
              <a:t>)</a:t>
            </a:r>
            <a:r>
              <a:rPr lang="it-IT" sz="3000" i="1" dirty="0"/>
              <a:t>,</a:t>
            </a:r>
            <a:r>
              <a:rPr lang="it-IT" sz="3000" dirty="0"/>
              <a:t> intollerabili per Giove vicino:</a:t>
            </a:r>
          </a:p>
          <a:p>
            <a:r>
              <a:rPr lang="it-IT" sz="3000" dirty="0"/>
              <a:t>« Fuochi dell’accampamento, quartier generale (</a:t>
            </a:r>
            <a:r>
              <a:rPr lang="it-IT" sz="3000" i="1" dirty="0" err="1"/>
              <a:t>praetoria</a:t>
            </a:r>
            <a:r>
              <a:rPr lang="it-IT" sz="3000" dirty="0"/>
              <a:t>) dell’armata di Tazio,</a:t>
            </a:r>
          </a:p>
          <a:p>
            <a:r>
              <a:rPr lang="it-IT" sz="3000" dirty="0"/>
              <a:t>e voi, armi sabine così belle ai miei occhi,</a:t>
            </a:r>
          </a:p>
          <a:p>
            <a:r>
              <a:rPr lang="it-IT" sz="3000" dirty="0"/>
              <a:t>possa io sedere prigioniera davanti ai vostri Penati,</a:t>
            </a:r>
          </a:p>
          <a:p>
            <a:r>
              <a:rPr lang="it-IT" sz="3000" dirty="0"/>
              <a:t>purché, prigioniera, riesca a guardare il volto del mio Tazio!</a:t>
            </a:r>
          </a:p>
          <a:p>
            <a:endParaRPr lang="it-IT" sz="3000" dirty="0"/>
          </a:p>
          <a:p>
            <a:r>
              <a:rPr lang="it-IT" sz="3000" i="1" dirty="0"/>
              <a:t>Romani </a:t>
            </a:r>
            <a:r>
              <a:rPr lang="it-IT" sz="3000" i="1" u="sng" dirty="0" err="1"/>
              <a:t>montes</a:t>
            </a:r>
            <a:r>
              <a:rPr lang="it-IT" sz="3000" i="1" dirty="0"/>
              <a:t>, et </a:t>
            </a:r>
            <a:r>
              <a:rPr lang="it-IT" sz="3000" i="1" u="sng" dirty="0" err="1"/>
              <a:t>montibus</a:t>
            </a:r>
            <a:r>
              <a:rPr lang="it-IT" sz="3000" i="1" dirty="0"/>
              <a:t> addita Roma</a:t>
            </a:r>
          </a:p>
          <a:p>
            <a:endParaRPr lang="it-IT" sz="3000" i="1" dirty="0"/>
          </a:p>
          <a:p>
            <a:r>
              <a:rPr lang="it-IT" sz="3000" dirty="0"/>
              <a:t>Addio, colli romani, addio, Roma posta sui colli,</a:t>
            </a:r>
          </a:p>
          <a:p>
            <a:r>
              <a:rPr lang="it-IT" sz="3000" dirty="0"/>
              <a:t>addio a te, Vesta, che per la mia colpa devi provare vergogna! </a:t>
            </a:r>
          </a:p>
        </p:txBody>
      </p:sp>
    </p:spTree>
    <p:extLst>
      <p:ext uri="{BB962C8B-B14F-4D97-AF65-F5344CB8AC3E}">
        <p14:creationId xmlns:p14="http://schemas.microsoft.com/office/powerpoint/2010/main" val="278749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DDF8E-15CD-4385-C32F-393A396D2A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7C40BF4-5322-0626-2D5B-0A152FA55E88}"/>
              </a:ext>
            </a:extLst>
          </p:cNvPr>
          <p:cNvSpPr txBox="1"/>
          <p:nvPr/>
        </p:nvSpPr>
        <p:spPr>
          <a:xfrm>
            <a:off x="914400" y="544286"/>
            <a:ext cx="107333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dirty="0"/>
              <a:t>A condurre me innamorata nell’accampamento sarà quel cavallo</a:t>
            </a:r>
          </a:p>
          <a:p>
            <a:r>
              <a:rPr lang="it-IT" sz="3000" dirty="0"/>
              <a:t>al quale proprio Tazio aggiusta la criniera sulla parte destra del collo.</a:t>
            </a:r>
          </a:p>
          <a:p>
            <a:r>
              <a:rPr lang="it-IT" sz="3000" dirty="0"/>
              <a:t>Perché stupirsi di Scilla che recise la chioma paterna</a:t>
            </a:r>
          </a:p>
          <a:p>
            <a:r>
              <a:rPr lang="it-IT" sz="3000" dirty="0"/>
              <a:t>e della metamorfosi dei suoi candidi lombi in cani rabbiosi?</a:t>
            </a:r>
          </a:p>
          <a:p>
            <a:r>
              <a:rPr lang="it-IT" sz="3000" dirty="0"/>
              <a:t>Perché stupirsi delle corna tradite del mostruoso fratello,</a:t>
            </a:r>
          </a:p>
          <a:p>
            <a:r>
              <a:rPr lang="it-IT" sz="3000" dirty="0"/>
              <a:t>quando il filo ravvolto rivelò il tortuoso percorso?</a:t>
            </a:r>
          </a:p>
          <a:p>
            <a:r>
              <a:rPr lang="it-IT" sz="3000" dirty="0"/>
              <a:t>Quale infamia sto per recare alle donne d’Ausonia,</a:t>
            </a:r>
          </a:p>
          <a:p>
            <a:r>
              <a:rPr lang="it-IT" sz="3000" dirty="0"/>
              <a:t>io, scellerata, scelta quale ministro del sacro fuoco virgineo?</a:t>
            </a:r>
          </a:p>
          <a:p>
            <a:r>
              <a:rPr lang="it-IT" sz="3000" dirty="0"/>
              <a:t>Se qualcuno si stupirà vedendo estinto il fuoco di Pallade,</a:t>
            </a:r>
          </a:p>
          <a:p>
            <a:r>
              <a:rPr lang="it-IT" sz="3000" dirty="0"/>
              <a:t>mi perdoni! L’altare è inzuppato dalle mie lacrime. </a:t>
            </a:r>
          </a:p>
        </p:txBody>
      </p:sp>
    </p:spTree>
    <p:extLst>
      <p:ext uri="{BB962C8B-B14F-4D97-AF65-F5344CB8AC3E}">
        <p14:creationId xmlns:p14="http://schemas.microsoft.com/office/powerpoint/2010/main" val="336180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3D48C5-BA5B-EE73-56A8-0D1CD2F64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AF6655-F67A-6890-781B-B9647E856D3A}"/>
              </a:ext>
            </a:extLst>
          </p:cNvPr>
          <p:cNvSpPr txBox="1"/>
          <p:nvPr/>
        </p:nvSpPr>
        <p:spPr>
          <a:xfrm>
            <a:off x="914400" y="544286"/>
            <a:ext cx="1073331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Domani, a quel che si dice, si starà in ozio nell’intera città: </a:t>
            </a:r>
          </a:p>
          <a:p>
            <a:r>
              <a:rPr lang="it-IT" sz="3200" dirty="0"/>
              <a:t>tu prendi il fianco rugiadoso del colle irto di rovi.</a:t>
            </a:r>
          </a:p>
          <a:p>
            <a:r>
              <a:rPr lang="it-IT" sz="3200" dirty="0"/>
              <a:t>Sdruccioloso e infido è l’intero sentiero, perché acque segrete</a:t>
            </a:r>
          </a:p>
          <a:p>
            <a:r>
              <a:rPr lang="it-IT" sz="3200" dirty="0"/>
              <a:t>di continuo nasconde nel suo percorso insidioso.</a:t>
            </a:r>
          </a:p>
          <a:p>
            <a:r>
              <a:rPr lang="it-IT" sz="3200" dirty="0"/>
              <a:t>Oh, se io conoscessi le formule (</a:t>
            </a:r>
            <a:r>
              <a:rPr lang="it-IT" sz="3200" i="1" dirty="0" err="1"/>
              <a:t>cantamina</a:t>
            </a:r>
            <a:r>
              <a:rPr lang="it-IT" sz="3200" dirty="0"/>
              <a:t>) dei magici carmi!</a:t>
            </a:r>
          </a:p>
          <a:p>
            <a:r>
              <a:rPr lang="it-IT" sz="3200" dirty="0"/>
              <a:t>Anche questo aiuto la mia lingua avrebbe portato al mio bello.</a:t>
            </a:r>
          </a:p>
          <a:p>
            <a:r>
              <a:rPr lang="it-IT" sz="3200" dirty="0"/>
              <a:t>A te si addice la toga dai vari colori (</a:t>
            </a:r>
            <a:r>
              <a:rPr lang="it-IT" sz="3200" i="1" dirty="0"/>
              <a:t>toga </a:t>
            </a:r>
            <a:r>
              <a:rPr lang="it-IT" sz="3200" i="1" dirty="0" err="1"/>
              <a:t>picta</a:t>
            </a:r>
            <a:r>
              <a:rPr lang="it-IT" sz="3200" dirty="0"/>
              <a:t>), non a chi, senza onore di madre,</a:t>
            </a:r>
          </a:p>
          <a:p>
            <a:r>
              <a:rPr lang="it-IT" sz="3200" dirty="0"/>
              <a:t>fu nutrito dall’aspra mammella di una selvatica lupa. </a:t>
            </a:r>
          </a:p>
        </p:txBody>
      </p:sp>
    </p:spTree>
    <p:extLst>
      <p:ext uri="{BB962C8B-B14F-4D97-AF65-F5344CB8AC3E}">
        <p14:creationId xmlns:p14="http://schemas.microsoft.com/office/powerpoint/2010/main" val="23754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0135E1-B7A2-831D-C52F-6EB88F74D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A5124F-80A6-DB25-7785-DB707D5E2D0F}"/>
              </a:ext>
            </a:extLst>
          </p:cNvPr>
          <p:cNvSpPr txBox="1"/>
          <p:nvPr/>
        </p:nvSpPr>
        <p:spPr>
          <a:xfrm>
            <a:off x="914400" y="544286"/>
            <a:ext cx="1073331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Dimmi, straniero, †partorirò (</a:t>
            </a:r>
            <a:r>
              <a:rPr lang="it-IT" sz="3200" i="1" dirty="0" err="1"/>
              <a:t>pariamne</a:t>
            </a:r>
            <a:r>
              <a:rPr lang="it-IT" sz="3200" dirty="0"/>
              <a:t>)</a:t>
            </a:r>
            <a:r>
              <a:rPr lang="it-IT" sz="3200" i="1" dirty="0"/>
              <a:t>†</a:t>
            </a:r>
            <a:r>
              <a:rPr lang="it-IT" sz="3200" dirty="0"/>
              <a:t> da regina nel tuo palazzo?</a:t>
            </a:r>
          </a:p>
          <a:p>
            <a:r>
              <a:rPr lang="it-IT" sz="3200" dirty="0"/>
              <a:t>Quale dote di non poco valore ti viene, Roma, da me tradita.</a:t>
            </a:r>
          </a:p>
          <a:p>
            <a:r>
              <a:rPr lang="it-IT" sz="3200" dirty="0"/>
              <a:t>Altrimenti, che almeno non resti impunito il ratto delle Sabine!</a:t>
            </a:r>
          </a:p>
          <a:p>
            <a:r>
              <a:rPr lang="it-IT" sz="3200" dirty="0"/>
              <a:t>Rapiscimi, e compensa a tua volta l’offesa con identica legge!</a:t>
            </a:r>
          </a:p>
          <a:p>
            <a:r>
              <a:rPr lang="it-IT" sz="3200" dirty="0"/>
              <a:t>Da sposa, sono in grado di separare le schiere in lotta:</a:t>
            </a:r>
          </a:p>
          <a:p>
            <a:r>
              <a:rPr lang="it-IT" sz="3200" dirty="0"/>
              <a:t> stringete un patto con la mediazione del mio manto nuziale!</a:t>
            </a:r>
          </a:p>
          <a:p>
            <a:r>
              <a:rPr lang="it-IT" sz="3200" dirty="0"/>
              <a:t>Intona, Imeneo, i tuoi ritmi! Trombettiere, fa’ tacere i tuoi squilli spietati!</a:t>
            </a:r>
          </a:p>
          <a:p>
            <a:r>
              <a:rPr lang="it-IT" sz="3200" dirty="0"/>
              <a:t>Credetemi, le vostre armi sarà il mio letto ad ammorbidirle.</a:t>
            </a:r>
          </a:p>
        </p:txBody>
      </p:sp>
    </p:spTree>
    <p:extLst>
      <p:ext uri="{BB962C8B-B14F-4D97-AF65-F5344CB8AC3E}">
        <p14:creationId xmlns:p14="http://schemas.microsoft.com/office/powerpoint/2010/main" val="302811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3A745-E3BD-8585-4F22-F25548FE9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A332D56-FC1A-9E21-00C0-6C7E2695EB54}"/>
              </a:ext>
            </a:extLst>
          </p:cNvPr>
          <p:cNvSpPr txBox="1"/>
          <p:nvPr/>
        </p:nvSpPr>
        <p:spPr>
          <a:xfrm>
            <a:off x="914400" y="544286"/>
            <a:ext cx="107333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Ma orma il quarto suono del corno annuncia il sole che sorge,</a:t>
            </a:r>
          </a:p>
          <a:p>
            <a:r>
              <a:rPr lang="it-IT" sz="3200" dirty="0"/>
              <a:t>e le stelle, anch’esse sfinite, nell’Oceano vanno a cadere.</a:t>
            </a:r>
          </a:p>
          <a:p>
            <a:r>
              <a:rPr lang="it-IT" sz="3200" dirty="0"/>
              <a:t>Tenterò di prendere sonno e cercherò di sognarti:</a:t>
            </a:r>
          </a:p>
          <a:p>
            <a:r>
              <a:rPr lang="it-IT" sz="3200" dirty="0"/>
              <a:t>fa’ in modo di venire ai miei occhi quale </a:t>
            </a:r>
            <a:r>
              <a:rPr lang="it-IT" sz="3200"/>
              <a:t>benigna visione!»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4044091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2562</TotalTime>
  <Words>476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di Office</vt:lpstr>
      <vt:lpstr>Il lamento di Tarpea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Tancredi Greco</dc:creator>
  <cp:lastModifiedBy>Tancredi Greco</cp:lastModifiedBy>
  <cp:revision>1</cp:revision>
  <dcterms:created xsi:type="dcterms:W3CDTF">2025-04-20T16:51:29Z</dcterms:created>
  <dcterms:modified xsi:type="dcterms:W3CDTF">2025-04-22T11:34:08Z</dcterms:modified>
</cp:coreProperties>
</file>