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60" r:id="rId4"/>
    <p:sldId id="261" r:id="rId5"/>
    <p:sldId id="262" r:id="rId6"/>
    <p:sldId id="257" r:id="rId7"/>
    <p:sldId id="258" r:id="rId8"/>
    <p:sldId id="263" r:id="rId9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B2B8CE1-5CBD-4F5E-B1B9-124A184E8E28}" v="2" dt="2025-01-26T17:27:36.55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2" d="100"/>
          <a:sy n="72" d="100"/>
        </p:scale>
        <p:origin x="84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RANCESCA LEGITTIMO" userId="8cc748ed7950eeef" providerId="LiveId" clId="{2B2B8CE1-5CBD-4F5E-B1B9-124A184E8E28}"/>
    <pc:docChg chg="undo custSel addSld modSld">
      <pc:chgData name="FRANCESCA LEGITTIMO" userId="8cc748ed7950eeef" providerId="LiveId" clId="{2B2B8CE1-5CBD-4F5E-B1B9-124A184E8E28}" dt="2025-01-26T20:13:37.838" v="550" actId="20577"/>
      <pc:docMkLst>
        <pc:docMk/>
      </pc:docMkLst>
      <pc:sldChg chg="addSp delSp modSp mod delAnim">
        <pc:chgData name="FRANCESCA LEGITTIMO" userId="8cc748ed7950eeef" providerId="LiveId" clId="{2B2B8CE1-5CBD-4F5E-B1B9-124A184E8E28}" dt="2025-01-26T17:27:39.971" v="311" actId="26606"/>
        <pc:sldMkLst>
          <pc:docMk/>
          <pc:sldMk cId="1529698313" sldId="256"/>
        </pc:sldMkLst>
        <pc:spChg chg="mod">
          <ac:chgData name="FRANCESCA LEGITTIMO" userId="8cc748ed7950eeef" providerId="LiveId" clId="{2B2B8CE1-5CBD-4F5E-B1B9-124A184E8E28}" dt="2025-01-26T17:27:39.971" v="311" actId="26606"/>
          <ac:spMkLst>
            <pc:docMk/>
            <pc:sldMk cId="1529698313" sldId="256"/>
            <ac:spMk id="2" creationId="{F6BEEEE0-5018-8B87-FCDA-6CE1CBEC88F7}"/>
          </ac:spMkLst>
        </pc:spChg>
        <pc:spChg chg="mod">
          <ac:chgData name="FRANCESCA LEGITTIMO" userId="8cc748ed7950eeef" providerId="LiveId" clId="{2B2B8CE1-5CBD-4F5E-B1B9-124A184E8E28}" dt="2025-01-26T17:27:39.971" v="311" actId="26606"/>
          <ac:spMkLst>
            <pc:docMk/>
            <pc:sldMk cId="1529698313" sldId="256"/>
            <ac:spMk id="3" creationId="{C909230B-01EB-F1F0-D652-32B36AEC23B7}"/>
          </ac:spMkLst>
        </pc:spChg>
        <pc:spChg chg="del">
          <ac:chgData name="FRANCESCA LEGITTIMO" userId="8cc748ed7950eeef" providerId="LiveId" clId="{2B2B8CE1-5CBD-4F5E-B1B9-124A184E8E28}" dt="2025-01-26T17:27:39.971" v="311" actId="26606"/>
          <ac:spMkLst>
            <pc:docMk/>
            <pc:sldMk cId="1529698313" sldId="256"/>
            <ac:spMk id="16" creationId="{5964CBE2-084A-47DF-A704-CF5F6217B569}"/>
          </ac:spMkLst>
        </pc:spChg>
        <pc:spChg chg="add">
          <ac:chgData name="FRANCESCA LEGITTIMO" userId="8cc748ed7950eeef" providerId="LiveId" clId="{2B2B8CE1-5CBD-4F5E-B1B9-124A184E8E28}" dt="2025-01-26T17:27:39.971" v="311" actId="26606"/>
          <ac:spMkLst>
            <pc:docMk/>
            <pc:sldMk cId="1529698313" sldId="256"/>
            <ac:spMk id="1031" creationId="{9B37791B-B040-4694-BFDC-8DD132D86E8E}"/>
          </ac:spMkLst>
        </pc:spChg>
        <pc:grpChg chg="add">
          <ac:chgData name="FRANCESCA LEGITTIMO" userId="8cc748ed7950eeef" providerId="LiveId" clId="{2B2B8CE1-5CBD-4F5E-B1B9-124A184E8E28}" dt="2025-01-26T17:27:39.971" v="311" actId="26606"/>
          <ac:grpSpMkLst>
            <pc:docMk/>
            <pc:sldMk cId="1529698313" sldId="256"/>
            <ac:grpSpMk id="1033" creationId="{0161F592-9D07-4C65-93BF-7E8831966BA9}"/>
          </ac:grpSpMkLst>
        </pc:grpChg>
        <pc:picChg chg="del">
          <ac:chgData name="FRANCESCA LEGITTIMO" userId="8cc748ed7950eeef" providerId="LiveId" clId="{2B2B8CE1-5CBD-4F5E-B1B9-124A184E8E28}" dt="2025-01-26T17:25:14.147" v="309" actId="21"/>
          <ac:picMkLst>
            <pc:docMk/>
            <pc:sldMk cId="1529698313" sldId="256"/>
            <ac:picMk id="4" creationId="{68FC5E25-B9E7-BE83-ECC9-8D84DF4845A8}"/>
          </ac:picMkLst>
        </pc:picChg>
        <pc:picChg chg="add mod">
          <ac:chgData name="FRANCESCA LEGITTIMO" userId="8cc748ed7950eeef" providerId="LiveId" clId="{2B2B8CE1-5CBD-4F5E-B1B9-124A184E8E28}" dt="2025-01-26T17:27:39.971" v="311" actId="26606"/>
          <ac:picMkLst>
            <pc:docMk/>
            <pc:sldMk cId="1529698313" sldId="256"/>
            <ac:picMk id="1026" creationId="{64D1EFFD-1AA4-922E-3F54-F28898B3FE84}"/>
          </ac:picMkLst>
        </pc:picChg>
      </pc:sldChg>
      <pc:sldChg chg="addSp delSp modSp mod setBg">
        <pc:chgData name="FRANCESCA LEGITTIMO" userId="8cc748ed7950eeef" providerId="LiveId" clId="{2B2B8CE1-5CBD-4F5E-B1B9-124A184E8E28}" dt="2025-01-26T17:13:49.297" v="5" actId="26606"/>
        <pc:sldMkLst>
          <pc:docMk/>
          <pc:sldMk cId="1222510144" sldId="259"/>
        </pc:sldMkLst>
        <pc:spChg chg="mod">
          <ac:chgData name="FRANCESCA LEGITTIMO" userId="8cc748ed7950eeef" providerId="LiveId" clId="{2B2B8CE1-5CBD-4F5E-B1B9-124A184E8E28}" dt="2025-01-26T17:13:49.297" v="5" actId="26606"/>
          <ac:spMkLst>
            <pc:docMk/>
            <pc:sldMk cId="1222510144" sldId="259"/>
            <ac:spMk id="2" creationId="{32E85F50-DBF7-C98A-B545-CD2D103CF38B}"/>
          </ac:spMkLst>
        </pc:spChg>
        <pc:spChg chg="mod ord">
          <ac:chgData name="FRANCESCA LEGITTIMO" userId="8cc748ed7950eeef" providerId="LiveId" clId="{2B2B8CE1-5CBD-4F5E-B1B9-124A184E8E28}" dt="2025-01-26T17:13:49.297" v="5" actId="26606"/>
          <ac:spMkLst>
            <pc:docMk/>
            <pc:sldMk cId="1222510144" sldId="259"/>
            <ac:spMk id="3" creationId="{39C31774-83B7-A506-4C4A-4A6C1890DC9B}"/>
          </ac:spMkLst>
        </pc:spChg>
        <pc:spChg chg="add del">
          <ac:chgData name="FRANCESCA LEGITTIMO" userId="8cc748ed7950eeef" providerId="LiveId" clId="{2B2B8CE1-5CBD-4F5E-B1B9-124A184E8E28}" dt="2025-01-26T17:13:49.274" v="4" actId="26606"/>
          <ac:spMkLst>
            <pc:docMk/>
            <pc:sldMk cId="1222510144" sldId="259"/>
            <ac:spMk id="9" creationId="{B95B9BA8-1D69-4796-85F5-B6D0BD52354B}"/>
          </ac:spMkLst>
        </pc:spChg>
        <pc:spChg chg="add">
          <ac:chgData name="FRANCESCA LEGITTIMO" userId="8cc748ed7950eeef" providerId="LiveId" clId="{2B2B8CE1-5CBD-4F5E-B1B9-124A184E8E28}" dt="2025-01-26T17:13:49.297" v="5" actId="26606"/>
          <ac:spMkLst>
            <pc:docMk/>
            <pc:sldMk cId="1222510144" sldId="259"/>
            <ac:spMk id="15" creationId="{B95B9BA8-1D69-4796-85F5-B6D0BD52354B}"/>
          </ac:spMkLst>
        </pc:spChg>
        <pc:spChg chg="add">
          <ac:chgData name="FRANCESCA LEGITTIMO" userId="8cc748ed7950eeef" providerId="LiveId" clId="{2B2B8CE1-5CBD-4F5E-B1B9-124A184E8E28}" dt="2025-01-26T17:13:49.297" v="5" actId="26606"/>
          <ac:spMkLst>
            <pc:docMk/>
            <pc:sldMk cId="1222510144" sldId="259"/>
            <ac:spMk id="16" creationId="{340822D1-9EEA-4ECF-9360-D9AF87950D47}"/>
          </ac:spMkLst>
        </pc:spChg>
        <pc:spChg chg="add">
          <ac:chgData name="FRANCESCA LEGITTIMO" userId="8cc748ed7950eeef" providerId="LiveId" clId="{2B2B8CE1-5CBD-4F5E-B1B9-124A184E8E28}" dt="2025-01-26T17:13:49.297" v="5" actId="26606"/>
          <ac:spMkLst>
            <pc:docMk/>
            <pc:sldMk cId="1222510144" sldId="259"/>
            <ac:spMk id="17" creationId="{DC292A62-7F34-4E30-BE04-48164A1DAF7B}"/>
          </ac:spMkLst>
        </pc:spChg>
        <pc:grpChg chg="add del">
          <ac:chgData name="FRANCESCA LEGITTIMO" userId="8cc748ed7950eeef" providerId="LiveId" clId="{2B2B8CE1-5CBD-4F5E-B1B9-124A184E8E28}" dt="2025-01-26T17:13:49.274" v="4" actId="26606"/>
          <ac:grpSpMkLst>
            <pc:docMk/>
            <pc:sldMk cId="1222510144" sldId="259"/>
            <ac:grpSpMk id="11" creationId="{EE5D87AC-5CCC-4E1F-8B25-D3A6053029C8}"/>
          </ac:grpSpMkLst>
        </pc:grpChg>
        <pc:picChg chg="add mod">
          <ac:chgData name="FRANCESCA LEGITTIMO" userId="8cc748ed7950eeef" providerId="LiveId" clId="{2B2B8CE1-5CBD-4F5E-B1B9-124A184E8E28}" dt="2025-01-26T17:13:49.297" v="5" actId="26606"/>
          <ac:picMkLst>
            <pc:docMk/>
            <pc:sldMk cId="1222510144" sldId="259"/>
            <ac:picMk id="4" creationId="{ED9E6E01-D1C1-4BE6-5B01-63BD41041C30}"/>
          </ac:picMkLst>
        </pc:picChg>
      </pc:sldChg>
      <pc:sldChg chg="modSp mod">
        <pc:chgData name="FRANCESCA LEGITTIMO" userId="8cc748ed7950eeef" providerId="LiveId" clId="{2B2B8CE1-5CBD-4F5E-B1B9-124A184E8E28}" dt="2025-01-26T15:25:57.046" v="1" actId="20577"/>
        <pc:sldMkLst>
          <pc:docMk/>
          <pc:sldMk cId="1211428324" sldId="261"/>
        </pc:sldMkLst>
        <pc:spChg chg="mod">
          <ac:chgData name="FRANCESCA LEGITTIMO" userId="8cc748ed7950eeef" providerId="LiveId" clId="{2B2B8CE1-5CBD-4F5E-B1B9-124A184E8E28}" dt="2025-01-26T15:25:57.046" v="1" actId="20577"/>
          <ac:spMkLst>
            <pc:docMk/>
            <pc:sldMk cId="1211428324" sldId="261"/>
            <ac:spMk id="3" creationId="{F2C51E89-7689-9D44-8E6E-C0291355FEFB}"/>
          </ac:spMkLst>
        </pc:spChg>
      </pc:sldChg>
      <pc:sldChg chg="modSp new mod">
        <pc:chgData name="FRANCESCA LEGITTIMO" userId="8cc748ed7950eeef" providerId="LiveId" clId="{2B2B8CE1-5CBD-4F5E-B1B9-124A184E8E28}" dt="2025-01-26T19:53:44.980" v="398" actId="20577"/>
        <pc:sldMkLst>
          <pc:docMk/>
          <pc:sldMk cId="3093577003" sldId="262"/>
        </pc:sldMkLst>
        <pc:spChg chg="mod">
          <ac:chgData name="FRANCESCA LEGITTIMO" userId="8cc748ed7950eeef" providerId="LiveId" clId="{2B2B8CE1-5CBD-4F5E-B1B9-124A184E8E28}" dt="2025-01-26T18:38:22.929" v="364" actId="20577"/>
          <ac:spMkLst>
            <pc:docMk/>
            <pc:sldMk cId="3093577003" sldId="262"/>
            <ac:spMk id="2" creationId="{5CCDD7F3-BCAF-B498-D190-FFED685A96DD}"/>
          </ac:spMkLst>
        </pc:spChg>
        <pc:spChg chg="mod">
          <ac:chgData name="FRANCESCA LEGITTIMO" userId="8cc748ed7950eeef" providerId="LiveId" clId="{2B2B8CE1-5CBD-4F5E-B1B9-124A184E8E28}" dt="2025-01-26T19:53:44.980" v="398" actId="20577"/>
          <ac:spMkLst>
            <pc:docMk/>
            <pc:sldMk cId="3093577003" sldId="262"/>
            <ac:spMk id="3" creationId="{8AA3654F-08CB-E04B-8E29-249985A95C9B}"/>
          </ac:spMkLst>
        </pc:spChg>
      </pc:sldChg>
      <pc:sldChg chg="modSp new mod">
        <pc:chgData name="FRANCESCA LEGITTIMO" userId="8cc748ed7950eeef" providerId="LiveId" clId="{2B2B8CE1-5CBD-4F5E-B1B9-124A184E8E28}" dt="2025-01-26T20:13:37.838" v="550" actId="20577"/>
        <pc:sldMkLst>
          <pc:docMk/>
          <pc:sldMk cId="1645861715" sldId="263"/>
        </pc:sldMkLst>
        <pc:spChg chg="mod">
          <ac:chgData name="FRANCESCA LEGITTIMO" userId="8cc748ed7950eeef" providerId="LiveId" clId="{2B2B8CE1-5CBD-4F5E-B1B9-124A184E8E28}" dt="2025-01-26T20:05:49.057" v="436" actId="5793"/>
          <ac:spMkLst>
            <pc:docMk/>
            <pc:sldMk cId="1645861715" sldId="263"/>
            <ac:spMk id="2" creationId="{33CFBC0C-6413-5C26-FCFA-5D30E4580305}"/>
          </ac:spMkLst>
        </pc:spChg>
        <pc:spChg chg="mod">
          <ac:chgData name="FRANCESCA LEGITTIMO" userId="8cc748ed7950eeef" providerId="LiveId" clId="{2B2B8CE1-5CBD-4F5E-B1B9-124A184E8E28}" dt="2025-01-26T20:13:37.838" v="550" actId="20577"/>
          <ac:spMkLst>
            <pc:docMk/>
            <pc:sldMk cId="1645861715" sldId="263"/>
            <ac:spMk id="3" creationId="{7ECA7C44-1792-C017-38E5-A14230BA6B8F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7C81A0-FB7A-4357-8B37-1EC930D1E0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2000" y="1523999"/>
            <a:ext cx="10668000" cy="1985963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D3C075C-7238-4F43-87E7-63A35BE690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2000" y="3809999"/>
            <a:ext cx="10667998" cy="198596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B67EEB-ABA8-4DA9-803B-0C6CD8A128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anchor="b" anchorCtr="0"/>
          <a:lstStyle/>
          <a:p>
            <a:fld id="{F4D57BDD-E64A-4D27-8978-82FFCA18A12C}" type="datetimeFigureOut">
              <a:rPr lang="en-US" smtClean="0"/>
              <a:t>4/1/2025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CFD314-1E75-41B9-A585-4F4A32A347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0CC8E8-C649-4A81-BF53-F078B2A984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53574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2CE73F-2F7C-4941-9B13-ACB43A4983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24000"/>
            <a:ext cx="9144000" cy="15239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8BC107E-F2BE-4057-B06B-1E50FD12B5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62000" y="3048000"/>
            <a:ext cx="10668000" cy="3048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B9D7D8-1932-4215-A6E0-C16DA0DDB8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4/1/2025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78B662-65E3-47B2-AD95-B041B57F3B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93DBC5-88B5-4F2A-A0E3-752CB42173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59506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B6599DF-5B13-4800-ADD7-3A2A2F1C488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1523999"/>
            <a:ext cx="2705100" cy="45720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B191E12-22D9-4DA9-A336-EA6A8B9B55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62000" y="1524000"/>
            <a:ext cx="7620000" cy="4572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22A1D5-B7EF-43A4-81EF-B5A7EA3561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4/1/2025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809DFB-4410-42BF-B886-C984E3A53F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6487E8-E9A0-429E-88E5-34B1BE86BD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6248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56A6A6-C260-4F8B-99DF-249C907BE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36F8CB-5C97-4437-A672-4E43D0E5AE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90C990-05C1-4ECD-A899-722057AEA6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4/1/2025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E9811C-37A0-4DD1-8607-EFD4226E5D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CAB506-9570-4D3E-804F-A184A73DBC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3200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B569B8-DEA4-4F12-9078-ECD731F2AC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30351"/>
            <a:ext cx="10668000" cy="2279650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0D1F3B-E79C-4822-999D-205B0E76C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4589464"/>
            <a:ext cx="10668000" cy="1183184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145166-621E-4C71-A40F-64E5145367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4/1/2025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B8A175-E39F-477F-997B-99FF8677A5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69115F-5456-4FA3-8484-B1806E7C48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54349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88BC5C-CCF0-4BA5-B102-213AC6FD5A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24000"/>
            <a:ext cx="9144000" cy="126364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237E63-3B4F-4C2F-A87C-9533227EB6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62000" y="3048000"/>
            <a:ext cx="4572000" cy="3048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8ACE3E-2FED-4289-B138-3EC2826909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858000" y="3048000"/>
            <a:ext cx="4572000" cy="3048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55DB51-20DA-4BEF-90BA-DDD37DC080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4/1/2025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06D22E1-F0DB-4CB7-B2E3-D578EEAA6E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29146B-54D6-4291-8EA2-6430024824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534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5B4AE7-507A-4E14-96E2-5412FF8EA2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27048"/>
            <a:ext cx="10668000" cy="75895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DEEE83-2945-4C22-9597-57F1F12628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2285999"/>
            <a:ext cx="4572001" cy="76199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CC2494D-AD1D-4CB7-A17C-B69079113D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62001" y="3059113"/>
            <a:ext cx="4572000" cy="30368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23E4950-830D-4EE3-9F51-DD730255E0C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7998" y="2286000"/>
            <a:ext cx="4572001" cy="76199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6F244AA-BDAA-4FDD-B742-449DF905730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858000" y="3059113"/>
            <a:ext cx="4571998" cy="30368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6B78494-ECE0-41D2-97E2-CFAC0434A8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4/1/2025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5E4C20-6CC5-4259-B554-B19F1A7AA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B09AB13-CCCC-4074-9B66-CE0B37902E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26100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EFB5FF-4FD1-4CE4-BBC5-E6402FE06F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24000"/>
            <a:ext cx="9144000" cy="3810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9E71AAD-C5B9-485B-84DD-60DAFD5F18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4/1/2025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7CACFF-0406-4EE2-9E8F-F594B952C2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552A47E-1990-4B6B-BCCB-75B6F213A8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2816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EC8FE4C-64F1-4C88-9D30-17F8131ED6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4/1/2025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25D8FB3-6FA4-40A7-BDBF-76CD0F22FE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649F41-A021-4490-BB80-C89DF02937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9200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7CEF60-874B-45DE-BF65-CF0D085775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24000"/>
            <a:ext cx="3821113" cy="1524000"/>
          </a:xfrm>
        </p:spPr>
        <p:txBody>
          <a:bodyPr anchor="t" anchorCtr="0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D757B0-722D-425F-8BD4-9CD9093BCB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0" y="1524000"/>
            <a:ext cx="6096000" cy="3810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EDB0F60-AADF-41C3-8BFC-B405E0A3F9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62000" y="3048000"/>
            <a:ext cx="3821113" cy="30480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AB1E11-97B6-42FD-9F45-6EDC3B83FA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4/1/2025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14D7DA9-F910-4337-99A2-91F4EA3612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B93A2F2-339E-4406-9A90-534A38C5A0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86780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971599-6E07-4A55-9B93-4CA5EFE3FD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1" y="1524000"/>
            <a:ext cx="3810000" cy="15240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92C2D26-DACA-4941-955E-18F7E236758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33999" y="1524000"/>
            <a:ext cx="6095999" cy="3810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EDB26D-C5B0-41D6-A75F-F89A87BE24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62001" y="3048000"/>
            <a:ext cx="3810000" cy="30480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9304B6-48DF-41FA-A089-8C83BBA636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4/1/2025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4DFB82F-A17A-4BC7-A522-CD934BC35C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CC530C-8824-4BE3-884E-2AFF30B572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269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81B49B9-8C94-4604-AEEE-CB5051962D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24000"/>
            <a:ext cx="9144000" cy="1263649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C3204E-CAF5-48A1-928F-757507EC48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3047999"/>
            <a:ext cx="10668000" cy="30480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540D12-4B42-4790-8677-C9250F3CDDC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62000" y="401594"/>
            <a:ext cx="3048000" cy="365125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F4D57BDD-E64A-4D27-8978-82FFCA18A12C}" type="datetimeFigureOut">
              <a:rPr lang="en-US" smtClean="0"/>
              <a:pPr/>
              <a:t>4/1/2025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2B17CD-6C27-4CD1-B20D-EA4B8E54F4F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858000" y="6096000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3A934F-C817-4C99-A2CF-C763A3F206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44000" y="401594"/>
            <a:ext cx="2286000" cy="7620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r">
              <a:defRPr sz="4000">
                <a:solidFill>
                  <a:schemeClr val="tx1"/>
                </a:solidFill>
                <a:latin typeface="+mj-lt"/>
              </a:defRPr>
            </a:lvl1pPr>
          </a:lstStyle>
          <a:p>
            <a:fld id="{D643A852-0206-46AC-B0EB-645612933129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896248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1" name="Rectangle 1030">
            <a:extLst>
              <a:ext uri="{FF2B5EF4-FFF2-40B4-BE49-F238E27FC236}">
                <a16:creationId xmlns:a16="http://schemas.microsoft.com/office/drawing/2014/main" id="{9B37791B-B040-4694-BFDC-8DD132D86E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F6BEEEE0-5018-8B87-FCDA-6CE1CBEC88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34000" y="1062039"/>
            <a:ext cx="6096000" cy="2447924"/>
          </a:xfrm>
        </p:spPr>
        <p:txBody>
          <a:bodyPr>
            <a:normAutofit/>
          </a:bodyPr>
          <a:lstStyle/>
          <a:p>
            <a:pPr algn="r"/>
            <a:r>
              <a:rPr lang="it-IT" sz="8000"/>
              <a:t>Zoo o lettere non d’amore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C909230B-01EB-F1F0-D652-32B36AEC23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334000" y="3809999"/>
            <a:ext cx="6096000" cy="1985963"/>
          </a:xfrm>
        </p:spPr>
        <p:txBody>
          <a:bodyPr>
            <a:normAutofit/>
          </a:bodyPr>
          <a:lstStyle/>
          <a:p>
            <a:pPr algn="r"/>
            <a:r>
              <a:rPr lang="it-IT" dirty="0"/>
              <a:t>Berlino – 1923 – Casa editrice </a:t>
            </a:r>
            <a:r>
              <a:rPr lang="it-IT" dirty="0" err="1"/>
              <a:t>Helikon</a:t>
            </a:r>
            <a:endParaRPr lang="it-IT"/>
          </a:p>
        </p:txBody>
      </p:sp>
      <p:grpSp>
        <p:nvGrpSpPr>
          <p:cNvPr id="1033" name="Group 1032">
            <a:extLst>
              <a:ext uri="{FF2B5EF4-FFF2-40B4-BE49-F238E27FC236}">
                <a16:creationId xmlns:a16="http://schemas.microsoft.com/office/drawing/2014/main" id="{0161F592-9D07-4C65-93BF-7E8831966B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697284" y="-2"/>
            <a:ext cx="874716" cy="6858002"/>
            <a:chOff x="3697284" y="-2"/>
            <a:chExt cx="874716" cy="6858002"/>
          </a:xfrm>
        </p:grpSpPr>
        <p:sp>
          <p:nvSpPr>
            <p:cNvPr id="1034" name="Freeform: Shape 1033">
              <a:extLst>
                <a:ext uri="{FF2B5EF4-FFF2-40B4-BE49-F238E27FC236}">
                  <a16:creationId xmlns:a16="http://schemas.microsoft.com/office/drawing/2014/main" id="{CAB3C749-6482-440B-9386-94091006D6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 flipH="1">
              <a:off x="705641" y="2991642"/>
              <a:ext cx="6858001" cy="874716"/>
            </a:xfrm>
            <a:custGeom>
              <a:avLst/>
              <a:gdLst>
                <a:gd name="connsiteX0" fmla="*/ 0 w 6858001"/>
                <a:gd name="connsiteY0" fmla="*/ 533314 h 874716"/>
                <a:gd name="connsiteX1" fmla="*/ 0 w 6858001"/>
                <a:gd name="connsiteY1" fmla="*/ 69206 h 874716"/>
                <a:gd name="connsiteX2" fmla="*/ 21486 w 6858001"/>
                <a:gd name="connsiteY2" fmla="*/ 71924 h 874716"/>
                <a:gd name="connsiteX3" fmla="*/ 228948 w 6858001"/>
                <a:gd name="connsiteY3" fmla="*/ 88116 h 874716"/>
                <a:gd name="connsiteX4" fmla="*/ 313533 w 6858001"/>
                <a:gd name="connsiteY4" fmla="*/ 62779 h 874716"/>
                <a:gd name="connsiteX5" fmla="*/ 338870 w 6858001"/>
                <a:gd name="connsiteY5" fmla="*/ 62207 h 874716"/>
                <a:gd name="connsiteX6" fmla="*/ 395640 w 6858001"/>
                <a:gd name="connsiteY6" fmla="*/ 72114 h 874716"/>
                <a:gd name="connsiteX7" fmla="*/ 512802 w 6858001"/>
                <a:gd name="connsiteY7" fmla="*/ 65446 h 874716"/>
                <a:gd name="connsiteX8" fmla="*/ 556047 w 6858001"/>
                <a:gd name="connsiteY8" fmla="*/ 55349 h 874716"/>
                <a:gd name="connsiteX9" fmla="*/ 580050 w 6858001"/>
                <a:gd name="connsiteY9" fmla="*/ 48871 h 874716"/>
                <a:gd name="connsiteX10" fmla="*/ 703308 w 6858001"/>
                <a:gd name="connsiteY10" fmla="*/ 30964 h 874716"/>
                <a:gd name="connsiteX11" fmla="*/ 758174 w 6858001"/>
                <a:gd name="connsiteY11" fmla="*/ 11724 h 874716"/>
                <a:gd name="connsiteX12" fmla="*/ 773035 w 6858001"/>
                <a:gd name="connsiteY12" fmla="*/ 8866 h 874716"/>
                <a:gd name="connsiteX13" fmla="*/ 854379 w 6858001"/>
                <a:gd name="connsiteY13" fmla="*/ 16866 h 874716"/>
                <a:gd name="connsiteX14" fmla="*/ 915343 w 6858001"/>
                <a:gd name="connsiteY14" fmla="*/ 47919 h 874716"/>
                <a:gd name="connsiteX15" fmla="*/ 927155 w 6858001"/>
                <a:gd name="connsiteY15" fmla="*/ 58397 h 874716"/>
                <a:gd name="connsiteX16" fmla="*/ 1097087 w 6858001"/>
                <a:gd name="connsiteY16" fmla="*/ 54777 h 874716"/>
                <a:gd name="connsiteX17" fmla="*/ 1123185 w 6858001"/>
                <a:gd name="connsiteY17" fmla="*/ 50395 h 874716"/>
                <a:gd name="connsiteX18" fmla="*/ 1249302 w 6858001"/>
                <a:gd name="connsiteY18" fmla="*/ 68684 h 874716"/>
                <a:gd name="connsiteX19" fmla="*/ 1286069 w 6858001"/>
                <a:gd name="connsiteY19" fmla="*/ 72304 h 874716"/>
                <a:gd name="connsiteX20" fmla="*/ 1417899 w 6858001"/>
                <a:gd name="connsiteY20" fmla="*/ 88688 h 874716"/>
                <a:gd name="connsiteX21" fmla="*/ 1436568 w 6858001"/>
                <a:gd name="connsiteY21" fmla="*/ 73448 h 874716"/>
                <a:gd name="connsiteX22" fmla="*/ 1490292 w 6858001"/>
                <a:gd name="connsiteY22" fmla="*/ 35154 h 874716"/>
                <a:gd name="connsiteX23" fmla="*/ 1596213 w 6858001"/>
                <a:gd name="connsiteY23" fmla="*/ 1245 h 874716"/>
                <a:gd name="connsiteX24" fmla="*/ 1624980 w 6858001"/>
                <a:gd name="connsiteY24" fmla="*/ 3150 h 874716"/>
                <a:gd name="connsiteX25" fmla="*/ 1697753 w 6858001"/>
                <a:gd name="connsiteY25" fmla="*/ 59731 h 874716"/>
                <a:gd name="connsiteX26" fmla="*/ 1733188 w 6858001"/>
                <a:gd name="connsiteY26" fmla="*/ 82400 h 874716"/>
                <a:gd name="connsiteX27" fmla="*/ 1833775 w 6858001"/>
                <a:gd name="connsiteY27" fmla="*/ 124121 h 874716"/>
                <a:gd name="connsiteX28" fmla="*/ 1842158 w 6858001"/>
                <a:gd name="connsiteY28" fmla="*/ 131742 h 874716"/>
                <a:gd name="connsiteX29" fmla="*/ 1916454 w 6858001"/>
                <a:gd name="connsiteY29" fmla="*/ 222233 h 874716"/>
                <a:gd name="connsiteX30" fmla="*/ 1933219 w 6858001"/>
                <a:gd name="connsiteY30" fmla="*/ 237663 h 874716"/>
                <a:gd name="connsiteX31" fmla="*/ 1953413 w 6858001"/>
                <a:gd name="connsiteY31" fmla="*/ 261668 h 874716"/>
                <a:gd name="connsiteX32" fmla="*/ 2016469 w 6858001"/>
                <a:gd name="connsiteY32" fmla="*/ 308151 h 874716"/>
                <a:gd name="connsiteX33" fmla="*/ 2094578 w 6858001"/>
                <a:gd name="connsiteY33" fmla="*/ 323010 h 874716"/>
                <a:gd name="connsiteX34" fmla="*/ 2188879 w 6858001"/>
                <a:gd name="connsiteY34" fmla="*/ 345681 h 874716"/>
                <a:gd name="connsiteX35" fmla="*/ 2228314 w 6858001"/>
                <a:gd name="connsiteY35" fmla="*/ 360921 h 874716"/>
                <a:gd name="connsiteX36" fmla="*/ 2334044 w 6858001"/>
                <a:gd name="connsiteY36" fmla="*/ 389878 h 874716"/>
                <a:gd name="connsiteX37" fmla="*/ 2409485 w 6858001"/>
                <a:gd name="connsiteY37" fmla="*/ 414263 h 874716"/>
                <a:gd name="connsiteX38" fmla="*/ 2518264 w 6858001"/>
                <a:gd name="connsiteY38" fmla="*/ 428552 h 874716"/>
                <a:gd name="connsiteX39" fmla="*/ 2571034 w 6858001"/>
                <a:gd name="connsiteY39" fmla="*/ 429122 h 874716"/>
                <a:gd name="connsiteX40" fmla="*/ 2668001 w 6858001"/>
                <a:gd name="connsiteY40" fmla="*/ 502276 h 874716"/>
                <a:gd name="connsiteX41" fmla="*/ 2745348 w 6858001"/>
                <a:gd name="connsiteY41" fmla="*/ 550666 h 874716"/>
                <a:gd name="connsiteX42" fmla="*/ 2826694 w 6858001"/>
                <a:gd name="connsiteY42" fmla="*/ 527233 h 874716"/>
                <a:gd name="connsiteX43" fmla="*/ 2848793 w 6858001"/>
                <a:gd name="connsiteY43" fmla="*/ 505134 h 874716"/>
                <a:gd name="connsiteX44" fmla="*/ 2982148 w 6858001"/>
                <a:gd name="connsiteY44" fmla="*/ 484179 h 874716"/>
                <a:gd name="connsiteX45" fmla="*/ 3172654 w 6858001"/>
                <a:gd name="connsiteY45" fmla="*/ 483417 h 874716"/>
                <a:gd name="connsiteX46" fmla="*/ 3489467 w 6858001"/>
                <a:gd name="connsiteY46" fmla="*/ 435790 h 874716"/>
                <a:gd name="connsiteX47" fmla="*/ 3544713 w 6858001"/>
                <a:gd name="connsiteY47" fmla="*/ 413691 h 874716"/>
                <a:gd name="connsiteX48" fmla="*/ 3606817 w 6858001"/>
                <a:gd name="connsiteY48" fmla="*/ 408167 h 874716"/>
                <a:gd name="connsiteX49" fmla="*/ 3630632 w 6858001"/>
                <a:gd name="connsiteY49" fmla="*/ 421693 h 874716"/>
                <a:gd name="connsiteX50" fmla="*/ 3734837 w 6858001"/>
                <a:gd name="connsiteY50" fmla="*/ 441886 h 874716"/>
                <a:gd name="connsiteX51" fmla="*/ 3754652 w 6858001"/>
                <a:gd name="connsiteY51" fmla="*/ 442268 h 874716"/>
                <a:gd name="connsiteX52" fmla="*/ 3822472 w 6858001"/>
                <a:gd name="connsiteY52" fmla="*/ 433694 h 874716"/>
                <a:gd name="connsiteX53" fmla="*/ 3885338 w 6858001"/>
                <a:gd name="connsiteY53" fmla="*/ 428742 h 874716"/>
                <a:gd name="connsiteX54" fmla="*/ 4043839 w 6858001"/>
                <a:gd name="connsiteY54" fmla="*/ 444934 h 874716"/>
                <a:gd name="connsiteX55" fmla="*/ 4165383 w 6858001"/>
                <a:gd name="connsiteY55" fmla="*/ 441124 h 874716"/>
                <a:gd name="connsiteX56" fmla="*/ 4221391 w 6858001"/>
                <a:gd name="connsiteY56" fmla="*/ 444934 h 874716"/>
                <a:gd name="connsiteX57" fmla="*/ 4253014 w 6858001"/>
                <a:gd name="connsiteY57" fmla="*/ 450650 h 874716"/>
                <a:gd name="connsiteX58" fmla="*/ 4324645 w 6858001"/>
                <a:gd name="connsiteY58" fmla="*/ 490466 h 874716"/>
                <a:gd name="connsiteX59" fmla="*/ 4363890 w 6858001"/>
                <a:gd name="connsiteY59" fmla="*/ 499420 h 874716"/>
                <a:gd name="connsiteX60" fmla="*/ 4482004 w 6858001"/>
                <a:gd name="connsiteY60" fmla="*/ 498658 h 874716"/>
                <a:gd name="connsiteX61" fmla="*/ 4659174 w 6858001"/>
                <a:gd name="connsiteY61" fmla="*/ 438648 h 874716"/>
                <a:gd name="connsiteX62" fmla="*/ 4677655 w 6858001"/>
                <a:gd name="connsiteY62" fmla="*/ 430646 h 874716"/>
                <a:gd name="connsiteX63" fmla="*/ 4767764 w 6858001"/>
                <a:gd name="connsiteY63" fmla="*/ 420739 h 874716"/>
                <a:gd name="connsiteX64" fmla="*/ 4828916 w 6858001"/>
                <a:gd name="connsiteY64" fmla="*/ 434266 h 874716"/>
                <a:gd name="connsiteX65" fmla="*/ 4912168 w 6858001"/>
                <a:gd name="connsiteY65" fmla="*/ 462271 h 874716"/>
                <a:gd name="connsiteX66" fmla="*/ 4987037 w 6858001"/>
                <a:gd name="connsiteY66" fmla="*/ 485703 h 874716"/>
                <a:gd name="connsiteX67" fmla="*/ 5041521 w 6858001"/>
                <a:gd name="connsiteY67" fmla="*/ 512182 h 874716"/>
                <a:gd name="connsiteX68" fmla="*/ 5166113 w 6858001"/>
                <a:gd name="connsiteY68" fmla="*/ 531615 h 874716"/>
                <a:gd name="connsiteX69" fmla="*/ 5179067 w 6858001"/>
                <a:gd name="connsiteY69" fmla="*/ 534853 h 874716"/>
                <a:gd name="connsiteX70" fmla="*/ 5272796 w 6858001"/>
                <a:gd name="connsiteY70" fmla="*/ 511230 h 874716"/>
                <a:gd name="connsiteX71" fmla="*/ 5385384 w 6858001"/>
                <a:gd name="connsiteY71" fmla="*/ 487227 h 874716"/>
                <a:gd name="connsiteX72" fmla="*/ 5425582 w 6858001"/>
                <a:gd name="connsiteY72" fmla="*/ 495418 h 874716"/>
                <a:gd name="connsiteX73" fmla="*/ 5480637 w 6858001"/>
                <a:gd name="connsiteY73" fmla="*/ 507040 h 874716"/>
                <a:gd name="connsiteX74" fmla="*/ 5531693 w 6858001"/>
                <a:gd name="connsiteY74" fmla="*/ 500944 h 874716"/>
                <a:gd name="connsiteX75" fmla="*/ 5562746 w 6858001"/>
                <a:gd name="connsiteY75" fmla="*/ 500372 h 874716"/>
                <a:gd name="connsiteX76" fmla="*/ 5704483 w 6858001"/>
                <a:gd name="connsiteY76" fmla="*/ 571620 h 874716"/>
                <a:gd name="connsiteX77" fmla="*/ 5740488 w 6858001"/>
                <a:gd name="connsiteY77" fmla="*/ 577526 h 874716"/>
                <a:gd name="connsiteX78" fmla="*/ 5760873 w 6858001"/>
                <a:gd name="connsiteY78" fmla="*/ 586291 h 874716"/>
                <a:gd name="connsiteX79" fmla="*/ 5883751 w 6858001"/>
                <a:gd name="connsiteY79" fmla="*/ 674686 h 874716"/>
                <a:gd name="connsiteX80" fmla="*/ 5935949 w 6858001"/>
                <a:gd name="connsiteY80" fmla="*/ 692592 h 874716"/>
                <a:gd name="connsiteX81" fmla="*/ 5993291 w 6858001"/>
                <a:gd name="connsiteY81" fmla="*/ 688972 h 874716"/>
                <a:gd name="connsiteX82" fmla="*/ 6026440 w 6858001"/>
                <a:gd name="connsiteY82" fmla="*/ 682496 h 874716"/>
                <a:gd name="connsiteX83" fmla="*/ 6108738 w 6858001"/>
                <a:gd name="connsiteY83" fmla="*/ 626296 h 874716"/>
                <a:gd name="connsiteX84" fmla="*/ 6155602 w 6858001"/>
                <a:gd name="connsiteY84" fmla="*/ 628202 h 874716"/>
                <a:gd name="connsiteX85" fmla="*/ 6228756 w 6858001"/>
                <a:gd name="connsiteY85" fmla="*/ 666873 h 874716"/>
                <a:gd name="connsiteX86" fmla="*/ 6361539 w 6858001"/>
                <a:gd name="connsiteY86" fmla="*/ 684210 h 874716"/>
                <a:gd name="connsiteX87" fmla="*/ 6428979 w 6858001"/>
                <a:gd name="connsiteY87" fmla="*/ 630106 h 874716"/>
                <a:gd name="connsiteX88" fmla="*/ 6463840 w 6858001"/>
                <a:gd name="connsiteY88" fmla="*/ 578098 h 874716"/>
                <a:gd name="connsiteX89" fmla="*/ 6564620 w 6858001"/>
                <a:gd name="connsiteY89" fmla="*/ 517708 h 874716"/>
                <a:gd name="connsiteX90" fmla="*/ 6588625 w 6858001"/>
                <a:gd name="connsiteY90" fmla="*/ 540187 h 874716"/>
                <a:gd name="connsiteX91" fmla="*/ 6662541 w 6858001"/>
                <a:gd name="connsiteY91" fmla="*/ 549714 h 874716"/>
                <a:gd name="connsiteX92" fmla="*/ 6742552 w 6858001"/>
                <a:gd name="connsiteY92" fmla="*/ 548952 h 874716"/>
                <a:gd name="connsiteX93" fmla="*/ 6812063 w 6858001"/>
                <a:gd name="connsiteY93" fmla="*/ 568430 h 874716"/>
                <a:gd name="connsiteX94" fmla="*/ 6858001 w 6858001"/>
                <a:gd name="connsiteY94" fmla="*/ 562267 h 874716"/>
                <a:gd name="connsiteX95" fmla="*/ 6858001 w 6858001"/>
                <a:gd name="connsiteY95" fmla="*/ 734520 h 874716"/>
                <a:gd name="connsiteX96" fmla="*/ 6815516 w 6858001"/>
                <a:gd name="connsiteY96" fmla="*/ 744220 h 874716"/>
                <a:gd name="connsiteX97" fmla="*/ 6748458 w 6858001"/>
                <a:gd name="connsiteY97" fmla="*/ 763271 h 874716"/>
                <a:gd name="connsiteX98" fmla="*/ 6584812 w 6858001"/>
                <a:gd name="connsiteY98" fmla="*/ 784797 h 874716"/>
                <a:gd name="connsiteX99" fmla="*/ 6415833 w 6858001"/>
                <a:gd name="connsiteY99" fmla="*/ 805562 h 874716"/>
                <a:gd name="connsiteX100" fmla="*/ 6323058 w 6858001"/>
                <a:gd name="connsiteY100" fmla="*/ 812420 h 874716"/>
                <a:gd name="connsiteX101" fmla="*/ 6242093 w 6858001"/>
                <a:gd name="connsiteY101" fmla="*/ 823281 h 874716"/>
                <a:gd name="connsiteX102" fmla="*/ 6171605 w 6858001"/>
                <a:gd name="connsiteY102" fmla="*/ 830139 h 874716"/>
                <a:gd name="connsiteX103" fmla="*/ 6059397 w 6858001"/>
                <a:gd name="connsiteY103" fmla="*/ 844045 h 874716"/>
                <a:gd name="connsiteX104" fmla="*/ 6012723 w 6858001"/>
                <a:gd name="connsiteY104" fmla="*/ 847665 h 874716"/>
                <a:gd name="connsiteX105" fmla="*/ 5902610 w 6858001"/>
                <a:gd name="connsiteY105" fmla="*/ 847473 h 874716"/>
                <a:gd name="connsiteX106" fmla="*/ 5864318 w 6858001"/>
                <a:gd name="connsiteY106" fmla="*/ 845569 h 874716"/>
                <a:gd name="connsiteX107" fmla="*/ 5790592 w 6858001"/>
                <a:gd name="connsiteY107" fmla="*/ 821947 h 874716"/>
                <a:gd name="connsiteX108" fmla="*/ 5781830 w 6858001"/>
                <a:gd name="connsiteY108" fmla="*/ 820233 h 874716"/>
                <a:gd name="connsiteX109" fmla="*/ 5733440 w 6858001"/>
                <a:gd name="connsiteY109" fmla="*/ 810896 h 874716"/>
                <a:gd name="connsiteX110" fmla="*/ 5706959 w 6858001"/>
                <a:gd name="connsiteY110" fmla="*/ 807848 h 874716"/>
                <a:gd name="connsiteX111" fmla="*/ 5606372 w 6858001"/>
                <a:gd name="connsiteY111" fmla="*/ 788417 h 874716"/>
                <a:gd name="connsiteX112" fmla="*/ 5548460 w 6858001"/>
                <a:gd name="connsiteY112" fmla="*/ 779273 h 874716"/>
                <a:gd name="connsiteX113" fmla="*/ 5501594 w 6858001"/>
                <a:gd name="connsiteY113" fmla="*/ 780607 h 874716"/>
                <a:gd name="connsiteX114" fmla="*/ 5419295 w 6858001"/>
                <a:gd name="connsiteY114" fmla="*/ 782321 h 874716"/>
                <a:gd name="connsiteX115" fmla="*/ 5393005 w 6858001"/>
                <a:gd name="connsiteY115" fmla="*/ 786703 h 874716"/>
                <a:gd name="connsiteX116" fmla="*/ 5274129 w 6858001"/>
                <a:gd name="connsiteY116" fmla="*/ 774129 h 874716"/>
                <a:gd name="connsiteX117" fmla="*/ 5206308 w 6858001"/>
                <a:gd name="connsiteY117" fmla="*/ 773177 h 874716"/>
                <a:gd name="connsiteX118" fmla="*/ 5129916 w 6858001"/>
                <a:gd name="connsiteY118" fmla="*/ 757554 h 874716"/>
                <a:gd name="connsiteX119" fmla="*/ 5107627 w 6858001"/>
                <a:gd name="connsiteY119" fmla="*/ 758316 h 874716"/>
                <a:gd name="connsiteX120" fmla="*/ 5082670 w 6858001"/>
                <a:gd name="connsiteY120" fmla="*/ 759651 h 874716"/>
                <a:gd name="connsiteX121" fmla="*/ 5006086 w 6858001"/>
                <a:gd name="connsiteY121" fmla="*/ 760795 h 874716"/>
                <a:gd name="connsiteX122" fmla="*/ 4959602 w 6858001"/>
                <a:gd name="connsiteY122" fmla="*/ 766509 h 874716"/>
                <a:gd name="connsiteX123" fmla="*/ 4871019 w 6858001"/>
                <a:gd name="connsiteY123" fmla="*/ 763081 h 874716"/>
                <a:gd name="connsiteX124" fmla="*/ 4838250 w 6858001"/>
                <a:gd name="connsiteY124" fmla="*/ 768033 h 874716"/>
                <a:gd name="connsiteX125" fmla="*/ 4755381 w 6858001"/>
                <a:gd name="connsiteY125" fmla="*/ 768605 h 874716"/>
                <a:gd name="connsiteX126" fmla="*/ 4681083 w 6858001"/>
                <a:gd name="connsiteY126" fmla="*/ 765747 h 874716"/>
                <a:gd name="connsiteX127" fmla="*/ 4609452 w 6858001"/>
                <a:gd name="connsiteY127" fmla="*/ 767271 h 874716"/>
                <a:gd name="connsiteX128" fmla="*/ 4558207 w 6858001"/>
                <a:gd name="connsiteY128" fmla="*/ 773557 h 874716"/>
                <a:gd name="connsiteX129" fmla="*/ 4502579 w 6858001"/>
                <a:gd name="connsiteY129" fmla="*/ 777367 h 874716"/>
                <a:gd name="connsiteX130" fmla="*/ 4349222 w 6858001"/>
                <a:gd name="connsiteY130" fmla="*/ 800038 h 874716"/>
                <a:gd name="connsiteX131" fmla="*/ 4320837 w 6858001"/>
                <a:gd name="connsiteY131" fmla="*/ 794514 h 874716"/>
                <a:gd name="connsiteX132" fmla="*/ 4159667 w 6858001"/>
                <a:gd name="connsiteY132" fmla="*/ 789370 h 874716"/>
                <a:gd name="connsiteX133" fmla="*/ 4124614 w 6858001"/>
                <a:gd name="connsiteY133" fmla="*/ 789752 h 874716"/>
                <a:gd name="connsiteX134" fmla="*/ 4030503 w 6858001"/>
                <a:gd name="connsiteY134" fmla="*/ 767271 h 874716"/>
                <a:gd name="connsiteX135" fmla="*/ 3885338 w 6858001"/>
                <a:gd name="connsiteY135" fmla="*/ 802896 h 874716"/>
                <a:gd name="connsiteX136" fmla="*/ 3749506 w 6858001"/>
                <a:gd name="connsiteY136" fmla="*/ 847473 h 874716"/>
                <a:gd name="connsiteX137" fmla="*/ 3732361 w 6858001"/>
                <a:gd name="connsiteY137" fmla="*/ 853190 h 874716"/>
                <a:gd name="connsiteX138" fmla="*/ 3683591 w 6858001"/>
                <a:gd name="connsiteY138" fmla="*/ 862906 h 874716"/>
                <a:gd name="connsiteX139" fmla="*/ 3623201 w 6858001"/>
                <a:gd name="connsiteY139" fmla="*/ 866334 h 874716"/>
                <a:gd name="connsiteX140" fmla="*/ 3546617 w 6858001"/>
                <a:gd name="connsiteY140" fmla="*/ 874716 h 874716"/>
                <a:gd name="connsiteX141" fmla="*/ 3485275 w 6858001"/>
                <a:gd name="connsiteY141" fmla="*/ 864238 h 874716"/>
                <a:gd name="connsiteX142" fmla="*/ 3399546 w 6858001"/>
                <a:gd name="connsiteY142" fmla="*/ 848618 h 874716"/>
                <a:gd name="connsiteX143" fmla="*/ 3318771 w 6858001"/>
                <a:gd name="connsiteY143" fmla="*/ 833757 h 874716"/>
                <a:gd name="connsiteX144" fmla="*/ 3293244 w 6858001"/>
                <a:gd name="connsiteY144" fmla="*/ 851284 h 874716"/>
                <a:gd name="connsiteX145" fmla="*/ 3253809 w 6858001"/>
                <a:gd name="connsiteY145" fmla="*/ 866524 h 874716"/>
                <a:gd name="connsiteX146" fmla="*/ 3209993 w 6858001"/>
                <a:gd name="connsiteY146" fmla="*/ 848235 h 874716"/>
                <a:gd name="connsiteX147" fmla="*/ 3107500 w 6858001"/>
                <a:gd name="connsiteY147" fmla="*/ 810326 h 874716"/>
                <a:gd name="connsiteX148" fmla="*/ 3042728 w 6858001"/>
                <a:gd name="connsiteY148" fmla="*/ 808610 h 874716"/>
                <a:gd name="connsiteX149" fmla="*/ 2901943 w 6858001"/>
                <a:gd name="connsiteY149" fmla="*/ 792418 h 874716"/>
                <a:gd name="connsiteX150" fmla="*/ 2809930 w 6858001"/>
                <a:gd name="connsiteY150" fmla="*/ 769367 h 874716"/>
                <a:gd name="connsiteX151" fmla="*/ 2743826 w 6858001"/>
                <a:gd name="connsiteY151" fmla="*/ 743268 h 874716"/>
                <a:gd name="connsiteX152" fmla="*/ 2649143 w 6858001"/>
                <a:gd name="connsiteY152" fmla="*/ 709167 h 874716"/>
                <a:gd name="connsiteX153" fmla="*/ 2554079 w 6858001"/>
                <a:gd name="connsiteY153" fmla="*/ 691450 h 874716"/>
                <a:gd name="connsiteX154" fmla="*/ 2485307 w 6858001"/>
                <a:gd name="connsiteY154" fmla="*/ 669160 h 874716"/>
                <a:gd name="connsiteX155" fmla="*/ 2401292 w 6858001"/>
                <a:gd name="connsiteY155" fmla="*/ 653919 h 874716"/>
                <a:gd name="connsiteX156" fmla="*/ 2330806 w 6858001"/>
                <a:gd name="connsiteY156" fmla="*/ 653349 h 874716"/>
                <a:gd name="connsiteX157" fmla="*/ 2220312 w 6858001"/>
                <a:gd name="connsiteY157" fmla="*/ 656015 h 874716"/>
                <a:gd name="connsiteX158" fmla="*/ 2085054 w 6858001"/>
                <a:gd name="connsiteY158" fmla="*/ 609914 h 874716"/>
                <a:gd name="connsiteX159" fmla="*/ 2030378 w 6858001"/>
                <a:gd name="connsiteY159" fmla="*/ 599625 h 874716"/>
                <a:gd name="connsiteX160" fmla="*/ 1978940 w 6858001"/>
                <a:gd name="connsiteY160" fmla="*/ 594863 h 874716"/>
                <a:gd name="connsiteX161" fmla="*/ 1869780 w 6858001"/>
                <a:gd name="connsiteY161" fmla="*/ 564192 h 874716"/>
                <a:gd name="connsiteX162" fmla="*/ 1825393 w 6858001"/>
                <a:gd name="connsiteY162" fmla="*/ 554094 h 874716"/>
                <a:gd name="connsiteX163" fmla="*/ 1763287 w 6858001"/>
                <a:gd name="connsiteY163" fmla="*/ 554286 h 874716"/>
                <a:gd name="connsiteX164" fmla="*/ 1650317 w 6858001"/>
                <a:gd name="connsiteY164" fmla="*/ 540187 h 874716"/>
                <a:gd name="connsiteX165" fmla="*/ 1537537 w 6858001"/>
                <a:gd name="connsiteY165" fmla="*/ 499038 h 874716"/>
                <a:gd name="connsiteX166" fmla="*/ 1489720 w 6858001"/>
                <a:gd name="connsiteY166" fmla="*/ 503038 h 874716"/>
                <a:gd name="connsiteX167" fmla="*/ 1472575 w 6858001"/>
                <a:gd name="connsiteY167" fmla="*/ 502086 h 874716"/>
                <a:gd name="connsiteX168" fmla="*/ 1318456 w 6858001"/>
                <a:gd name="connsiteY168" fmla="*/ 479415 h 874716"/>
                <a:gd name="connsiteX169" fmla="*/ 1303024 w 6858001"/>
                <a:gd name="connsiteY169" fmla="*/ 476939 h 874716"/>
                <a:gd name="connsiteX170" fmla="*/ 1230633 w 6858001"/>
                <a:gd name="connsiteY170" fmla="*/ 456746 h 874716"/>
                <a:gd name="connsiteX171" fmla="*/ 1048125 w 6858001"/>
                <a:gd name="connsiteY171" fmla="*/ 444172 h 874716"/>
                <a:gd name="connsiteX172" fmla="*/ 1036887 w 6858001"/>
                <a:gd name="connsiteY172" fmla="*/ 442648 h 874716"/>
                <a:gd name="connsiteX173" fmla="*/ 975733 w 6858001"/>
                <a:gd name="connsiteY173" fmla="*/ 452744 h 874716"/>
                <a:gd name="connsiteX174" fmla="*/ 945444 w 6858001"/>
                <a:gd name="connsiteY174" fmla="*/ 467033 h 874716"/>
                <a:gd name="connsiteX175" fmla="*/ 898198 w 6858001"/>
                <a:gd name="connsiteY175" fmla="*/ 481893 h 874716"/>
                <a:gd name="connsiteX176" fmla="*/ 850189 w 6858001"/>
                <a:gd name="connsiteY176" fmla="*/ 487417 h 874716"/>
                <a:gd name="connsiteX177" fmla="*/ 769605 w 6858001"/>
                <a:gd name="connsiteY177" fmla="*/ 464937 h 874716"/>
                <a:gd name="connsiteX178" fmla="*/ 740268 w 6858001"/>
                <a:gd name="connsiteY178" fmla="*/ 462651 h 874716"/>
                <a:gd name="connsiteX179" fmla="*/ 674923 w 6858001"/>
                <a:gd name="connsiteY179" fmla="*/ 451792 h 874716"/>
                <a:gd name="connsiteX180" fmla="*/ 617772 w 6858001"/>
                <a:gd name="connsiteY180" fmla="*/ 452554 h 874716"/>
                <a:gd name="connsiteX181" fmla="*/ 571860 w 6858001"/>
                <a:gd name="connsiteY181" fmla="*/ 469891 h 874716"/>
                <a:gd name="connsiteX182" fmla="*/ 505182 w 6858001"/>
                <a:gd name="connsiteY182" fmla="*/ 473319 h 874716"/>
                <a:gd name="connsiteX183" fmla="*/ 462126 w 6858001"/>
                <a:gd name="connsiteY183" fmla="*/ 460747 h 874716"/>
                <a:gd name="connsiteX184" fmla="*/ 453364 w 6858001"/>
                <a:gd name="connsiteY184" fmla="*/ 459033 h 874716"/>
                <a:gd name="connsiteX185" fmla="*/ 340774 w 6858001"/>
                <a:gd name="connsiteY185" fmla="*/ 458268 h 874716"/>
                <a:gd name="connsiteX186" fmla="*/ 200182 w 6858001"/>
                <a:gd name="connsiteY186" fmla="*/ 496180 h 874716"/>
                <a:gd name="connsiteX187" fmla="*/ 176939 w 6858001"/>
                <a:gd name="connsiteY187" fmla="*/ 504182 h 874716"/>
                <a:gd name="connsiteX188" fmla="*/ 63587 w 6858001"/>
                <a:gd name="connsiteY188" fmla="*/ 518088 h 874716"/>
                <a:gd name="connsiteX189" fmla="*/ 2817 w 6858001"/>
                <a:gd name="connsiteY189" fmla="*/ 532187 h 874716"/>
                <a:gd name="connsiteX190" fmla="*/ 0 w 6858001"/>
                <a:gd name="connsiteY190" fmla="*/ 533314 h 8747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</a:cxnLst>
              <a:rect l="l" t="t" r="r" b="b"/>
              <a:pathLst>
                <a:path w="6858001" h="874716">
                  <a:moveTo>
                    <a:pt x="0" y="533314"/>
                  </a:moveTo>
                  <a:lnTo>
                    <a:pt x="0" y="69206"/>
                  </a:lnTo>
                  <a:lnTo>
                    <a:pt x="21486" y="71924"/>
                  </a:lnTo>
                  <a:cubicBezTo>
                    <a:pt x="92546" y="60493"/>
                    <a:pt x="159604" y="87354"/>
                    <a:pt x="228948" y="88116"/>
                  </a:cubicBezTo>
                  <a:cubicBezTo>
                    <a:pt x="260382" y="88496"/>
                    <a:pt x="291435" y="94592"/>
                    <a:pt x="313533" y="62779"/>
                  </a:cubicBezTo>
                  <a:cubicBezTo>
                    <a:pt x="316389" y="58587"/>
                    <a:pt x="330298" y="60873"/>
                    <a:pt x="338870" y="62207"/>
                  </a:cubicBezTo>
                  <a:cubicBezTo>
                    <a:pt x="357921" y="65066"/>
                    <a:pt x="376781" y="72304"/>
                    <a:pt x="395640" y="72114"/>
                  </a:cubicBezTo>
                  <a:cubicBezTo>
                    <a:pt x="434695" y="71924"/>
                    <a:pt x="473939" y="68876"/>
                    <a:pt x="512802" y="65446"/>
                  </a:cubicBezTo>
                  <a:cubicBezTo>
                    <a:pt x="527470" y="64112"/>
                    <a:pt x="541569" y="58969"/>
                    <a:pt x="556047" y="55349"/>
                  </a:cubicBezTo>
                  <a:cubicBezTo>
                    <a:pt x="564048" y="53253"/>
                    <a:pt x="572622" y="47729"/>
                    <a:pt x="580050" y="48871"/>
                  </a:cubicBezTo>
                  <a:cubicBezTo>
                    <a:pt x="623106" y="55539"/>
                    <a:pt x="662541" y="39157"/>
                    <a:pt x="703308" y="30964"/>
                  </a:cubicBezTo>
                  <a:cubicBezTo>
                    <a:pt x="722169" y="27154"/>
                    <a:pt x="739886" y="18010"/>
                    <a:pt x="758174" y="11724"/>
                  </a:cubicBezTo>
                  <a:cubicBezTo>
                    <a:pt x="762936" y="10008"/>
                    <a:pt x="768271" y="8484"/>
                    <a:pt x="773035" y="8866"/>
                  </a:cubicBezTo>
                  <a:cubicBezTo>
                    <a:pt x="800276" y="11152"/>
                    <a:pt x="827329" y="14390"/>
                    <a:pt x="854379" y="16866"/>
                  </a:cubicBezTo>
                  <a:cubicBezTo>
                    <a:pt x="878956" y="19152"/>
                    <a:pt x="903722" y="19914"/>
                    <a:pt x="915343" y="47919"/>
                  </a:cubicBezTo>
                  <a:cubicBezTo>
                    <a:pt x="917059" y="52301"/>
                    <a:pt x="922773" y="55539"/>
                    <a:pt x="927155" y="58397"/>
                  </a:cubicBezTo>
                  <a:cubicBezTo>
                    <a:pt x="994785" y="102405"/>
                    <a:pt x="1030980" y="101261"/>
                    <a:pt x="1097087" y="54777"/>
                  </a:cubicBezTo>
                  <a:cubicBezTo>
                    <a:pt x="1103945" y="50015"/>
                    <a:pt x="1118613" y="46585"/>
                    <a:pt x="1123185" y="50395"/>
                  </a:cubicBezTo>
                  <a:cubicBezTo>
                    <a:pt x="1162049" y="82020"/>
                    <a:pt x="1204532" y="78590"/>
                    <a:pt x="1249302" y="68684"/>
                  </a:cubicBezTo>
                  <a:cubicBezTo>
                    <a:pt x="1260922" y="66018"/>
                    <a:pt x="1277307" y="66018"/>
                    <a:pt x="1286069" y="72304"/>
                  </a:cubicBezTo>
                  <a:cubicBezTo>
                    <a:pt x="1327790" y="101451"/>
                    <a:pt x="1372560" y="97261"/>
                    <a:pt x="1417899" y="88688"/>
                  </a:cubicBezTo>
                  <a:cubicBezTo>
                    <a:pt x="1424948" y="87354"/>
                    <a:pt x="1433522" y="80114"/>
                    <a:pt x="1436568" y="73448"/>
                  </a:cubicBezTo>
                  <a:cubicBezTo>
                    <a:pt x="1447428" y="49825"/>
                    <a:pt x="1467813" y="41823"/>
                    <a:pt x="1490292" y="35154"/>
                  </a:cubicBezTo>
                  <a:cubicBezTo>
                    <a:pt x="1525727" y="24296"/>
                    <a:pt x="1560588" y="11532"/>
                    <a:pt x="1596213" y="1245"/>
                  </a:cubicBezTo>
                  <a:cubicBezTo>
                    <a:pt x="1604978" y="-1231"/>
                    <a:pt x="1615836" y="293"/>
                    <a:pt x="1624980" y="3150"/>
                  </a:cubicBezTo>
                  <a:cubicBezTo>
                    <a:pt x="1656223" y="12866"/>
                    <a:pt x="1676036" y="37251"/>
                    <a:pt x="1697753" y="59731"/>
                  </a:cubicBezTo>
                  <a:cubicBezTo>
                    <a:pt x="1707279" y="69638"/>
                    <a:pt x="1720423" y="76686"/>
                    <a:pt x="1733188" y="82400"/>
                  </a:cubicBezTo>
                  <a:cubicBezTo>
                    <a:pt x="1766335" y="97071"/>
                    <a:pt x="1800246" y="110215"/>
                    <a:pt x="1833775" y="124121"/>
                  </a:cubicBezTo>
                  <a:cubicBezTo>
                    <a:pt x="1837013" y="125455"/>
                    <a:pt x="1839679" y="128884"/>
                    <a:pt x="1842158" y="131742"/>
                  </a:cubicBezTo>
                  <a:cubicBezTo>
                    <a:pt x="1866922" y="161843"/>
                    <a:pt x="1891497" y="192132"/>
                    <a:pt x="1916454" y="222233"/>
                  </a:cubicBezTo>
                  <a:cubicBezTo>
                    <a:pt x="1921216" y="227947"/>
                    <a:pt x="1928076" y="232139"/>
                    <a:pt x="1933219" y="237663"/>
                  </a:cubicBezTo>
                  <a:cubicBezTo>
                    <a:pt x="1940459" y="245283"/>
                    <a:pt x="1949603" y="252524"/>
                    <a:pt x="1953413" y="261668"/>
                  </a:cubicBezTo>
                  <a:cubicBezTo>
                    <a:pt x="1965224" y="290433"/>
                    <a:pt x="1987894" y="302817"/>
                    <a:pt x="2016469" y="308151"/>
                  </a:cubicBezTo>
                  <a:cubicBezTo>
                    <a:pt x="2042570" y="313104"/>
                    <a:pt x="2068669" y="317296"/>
                    <a:pt x="2094578" y="323010"/>
                  </a:cubicBezTo>
                  <a:cubicBezTo>
                    <a:pt x="2126201" y="329868"/>
                    <a:pt x="2157636" y="337298"/>
                    <a:pt x="2188879" y="345681"/>
                  </a:cubicBezTo>
                  <a:cubicBezTo>
                    <a:pt x="2202404" y="349301"/>
                    <a:pt x="2216692" y="353491"/>
                    <a:pt x="2228314" y="360921"/>
                  </a:cubicBezTo>
                  <a:cubicBezTo>
                    <a:pt x="2260890" y="381496"/>
                    <a:pt x="2295753" y="395402"/>
                    <a:pt x="2334044" y="389878"/>
                  </a:cubicBezTo>
                  <a:cubicBezTo>
                    <a:pt x="2364715" y="385496"/>
                    <a:pt x="2390434" y="396736"/>
                    <a:pt x="2409485" y="414263"/>
                  </a:cubicBezTo>
                  <a:cubicBezTo>
                    <a:pt x="2444158" y="446078"/>
                    <a:pt x="2481305" y="438838"/>
                    <a:pt x="2518264" y="428552"/>
                  </a:cubicBezTo>
                  <a:cubicBezTo>
                    <a:pt x="2537315" y="423217"/>
                    <a:pt x="2552935" y="423979"/>
                    <a:pt x="2571034" y="429122"/>
                  </a:cubicBezTo>
                  <a:cubicBezTo>
                    <a:pt x="2612945" y="441124"/>
                    <a:pt x="2640950" y="473701"/>
                    <a:pt x="2668001" y="502276"/>
                  </a:cubicBezTo>
                  <a:cubicBezTo>
                    <a:pt x="2691054" y="526661"/>
                    <a:pt x="2716963" y="540377"/>
                    <a:pt x="2745348" y="550666"/>
                  </a:cubicBezTo>
                  <a:cubicBezTo>
                    <a:pt x="2781163" y="563810"/>
                    <a:pt x="2809548" y="558858"/>
                    <a:pt x="2826694" y="527233"/>
                  </a:cubicBezTo>
                  <a:cubicBezTo>
                    <a:pt x="2831457" y="518278"/>
                    <a:pt x="2839839" y="507800"/>
                    <a:pt x="2848793" y="505134"/>
                  </a:cubicBezTo>
                  <a:cubicBezTo>
                    <a:pt x="2892037" y="491800"/>
                    <a:pt x="2935854" y="472367"/>
                    <a:pt x="2982148" y="484179"/>
                  </a:cubicBezTo>
                  <a:cubicBezTo>
                    <a:pt x="3046158" y="500372"/>
                    <a:pt x="3108644" y="499420"/>
                    <a:pt x="3172654" y="483417"/>
                  </a:cubicBezTo>
                  <a:cubicBezTo>
                    <a:pt x="3276480" y="457508"/>
                    <a:pt x="3380305" y="430076"/>
                    <a:pt x="3489467" y="435790"/>
                  </a:cubicBezTo>
                  <a:cubicBezTo>
                    <a:pt x="3507563" y="436742"/>
                    <a:pt x="3529090" y="425121"/>
                    <a:pt x="3544713" y="413691"/>
                  </a:cubicBezTo>
                  <a:cubicBezTo>
                    <a:pt x="3574622" y="391974"/>
                    <a:pt x="3573288" y="390258"/>
                    <a:pt x="3606817" y="408167"/>
                  </a:cubicBezTo>
                  <a:cubicBezTo>
                    <a:pt x="3614819" y="412549"/>
                    <a:pt x="3624725" y="415215"/>
                    <a:pt x="3630632" y="421693"/>
                  </a:cubicBezTo>
                  <a:cubicBezTo>
                    <a:pt x="3660731" y="454650"/>
                    <a:pt x="3697880" y="446648"/>
                    <a:pt x="3734837" y="441886"/>
                  </a:cubicBezTo>
                  <a:cubicBezTo>
                    <a:pt x="3741315" y="440934"/>
                    <a:pt x="3749125" y="439600"/>
                    <a:pt x="3754652" y="442268"/>
                  </a:cubicBezTo>
                  <a:cubicBezTo>
                    <a:pt x="3779607" y="454268"/>
                    <a:pt x="3800753" y="450078"/>
                    <a:pt x="3822472" y="433694"/>
                  </a:cubicBezTo>
                  <a:cubicBezTo>
                    <a:pt x="3841331" y="419597"/>
                    <a:pt x="3863049" y="411215"/>
                    <a:pt x="3885338" y="428742"/>
                  </a:cubicBezTo>
                  <a:cubicBezTo>
                    <a:pt x="3934870" y="467605"/>
                    <a:pt x="3987829" y="469509"/>
                    <a:pt x="4043839" y="444934"/>
                  </a:cubicBezTo>
                  <a:cubicBezTo>
                    <a:pt x="4083845" y="427407"/>
                    <a:pt x="4123280" y="423407"/>
                    <a:pt x="4165383" y="441124"/>
                  </a:cubicBezTo>
                  <a:cubicBezTo>
                    <a:pt x="4181576" y="447982"/>
                    <a:pt x="4202531" y="443410"/>
                    <a:pt x="4221391" y="444934"/>
                  </a:cubicBezTo>
                  <a:cubicBezTo>
                    <a:pt x="4232060" y="445696"/>
                    <a:pt x="4243872" y="445886"/>
                    <a:pt x="4253014" y="450650"/>
                  </a:cubicBezTo>
                  <a:cubicBezTo>
                    <a:pt x="4277401" y="462843"/>
                    <a:pt x="4300070" y="478463"/>
                    <a:pt x="4324645" y="490466"/>
                  </a:cubicBezTo>
                  <a:cubicBezTo>
                    <a:pt x="4336457" y="496180"/>
                    <a:pt x="4350554" y="499228"/>
                    <a:pt x="4363890" y="499420"/>
                  </a:cubicBezTo>
                  <a:cubicBezTo>
                    <a:pt x="4403325" y="500372"/>
                    <a:pt x="4442761" y="500372"/>
                    <a:pt x="4482004" y="498658"/>
                  </a:cubicBezTo>
                  <a:cubicBezTo>
                    <a:pt x="4546776" y="495990"/>
                    <a:pt x="4612500" y="495418"/>
                    <a:pt x="4659174" y="438648"/>
                  </a:cubicBezTo>
                  <a:cubicBezTo>
                    <a:pt x="4662986" y="434076"/>
                    <a:pt x="4671176" y="431408"/>
                    <a:pt x="4677655" y="430646"/>
                  </a:cubicBezTo>
                  <a:cubicBezTo>
                    <a:pt x="4707564" y="427027"/>
                    <a:pt x="4738235" y="426645"/>
                    <a:pt x="4767764" y="420739"/>
                  </a:cubicBezTo>
                  <a:cubicBezTo>
                    <a:pt x="4791386" y="415977"/>
                    <a:pt x="4811009" y="417501"/>
                    <a:pt x="4828916" y="434266"/>
                  </a:cubicBezTo>
                  <a:cubicBezTo>
                    <a:pt x="4852348" y="456364"/>
                    <a:pt x="4880925" y="469319"/>
                    <a:pt x="4912168" y="462271"/>
                  </a:cubicBezTo>
                  <a:cubicBezTo>
                    <a:pt x="4943409" y="455412"/>
                    <a:pt x="4963984" y="470271"/>
                    <a:pt x="4987037" y="485703"/>
                  </a:cubicBezTo>
                  <a:cubicBezTo>
                    <a:pt x="5003801" y="496942"/>
                    <a:pt x="5022852" y="511040"/>
                    <a:pt x="5041521" y="512182"/>
                  </a:cubicBezTo>
                  <a:cubicBezTo>
                    <a:pt x="5083814" y="514658"/>
                    <a:pt x="5120201" y="553904"/>
                    <a:pt x="5166113" y="531615"/>
                  </a:cubicBezTo>
                  <a:cubicBezTo>
                    <a:pt x="5169161" y="530091"/>
                    <a:pt x="5174685" y="533901"/>
                    <a:pt x="5179067" y="534853"/>
                  </a:cubicBezTo>
                  <a:cubicBezTo>
                    <a:pt x="5214121" y="542093"/>
                    <a:pt x="5247078" y="535043"/>
                    <a:pt x="5272796" y="511230"/>
                  </a:cubicBezTo>
                  <a:cubicBezTo>
                    <a:pt x="5306516" y="480177"/>
                    <a:pt x="5343855" y="477129"/>
                    <a:pt x="5385384" y="487227"/>
                  </a:cubicBezTo>
                  <a:cubicBezTo>
                    <a:pt x="5398721" y="490466"/>
                    <a:pt x="5412057" y="492752"/>
                    <a:pt x="5425582" y="495418"/>
                  </a:cubicBezTo>
                  <a:cubicBezTo>
                    <a:pt x="5443870" y="499228"/>
                    <a:pt x="5462351" y="503230"/>
                    <a:pt x="5480637" y="507040"/>
                  </a:cubicBezTo>
                  <a:cubicBezTo>
                    <a:pt x="5498356" y="510850"/>
                    <a:pt x="5517979" y="517326"/>
                    <a:pt x="5531693" y="500944"/>
                  </a:cubicBezTo>
                  <a:cubicBezTo>
                    <a:pt x="5543506" y="486845"/>
                    <a:pt x="5551888" y="488179"/>
                    <a:pt x="5562746" y="500372"/>
                  </a:cubicBezTo>
                  <a:cubicBezTo>
                    <a:pt x="5600467" y="543045"/>
                    <a:pt x="5646189" y="569716"/>
                    <a:pt x="5704483" y="571620"/>
                  </a:cubicBezTo>
                  <a:cubicBezTo>
                    <a:pt x="5716485" y="572002"/>
                    <a:pt x="5728678" y="574668"/>
                    <a:pt x="5740488" y="577526"/>
                  </a:cubicBezTo>
                  <a:cubicBezTo>
                    <a:pt x="5747728" y="579241"/>
                    <a:pt x="5756493" y="581147"/>
                    <a:pt x="5760873" y="586291"/>
                  </a:cubicBezTo>
                  <a:cubicBezTo>
                    <a:pt x="5794974" y="625534"/>
                    <a:pt x="5837457" y="652777"/>
                    <a:pt x="5883751" y="674686"/>
                  </a:cubicBezTo>
                  <a:cubicBezTo>
                    <a:pt x="5900323" y="682496"/>
                    <a:pt x="5918042" y="690306"/>
                    <a:pt x="5935949" y="692592"/>
                  </a:cubicBezTo>
                  <a:cubicBezTo>
                    <a:pt x="5954617" y="694878"/>
                    <a:pt x="5974240" y="691068"/>
                    <a:pt x="5993291" y="688972"/>
                  </a:cubicBezTo>
                  <a:cubicBezTo>
                    <a:pt x="6004531" y="687830"/>
                    <a:pt x="6017485" y="688020"/>
                    <a:pt x="6026440" y="682496"/>
                  </a:cubicBezTo>
                  <a:cubicBezTo>
                    <a:pt x="6054825" y="665159"/>
                    <a:pt x="6082258" y="646491"/>
                    <a:pt x="6108738" y="626296"/>
                  </a:cubicBezTo>
                  <a:cubicBezTo>
                    <a:pt x="6131409" y="608960"/>
                    <a:pt x="6135981" y="606483"/>
                    <a:pt x="6155602" y="628202"/>
                  </a:cubicBezTo>
                  <a:cubicBezTo>
                    <a:pt x="6175797" y="650491"/>
                    <a:pt x="6200944" y="662111"/>
                    <a:pt x="6228756" y="666873"/>
                  </a:cubicBezTo>
                  <a:cubicBezTo>
                    <a:pt x="6272764" y="674304"/>
                    <a:pt x="6317151" y="680590"/>
                    <a:pt x="6361539" y="684210"/>
                  </a:cubicBezTo>
                  <a:cubicBezTo>
                    <a:pt x="6401736" y="687448"/>
                    <a:pt x="6420977" y="669922"/>
                    <a:pt x="6428979" y="630106"/>
                  </a:cubicBezTo>
                  <a:cubicBezTo>
                    <a:pt x="6433551" y="608007"/>
                    <a:pt x="6439458" y="584003"/>
                    <a:pt x="6463840" y="578098"/>
                  </a:cubicBezTo>
                  <a:cubicBezTo>
                    <a:pt x="6503658" y="568572"/>
                    <a:pt x="6544997" y="564382"/>
                    <a:pt x="6564620" y="517708"/>
                  </a:cubicBezTo>
                  <a:cubicBezTo>
                    <a:pt x="6575478" y="527995"/>
                    <a:pt x="6582146" y="534091"/>
                    <a:pt x="6588625" y="540187"/>
                  </a:cubicBezTo>
                  <a:cubicBezTo>
                    <a:pt x="6606531" y="557142"/>
                    <a:pt x="6643678" y="564382"/>
                    <a:pt x="6662541" y="549714"/>
                  </a:cubicBezTo>
                  <a:cubicBezTo>
                    <a:pt x="6690354" y="528377"/>
                    <a:pt x="6715883" y="532377"/>
                    <a:pt x="6742552" y="548952"/>
                  </a:cubicBezTo>
                  <a:cubicBezTo>
                    <a:pt x="6764841" y="562668"/>
                    <a:pt x="6788417" y="567954"/>
                    <a:pt x="6812063" y="568430"/>
                  </a:cubicBezTo>
                  <a:lnTo>
                    <a:pt x="6858001" y="562267"/>
                  </a:lnTo>
                  <a:lnTo>
                    <a:pt x="6858001" y="734520"/>
                  </a:lnTo>
                  <a:lnTo>
                    <a:pt x="6815516" y="744220"/>
                  </a:lnTo>
                  <a:cubicBezTo>
                    <a:pt x="6793035" y="749744"/>
                    <a:pt x="6771319" y="759651"/>
                    <a:pt x="6748458" y="763271"/>
                  </a:cubicBezTo>
                  <a:cubicBezTo>
                    <a:pt x="6694164" y="771843"/>
                    <a:pt x="6639488" y="777939"/>
                    <a:pt x="6584812" y="784797"/>
                  </a:cubicBezTo>
                  <a:cubicBezTo>
                    <a:pt x="6528424" y="791846"/>
                    <a:pt x="6472225" y="799276"/>
                    <a:pt x="6415833" y="805562"/>
                  </a:cubicBezTo>
                  <a:cubicBezTo>
                    <a:pt x="6384972" y="808802"/>
                    <a:pt x="6353919" y="809372"/>
                    <a:pt x="6323058" y="812420"/>
                  </a:cubicBezTo>
                  <a:cubicBezTo>
                    <a:pt x="6296005" y="815088"/>
                    <a:pt x="6269144" y="820041"/>
                    <a:pt x="6242093" y="823281"/>
                  </a:cubicBezTo>
                  <a:cubicBezTo>
                    <a:pt x="6218660" y="825947"/>
                    <a:pt x="6195037" y="827471"/>
                    <a:pt x="6171605" y="830139"/>
                  </a:cubicBezTo>
                  <a:cubicBezTo>
                    <a:pt x="6134075" y="834519"/>
                    <a:pt x="6096736" y="839473"/>
                    <a:pt x="6059397" y="844045"/>
                  </a:cubicBezTo>
                  <a:cubicBezTo>
                    <a:pt x="6043776" y="845759"/>
                    <a:pt x="6027392" y="850522"/>
                    <a:pt x="6012723" y="847665"/>
                  </a:cubicBezTo>
                  <a:cubicBezTo>
                    <a:pt x="5975764" y="840425"/>
                    <a:pt x="5939377" y="842521"/>
                    <a:pt x="5902610" y="847473"/>
                  </a:cubicBezTo>
                  <a:cubicBezTo>
                    <a:pt x="5890037" y="849190"/>
                    <a:pt x="5876511" y="848808"/>
                    <a:pt x="5864318" y="845569"/>
                  </a:cubicBezTo>
                  <a:cubicBezTo>
                    <a:pt x="5839361" y="839091"/>
                    <a:pt x="5815169" y="829947"/>
                    <a:pt x="5790592" y="821947"/>
                  </a:cubicBezTo>
                  <a:cubicBezTo>
                    <a:pt x="5787924" y="820995"/>
                    <a:pt x="5784686" y="820803"/>
                    <a:pt x="5781830" y="820233"/>
                  </a:cubicBezTo>
                  <a:cubicBezTo>
                    <a:pt x="5765635" y="816992"/>
                    <a:pt x="5749634" y="813754"/>
                    <a:pt x="5733440" y="810896"/>
                  </a:cubicBezTo>
                  <a:cubicBezTo>
                    <a:pt x="5724678" y="809372"/>
                    <a:pt x="5715723" y="809182"/>
                    <a:pt x="5706959" y="807848"/>
                  </a:cubicBezTo>
                  <a:cubicBezTo>
                    <a:pt x="5673050" y="802514"/>
                    <a:pt x="5635711" y="811468"/>
                    <a:pt x="5606372" y="788417"/>
                  </a:cubicBezTo>
                  <a:cubicBezTo>
                    <a:pt x="5587321" y="773557"/>
                    <a:pt x="5568842" y="776987"/>
                    <a:pt x="5548460" y="779273"/>
                  </a:cubicBezTo>
                  <a:cubicBezTo>
                    <a:pt x="5533027" y="780987"/>
                    <a:pt x="5517215" y="780415"/>
                    <a:pt x="5501594" y="780607"/>
                  </a:cubicBezTo>
                  <a:cubicBezTo>
                    <a:pt x="5474161" y="781177"/>
                    <a:pt x="5446728" y="781369"/>
                    <a:pt x="5419295" y="782321"/>
                  </a:cubicBezTo>
                  <a:cubicBezTo>
                    <a:pt x="5410531" y="782701"/>
                    <a:pt x="5401579" y="787465"/>
                    <a:pt x="5393005" y="786703"/>
                  </a:cubicBezTo>
                  <a:cubicBezTo>
                    <a:pt x="5353379" y="783083"/>
                    <a:pt x="5313754" y="777367"/>
                    <a:pt x="5274129" y="774129"/>
                  </a:cubicBezTo>
                  <a:cubicBezTo>
                    <a:pt x="5251650" y="772225"/>
                    <a:pt x="5228597" y="775843"/>
                    <a:pt x="5206308" y="773177"/>
                  </a:cubicBezTo>
                  <a:cubicBezTo>
                    <a:pt x="5180591" y="770129"/>
                    <a:pt x="5155445" y="762319"/>
                    <a:pt x="5129916" y="757554"/>
                  </a:cubicBezTo>
                  <a:cubicBezTo>
                    <a:pt x="5122867" y="756222"/>
                    <a:pt x="5115057" y="757936"/>
                    <a:pt x="5107627" y="758316"/>
                  </a:cubicBezTo>
                  <a:cubicBezTo>
                    <a:pt x="5099245" y="758699"/>
                    <a:pt x="5091052" y="759461"/>
                    <a:pt x="5082670" y="759651"/>
                  </a:cubicBezTo>
                  <a:cubicBezTo>
                    <a:pt x="5057141" y="760033"/>
                    <a:pt x="5031614" y="759461"/>
                    <a:pt x="5006086" y="760795"/>
                  </a:cubicBezTo>
                  <a:cubicBezTo>
                    <a:pt x="4990465" y="761557"/>
                    <a:pt x="4974082" y="769367"/>
                    <a:pt x="4959602" y="766509"/>
                  </a:cubicBezTo>
                  <a:cubicBezTo>
                    <a:pt x="4930075" y="760985"/>
                    <a:pt x="4900546" y="773367"/>
                    <a:pt x="4871019" y="763081"/>
                  </a:cubicBezTo>
                  <a:cubicBezTo>
                    <a:pt x="4861873" y="760033"/>
                    <a:pt x="4849300" y="767653"/>
                    <a:pt x="4838250" y="768033"/>
                  </a:cubicBezTo>
                  <a:cubicBezTo>
                    <a:pt x="4810627" y="768985"/>
                    <a:pt x="4783004" y="768795"/>
                    <a:pt x="4755381" y="768605"/>
                  </a:cubicBezTo>
                  <a:cubicBezTo>
                    <a:pt x="4730614" y="768415"/>
                    <a:pt x="4704895" y="771081"/>
                    <a:pt x="4681083" y="765747"/>
                  </a:cubicBezTo>
                  <a:cubicBezTo>
                    <a:pt x="4656126" y="760033"/>
                    <a:pt x="4633647" y="760795"/>
                    <a:pt x="4609452" y="767271"/>
                  </a:cubicBezTo>
                  <a:cubicBezTo>
                    <a:pt x="4592878" y="771653"/>
                    <a:pt x="4575351" y="772225"/>
                    <a:pt x="4558207" y="773557"/>
                  </a:cubicBezTo>
                  <a:cubicBezTo>
                    <a:pt x="4539728" y="775081"/>
                    <a:pt x="4519343" y="771081"/>
                    <a:pt x="4502579" y="777367"/>
                  </a:cubicBezTo>
                  <a:cubicBezTo>
                    <a:pt x="4452665" y="796038"/>
                    <a:pt x="4401419" y="800038"/>
                    <a:pt x="4349222" y="800038"/>
                  </a:cubicBezTo>
                  <a:cubicBezTo>
                    <a:pt x="4339695" y="800038"/>
                    <a:pt x="4329979" y="797372"/>
                    <a:pt x="4320837" y="794514"/>
                  </a:cubicBezTo>
                  <a:cubicBezTo>
                    <a:pt x="4267493" y="777367"/>
                    <a:pt x="4213961" y="778891"/>
                    <a:pt x="4159667" y="789370"/>
                  </a:cubicBezTo>
                  <a:cubicBezTo>
                    <a:pt x="4148427" y="791656"/>
                    <a:pt x="4135854" y="792038"/>
                    <a:pt x="4124614" y="789752"/>
                  </a:cubicBezTo>
                  <a:cubicBezTo>
                    <a:pt x="4092989" y="783083"/>
                    <a:pt x="4062318" y="772033"/>
                    <a:pt x="4030503" y="767271"/>
                  </a:cubicBezTo>
                  <a:cubicBezTo>
                    <a:pt x="3977925" y="759461"/>
                    <a:pt x="3932394" y="785749"/>
                    <a:pt x="3885338" y="802896"/>
                  </a:cubicBezTo>
                  <a:cubicBezTo>
                    <a:pt x="3840569" y="819089"/>
                    <a:pt x="3802467" y="855666"/>
                    <a:pt x="3749506" y="847473"/>
                  </a:cubicBezTo>
                  <a:cubicBezTo>
                    <a:pt x="3744173" y="846711"/>
                    <a:pt x="3738267" y="851856"/>
                    <a:pt x="3732361" y="853190"/>
                  </a:cubicBezTo>
                  <a:cubicBezTo>
                    <a:pt x="3716168" y="856810"/>
                    <a:pt x="3699976" y="861190"/>
                    <a:pt x="3683591" y="862906"/>
                  </a:cubicBezTo>
                  <a:cubicBezTo>
                    <a:pt x="3663589" y="865192"/>
                    <a:pt x="3643204" y="864430"/>
                    <a:pt x="3623201" y="866334"/>
                  </a:cubicBezTo>
                  <a:cubicBezTo>
                    <a:pt x="3597482" y="868620"/>
                    <a:pt x="3572146" y="874716"/>
                    <a:pt x="3546617" y="874716"/>
                  </a:cubicBezTo>
                  <a:cubicBezTo>
                    <a:pt x="3526042" y="874716"/>
                    <a:pt x="3505657" y="867668"/>
                    <a:pt x="3485275" y="864238"/>
                  </a:cubicBezTo>
                  <a:cubicBezTo>
                    <a:pt x="3456508" y="859476"/>
                    <a:pt x="3424883" y="860810"/>
                    <a:pt x="3399546" y="848618"/>
                  </a:cubicBezTo>
                  <a:cubicBezTo>
                    <a:pt x="3372495" y="835663"/>
                    <a:pt x="3346776" y="829757"/>
                    <a:pt x="3318771" y="833757"/>
                  </a:cubicBezTo>
                  <a:cubicBezTo>
                    <a:pt x="3309437" y="835091"/>
                    <a:pt x="3297434" y="843093"/>
                    <a:pt x="3293244" y="851284"/>
                  </a:cubicBezTo>
                  <a:cubicBezTo>
                    <a:pt x="3283908" y="869572"/>
                    <a:pt x="3271145" y="872812"/>
                    <a:pt x="3253809" y="866524"/>
                  </a:cubicBezTo>
                  <a:cubicBezTo>
                    <a:pt x="3238758" y="861190"/>
                    <a:pt x="3220280" y="858524"/>
                    <a:pt x="3209993" y="848235"/>
                  </a:cubicBezTo>
                  <a:cubicBezTo>
                    <a:pt x="3180844" y="819089"/>
                    <a:pt x="3143695" y="818136"/>
                    <a:pt x="3107500" y="810326"/>
                  </a:cubicBezTo>
                  <a:cubicBezTo>
                    <a:pt x="3085403" y="805562"/>
                    <a:pt x="3064827" y="805372"/>
                    <a:pt x="3042728" y="808610"/>
                  </a:cubicBezTo>
                  <a:cubicBezTo>
                    <a:pt x="2994722" y="815850"/>
                    <a:pt x="2948047" y="805562"/>
                    <a:pt x="2901943" y="792418"/>
                  </a:cubicBezTo>
                  <a:cubicBezTo>
                    <a:pt x="2871462" y="783655"/>
                    <a:pt x="2840219" y="778321"/>
                    <a:pt x="2809930" y="769367"/>
                  </a:cubicBezTo>
                  <a:cubicBezTo>
                    <a:pt x="2787259" y="762509"/>
                    <a:pt x="2764590" y="754316"/>
                    <a:pt x="2743826" y="743268"/>
                  </a:cubicBezTo>
                  <a:cubicBezTo>
                    <a:pt x="2713723" y="727073"/>
                    <a:pt x="2687436" y="702689"/>
                    <a:pt x="2649143" y="709167"/>
                  </a:cubicBezTo>
                  <a:cubicBezTo>
                    <a:pt x="2615421" y="714881"/>
                    <a:pt x="2584942" y="702881"/>
                    <a:pt x="2554079" y="691450"/>
                  </a:cubicBezTo>
                  <a:cubicBezTo>
                    <a:pt x="2531409" y="683068"/>
                    <a:pt x="2508742" y="674494"/>
                    <a:pt x="2485307" y="669160"/>
                  </a:cubicBezTo>
                  <a:cubicBezTo>
                    <a:pt x="2457492" y="662873"/>
                    <a:pt x="2426059" y="665541"/>
                    <a:pt x="2401292" y="653919"/>
                  </a:cubicBezTo>
                  <a:cubicBezTo>
                    <a:pt x="2375383" y="641727"/>
                    <a:pt x="2353859" y="649919"/>
                    <a:pt x="2330806" y="653349"/>
                  </a:cubicBezTo>
                  <a:cubicBezTo>
                    <a:pt x="2294039" y="658683"/>
                    <a:pt x="2257459" y="668590"/>
                    <a:pt x="2220312" y="656015"/>
                  </a:cubicBezTo>
                  <a:cubicBezTo>
                    <a:pt x="2175163" y="640775"/>
                    <a:pt x="2130393" y="624392"/>
                    <a:pt x="2085054" y="609914"/>
                  </a:cubicBezTo>
                  <a:cubicBezTo>
                    <a:pt x="2067525" y="604387"/>
                    <a:pt x="2048668" y="602101"/>
                    <a:pt x="2030378" y="599625"/>
                  </a:cubicBezTo>
                  <a:cubicBezTo>
                    <a:pt x="2013043" y="597529"/>
                    <a:pt x="1992279" y="602863"/>
                    <a:pt x="1978940" y="594863"/>
                  </a:cubicBezTo>
                  <a:cubicBezTo>
                    <a:pt x="1944649" y="574288"/>
                    <a:pt x="1909408" y="564192"/>
                    <a:pt x="1869780" y="564192"/>
                  </a:cubicBezTo>
                  <a:cubicBezTo>
                    <a:pt x="1854920" y="564192"/>
                    <a:pt x="1840441" y="555618"/>
                    <a:pt x="1825393" y="554094"/>
                  </a:cubicBezTo>
                  <a:cubicBezTo>
                    <a:pt x="1804816" y="552190"/>
                    <a:pt x="1781194" y="547045"/>
                    <a:pt x="1763287" y="554286"/>
                  </a:cubicBezTo>
                  <a:cubicBezTo>
                    <a:pt x="1721185" y="571430"/>
                    <a:pt x="1687086" y="557142"/>
                    <a:pt x="1650317" y="540187"/>
                  </a:cubicBezTo>
                  <a:cubicBezTo>
                    <a:pt x="1614120" y="523423"/>
                    <a:pt x="1576019" y="510088"/>
                    <a:pt x="1537537" y="499038"/>
                  </a:cubicBezTo>
                  <a:cubicBezTo>
                    <a:pt x="1523059" y="495038"/>
                    <a:pt x="1505724" y="501706"/>
                    <a:pt x="1489720" y="503038"/>
                  </a:cubicBezTo>
                  <a:cubicBezTo>
                    <a:pt x="1484004" y="503420"/>
                    <a:pt x="1477717" y="503992"/>
                    <a:pt x="1472575" y="502086"/>
                  </a:cubicBezTo>
                  <a:cubicBezTo>
                    <a:pt x="1422854" y="483797"/>
                    <a:pt x="1372368" y="469891"/>
                    <a:pt x="1318456" y="479415"/>
                  </a:cubicBezTo>
                  <a:cubicBezTo>
                    <a:pt x="1313504" y="480369"/>
                    <a:pt x="1307978" y="478273"/>
                    <a:pt x="1303024" y="476939"/>
                  </a:cubicBezTo>
                  <a:cubicBezTo>
                    <a:pt x="1278829" y="470081"/>
                    <a:pt x="1255206" y="459223"/>
                    <a:pt x="1230633" y="456746"/>
                  </a:cubicBezTo>
                  <a:cubicBezTo>
                    <a:pt x="1170051" y="450650"/>
                    <a:pt x="1109091" y="448172"/>
                    <a:pt x="1048125" y="444172"/>
                  </a:cubicBezTo>
                  <a:cubicBezTo>
                    <a:pt x="1044315" y="443982"/>
                    <a:pt x="1040315" y="443982"/>
                    <a:pt x="1036887" y="442648"/>
                  </a:cubicBezTo>
                  <a:cubicBezTo>
                    <a:pt x="1014406" y="434456"/>
                    <a:pt x="994785" y="437124"/>
                    <a:pt x="975733" y="452744"/>
                  </a:cubicBezTo>
                  <a:cubicBezTo>
                    <a:pt x="967350" y="459603"/>
                    <a:pt x="955920" y="463223"/>
                    <a:pt x="945444" y="467033"/>
                  </a:cubicBezTo>
                  <a:cubicBezTo>
                    <a:pt x="930011" y="472749"/>
                    <a:pt x="914200" y="478273"/>
                    <a:pt x="898198" y="481893"/>
                  </a:cubicBezTo>
                  <a:cubicBezTo>
                    <a:pt x="882384" y="485321"/>
                    <a:pt x="865430" y="490084"/>
                    <a:pt x="850189" y="487417"/>
                  </a:cubicBezTo>
                  <a:cubicBezTo>
                    <a:pt x="822756" y="482655"/>
                    <a:pt x="796655" y="471987"/>
                    <a:pt x="769605" y="464937"/>
                  </a:cubicBezTo>
                  <a:cubicBezTo>
                    <a:pt x="760270" y="462461"/>
                    <a:pt x="749982" y="462843"/>
                    <a:pt x="740268" y="462651"/>
                  </a:cubicBezTo>
                  <a:cubicBezTo>
                    <a:pt x="717977" y="462081"/>
                    <a:pt x="695116" y="467605"/>
                    <a:pt x="674923" y="451792"/>
                  </a:cubicBezTo>
                  <a:cubicBezTo>
                    <a:pt x="656255" y="436934"/>
                    <a:pt x="637392" y="441314"/>
                    <a:pt x="617772" y="452554"/>
                  </a:cubicBezTo>
                  <a:cubicBezTo>
                    <a:pt x="603673" y="460557"/>
                    <a:pt x="587672" y="466843"/>
                    <a:pt x="571860" y="469891"/>
                  </a:cubicBezTo>
                  <a:cubicBezTo>
                    <a:pt x="550141" y="474081"/>
                    <a:pt x="528615" y="475797"/>
                    <a:pt x="505182" y="473319"/>
                  </a:cubicBezTo>
                  <a:cubicBezTo>
                    <a:pt x="488607" y="471605"/>
                    <a:pt x="475081" y="470843"/>
                    <a:pt x="462126" y="460747"/>
                  </a:cubicBezTo>
                  <a:cubicBezTo>
                    <a:pt x="460032" y="459223"/>
                    <a:pt x="456222" y="458841"/>
                    <a:pt x="453364" y="459033"/>
                  </a:cubicBezTo>
                  <a:cubicBezTo>
                    <a:pt x="415835" y="462271"/>
                    <a:pt x="378686" y="460557"/>
                    <a:pt x="340774" y="458268"/>
                  </a:cubicBezTo>
                  <a:cubicBezTo>
                    <a:pt x="292579" y="455222"/>
                    <a:pt x="241901" y="464175"/>
                    <a:pt x="200182" y="496180"/>
                  </a:cubicBezTo>
                  <a:cubicBezTo>
                    <a:pt x="194085" y="500944"/>
                    <a:pt x="184941" y="503038"/>
                    <a:pt x="176939" y="504182"/>
                  </a:cubicBezTo>
                  <a:cubicBezTo>
                    <a:pt x="139219" y="509134"/>
                    <a:pt x="101308" y="512564"/>
                    <a:pt x="63587" y="518088"/>
                  </a:cubicBezTo>
                  <a:cubicBezTo>
                    <a:pt x="43012" y="521137"/>
                    <a:pt x="21486" y="523805"/>
                    <a:pt x="2817" y="532187"/>
                  </a:cubicBezTo>
                  <a:lnTo>
                    <a:pt x="0" y="53331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035" name="Freeform: Shape 1034">
              <a:extLst>
                <a:ext uri="{FF2B5EF4-FFF2-40B4-BE49-F238E27FC236}">
                  <a16:creationId xmlns:a16="http://schemas.microsoft.com/office/drawing/2014/main" id="{3C5C6B36-2238-4BBF-87F8-B1B3F5DD56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 flipH="1">
              <a:off x="705641" y="2991641"/>
              <a:ext cx="6858001" cy="874716"/>
            </a:xfrm>
            <a:custGeom>
              <a:avLst/>
              <a:gdLst>
                <a:gd name="connsiteX0" fmla="*/ 0 w 6858001"/>
                <a:gd name="connsiteY0" fmla="*/ 533314 h 874716"/>
                <a:gd name="connsiteX1" fmla="*/ 0 w 6858001"/>
                <a:gd name="connsiteY1" fmla="*/ 69206 h 874716"/>
                <a:gd name="connsiteX2" fmla="*/ 21486 w 6858001"/>
                <a:gd name="connsiteY2" fmla="*/ 71924 h 874716"/>
                <a:gd name="connsiteX3" fmla="*/ 228948 w 6858001"/>
                <a:gd name="connsiteY3" fmla="*/ 88116 h 874716"/>
                <a:gd name="connsiteX4" fmla="*/ 313533 w 6858001"/>
                <a:gd name="connsiteY4" fmla="*/ 62779 h 874716"/>
                <a:gd name="connsiteX5" fmla="*/ 338870 w 6858001"/>
                <a:gd name="connsiteY5" fmla="*/ 62207 h 874716"/>
                <a:gd name="connsiteX6" fmla="*/ 395640 w 6858001"/>
                <a:gd name="connsiteY6" fmla="*/ 72114 h 874716"/>
                <a:gd name="connsiteX7" fmla="*/ 512802 w 6858001"/>
                <a:gd name="connsiteY7" fmla="*/ 65446 h 874716"/>
                <a:gd name="connsiteX8" fmla="*/ 556047 w 6858001"/>
                <a:gd name="connsiteY8" fmla="*/ 55349 h 874716"/>
                <a:gd name="connsiteX9" fmla="*/ 580050 w 6858001"/>
                <a:gd name="connsiteY9" fmla="*/ 48871 h 874716"/>
                <a:gd name="connsiteX10" fmla="*/ 703308 w 6858001"/>
                <a:gd name="connsiteY10" fmla="*/ 30964 h 874716"/>
                <a:gd name="connsiteX11" fmla="*/ 758174 w 6858001"/>
                <a:gd name="connsiteY11" fmla="*/ 11724 h 874716"/>
                <a:gd name="connsiteX12" fmla="*/ 773035 w 6858001"/>
                <a:gd name="connsiteY12" fmla="*/ 8866 h 874716"/>
                <a:gd name="connsiteX13" fmla="*/ 854379 w 6858001"/>
                <a:gd name="connsiteY13" fmla="*/ 16866 h 874716"/>
                <a:gd name="connsiteX14" fmla="*/ 915343 w 6858001"/>
                <a:gd name="connsiteY14" fmla="*/ 47919 h 874716"/>
                <a:gd name="connsiteX15" fmla="*/ 927155 w 6858001"/>
                <a:gd name="connsiteY15" fmla="*/ 58397 h 874716"/>
                <a:gd name="connsiteX16" fmla="*/ 1097087 w 6858001"/>
                <a:gd name="connsiteY16" fmla="*/ 54777 h 874716"/>
                <a:gd name="connsiteX17" fmla="*/ 1123185 w 6858001"/>
                <a:gd name="connsiteY17" fmla="*/ 50395 h 874716"/>
                <a:gd name="connsiteX18" fmla="*/ 1249302 w 6858001"/>
                <a:gd name="connsiteY18" fmla="*/ 68684 h 874716"/>
                <a:gd name="connsiteX19" fmla="*/ 1286069 w 6858001"/>
                <a:gd name="connsiteY19" fmla="*/ 72304 h 874716"/>
                <a:gd name="connsiteX20" fmla="*/ 1417899 w 6858001"/>
                <a:gd name="connsiteY20" fmla="*/ 88688 h 874716"/>
                <a:gd name="connsiteX21" fmla="*/ 1436568 w 6858001"/>
                <a:gd name="connsiteY21" fmla="*/ 73448 h 874716"/>
                <a:gd name="connsiteX22" fmla="*/ 1490292 w 6858001"/>
                <a:gd name="connsiteY22" fmla="*/ 35154 h 874716"/>
                <a:gd name="connsiteX23" fmla="*/ 1596213 w 6858001"/>
                <a:gd name="connsiteY23" fmla="*/ 1245 h 874716"/>
                <a:gd name="connsiteX24" fmla="*/ 1624980 w 6858001"/>
                <a:gd name="connsiteY24" fmla="*/ 3150 h 874716"/>
                <a:gd name="connsiteX25" fmla="*/ 1697753 w 6858001"/>
                <a:gd name="connsiteY25" fmla="*/ 59731 h 874716"/>
                <a:gd name="connsiteX26" fmla="*/ 1733188 w 6858001"/>
                <a:gd name="connsiteY26" fmla="*/ 82400 h 874716"/>
                <a:gd name="connsiteX27" fmla="*/ 1833775 w 6858001"/>
                <a:gd name="connsiteY27" fmla="*/ 124121 h 874716"/>
                <a:gd name="connsiteX28" fmla="*/ 1842158 w 6858001"/>
                <a:gd name="connsiteY28" fmla="*/ 131742 h 874716"/>
                <a:gd name="connsiteX29" fmla="*/ 1916454 w 6858001"/>
                <a:gd name="connsiteY29" fmla="*/ 222233 h 874716"/>
                <a:gd name="connsiteX30" fmla="*/ 1933219 w 6858001"/>
                <a:gd name="connsiteY30" fmla="*/ 237663 h 874716"/>
                <a:gd name="connsiteX31" fmla="*/ 1953413 w 6858001"/>
                <a:gd name="connsiteY31" fmla="*/ 261668 h 874716"/>
                <a:gd name="connsiteX32" fmla="*/ 2016469 w 6858001"/>
                <a:gd name="connsiteY32" fmla="*/ 308151 h 874716"/>
                <a:gd name="connsiteX33" fmla="*/ 2094578 w 6858001"/>
                <a:gd name="connsiteY33" fmla="*/ 323010 h 874716"/>
                <a:gd name="connsiteX34" fmla="*/ 2188879 w 6858001"/>
                <a:gd name="connsiteY34" fmla="*/ 345681 h 874716"/>
                <a:gd name="connsiteX35" fmla="*/ 2228314 w 6858001"/>
                <a:gd name="connsiteY35" fmla="*/ 360921 h 874716"/>
                <a:gd name="connsiteX36" fmla="*/ 2334044 w 6858001"/>
                <a:gd name="connsiteY36" fmla="*/ 389878 h 874716"/>
                <a:gd name="connsiteX37" fmla="*/ 2409485 w 6858001"/>
                <a:gd name="connsiteY37" fmla="*/ 414263 h 874716"/>
                <a:gd name="connsiteX38" fmla="*/ 2518264 w 6858001"/>
                <a:gd name="connsiteY38" fmla="*/ 428552 h 874716"/>
                <a:gd name="connsiteX39" fmla="*/ 2571034 w 6858001"/>
                <a:gd name="connsiteY39" fmla="*/ 429122 h 874716"/>
                <a:gd name="connsiteX40" fmla="*/ 2668001 w 6858001"/>
                <a:gd name="connsiteY40" fmla="*/ 502276 h 874716"/>
                <a:gd name="connsiteX41" fmla="*/ 2745348 w 6858001"/>
                <a:gd name="connsiteY41" fmla="*/ 550666 h 874716"/>
                <a:gd name="connsiteX42" fmla="*/ 2826694 w 6858001"/>
                <a:gd name="connsiteY42" fmla="*/ 527233 h 874716"/>
                <a:gd name="connsiteX43" fmla="*/ 2848793 w 6858001"/>
                <a:gd name="connsiteY43" fmla="*/ 505134 h 874716"/>
                <a:gd name="connsiteX44" fmla="*/ 2982148 w 6858001"/>
                <a:gd name="connsiteY44" fmla="*/ 484179 h 874716"/>
                <a:gd name="connsiteX45" fmla="*/ 3172654 w 6858001"/>
                <a:gd name="connsiteY45" fmla="*/ 483417 h 874716"/>
                <a:gd name="connsiteX46" fmla="*/ 3489467 w 6858001"/>
                <a:gd name="connsiteY46" fmla="*/ 435790 h 874716"/>
                <a:gd name="connsiteX47" fmla="*/ 3544713 w 6858001"/>
                <a:gd name="connsiteY47" fmla="*/ 413691 h 874716"/>
                <a:gd name="connsiteX48" fmla="*/ 3606817 w 6858001"/>
                <a:gd name="connsiteY48" fmla="*/ 408167 h 874716"/>
                <a:gd name="connsiteX49" fmla="*/ 3630632 w 6858001"/>
                <a:gd name="connsiteY49" fmla="*/ 421693 h 874716"/>
                <a:gd name="connsiteX50" fmla="*/ 3734837 w 6858001"/>
                <a:gd name="connsiteY50" fmla="*/ 441886 h 874716"/>
                <a:gd name="connsiteX51" fmla="*/ 3754652 w 6858001"/>
                <a:gd name="connsiteY51" fmla="*/ 442268 h 874716"/>
                <a:gd name="connsiteX52" fmla="*/ 3822472 w 6858001"/>
                <a:gd name="connsiteY52" fmla="*/ 433694 h 874716"/>
                <a:gd name="connsiteX53" fmla="*/ 3885338 w 6858001"/>
                <a:gd name="connsiteY53" fmla="*/ 428742 h 874716"/>
                <a:gd name="connsiteX54" fmla="*/ 4043839 w 6858001"/>
                <a:gd name="connsiteY54" fmla="*/ 444934 h 874716"/>
                <a:gd name="connsiteX55" fmla="*/ 4165383 w 6858001"/>
                <a:gd name="connsiteY55" fmla="*/ 441124 h 874716"/>
                <a:gd name="connsiteX56" fmla="*/ 4221391 w 6858001"/>
                <a:gd name="connsiteY56" fmla="*/ 444934 h 874716"/>
                <a:gd name="connsiteX57" fmla="*/ 4253014 w 6858001"/>
                <a:gd name="connsiteY57" fmla="*/ 450650 h 874716"/>
                <a:gd name="connsiteX58" fmla="*/ 4324645 w 6858001"/>
                <a:gd name="connsiteY58" fmla="*/ 490466 h 874716"/>
                <a:gd name="connsiteX59" fmla="*/ 4363890 w 6858001"/>
                <a:gd name="connsiteY59" fmla="*/ 499420 h 874716"/>
                <a:gd name="connsiteX60" fmla="*/ 4482004 w 6858001"/>
                <a:gd name="connsiteY60" fmla="*/ 498658 h 874716"/>
                <a:gd name="connsiteX61" fmla="*/ 4659174 w 6858001"/>
                <a:gd name="connsiteY61" fmla="*/ 438648 h 874716"/>
                <a:gd name="connsiteX62" fmla="*/ 4677655 w 6858001"/>
                <a:gd name="connsiteY62" fmla="*/ 430646 h 874716"/>
                <a:gd name="connsiteX63" fmla="*/ 4767764 w 6858001"/>
                <a:gd name="connsiteY63" fmla="*/ 420739 h 874716"/>
                <a:gd name="connsiteX64" fmla="*/ 4828916 w 6858001"/>
                <a:gd name="connsiteY64" fmla="*/ 434266 h 874716"/>
                <a:gd name="connsiteX65" fmla="*/ 4912168 w 6858001"/>
                <a:gd name="connsiteY65" fmla="*/ 462271 h 874716"/>
                <a:gd name="connsiteX66" fmla="*/ 4987037 w 6858001"/>
                <a:gd name="connsiteY66" fmla="*/ 485703 h 874716"/>
                <a:gd name="connsiteX67" fmla="*/ 5041521 w 6858001"/>
                <a:gd name="connsiteY67" fmla="*/ 512182 h 874716"/>
                <a:gd name="connsiteX68" fmla="*/ 5166113 w 6858001"/>
                <a:gd name="connsiteY68" fmla="*/ 531615 h 874716"/>
                <a:gd name="connsiteX69" fmla="*/ 5179067 w 6858001"/>
                <a:gd name="connsiteY69" fmla="*/ 534853 h 874716"/>
                <a:gd name="connsiteX70" fmla="*/ 5272796 w 6858001"/>
                <a:gd name="connsiteY70" fmla="*/ 511230 h 874716"/>
                <a:gd name="connsiteX71" fmla="*/ 5385384 w 6858001"/>
                <a:gd name="connsiteY71" fmla="*/ 487227 h 874716"/>
                <a:gd name="connsiteX72" fmla="*/ 5425582 w 6858001"/>
                <a:gd name="connsiteY72" fmla="*/ 495418 h 874716"/>
                <a:gd name="connsiteX73" fmla="*/ 5480637 w 6858001"/>
                <a:gd name="connsiteY73" fmla="*/ 507040 h 874716"/>
                <a:gd name="connsiteX74" fmla="*/ 5531693 w 6858001"/>
                <a:gd name="connsiteY74" fmla="*/ 500944 h 874716"/>
                <a:gd name="connsiteX75" fmla="*/ 5562746 w 6858001"/>
                <a:gd name="connsiteY75" fmla="*/ 500372 h 874716"/>
                <a:gd name="connsiteX76" fmla="*/ 5704483 w 6858001"/>
                <a:gd name="connsiteY76" fmla="*/ 571620 h 874716"/>
                <a:gd name="connsiteX77" fmla="*/ 5740488 w 6858001"/>
                <a:gd name="connsiteY77" fmla="*/ 577526 h 874716"/>
                <a:gd name="connsiteX78" fmla="*/ 5760873 w 6858001"/>
                <a:gd name="connsiteY78" fmla="*/ 586291 h 874716"/>
                <a:gd name="connsiteX79" fmla="*/ 5883751 w 6858001"/>
                <a:gd name="connsiteY79" fmla="*/ 674686 h 874716"/>
                <a:gd name="connsiteX80" fmla="*/ 5935949 w 6858001"/>
                <a:gd name="connsiteY80" fmla="*/ 692592 h 874716"/>
                <a:gd name="connsiteX81" fmla="*/ 5993291 w 6858001"/>
                <a:gd name="connsiteY81" fmla="*/ 688972 h 874716"/>
                <a:gd name="connsiteX82" fmla="*/ 6026440 w 6858001"/>
                <a:gd name="connsiteY82" fmla="*/ 682496 h 874716"/>
                <a:gd name="connsiteX83" fmla="*/ 6108738 w 6858001"/>
                <a:gd name="connsiteY83" fmla="*/ 626296 h 874716"/>
                <a:gd name="connsiteX84" fmla="*/ 6155602 w 6858001"/>
                <a:gd name="connsiteY84" fmla="*/ 628202 h 874716"/>
                <a:gd name="connsiteX85" fmla="*/ 6228756 w 6858001"/>
                <a:gd name="connsiteY85" fmla="*/ 666873 h 874716"/>
                <a:gd name="connsiteX86" fmla="*/ 6361539 w 6858001"/>
                <a:gd name="connsiteY86" fmla="*/ 684210 h 874716"/>
                <a:gd name="connsiteX87" fmla="*/ 6428979 w 6858001"/>
                <a:gd name="connsiteY87" fmla="*/ 630106 h 874716"/>
                <a:gd name="connsiteX88" fmla="*/ 6463840 w 6858001"/>
                <a:gd name="connsiteY88" fmla="*/ 578098 h 874716"/>
                <a:gd name="connsiteX89" fmla="*/ 6564620 w 6858001"/>
                <a:gd name="connsiteY89" fmla="*/ 517708 h 874716"/>
                <a:gd name="connsiteX90" fmla="*/ 6588625 w 6858001"/>
                <a:gd name="connsiteY90" fmla="*/ 540187 h 874716"/>
                <a:gd name="connsiteX91" fmla="*/ 6662541 w 6858001"/>
                <a:gd name="connsiteY91" fmla="*/ 549714 h 874716"/>
                <a:gd name="connsiteX92" fmla="*/ 6742552 w 6858001"/>
                <a:gd name="connsiteY92" fmla="*/ 548952 h 874716"/>
                <a:gd name="connsiteX93" fmla="*/ 6812063 w 6858001"/>
                <a:gd name="connsiteY93" fmla="*/ 568430 h 874716"/>
                <a:gd name="connsiteX94" fmla="*/ 6858001 w 6858001"/>
                <a:gd name="connsiteY94" fmla="*/ 562267 h 874716"/>
                <a:gd name="connsiteX95" fmla="*/ 6858001 w 6858001"/>
                <a:gd name="connsiteY95" fmla="*/ 734520 h 874716"/>
                <a:gd name="connsiteX96" fmla="*/ 6815516 w 6858001"/>
                <a:gd name="connsiteY96" fmla="*/ 744220 h 874716"/>
                <a:gd name="connsiteX97" fmla="*/ 6748458 w 6858001"/>
                <a:gd name="connsiteY97" fmla="*/ 763271 h 874716"/>
                <a:gd name="connsiteX98" fmla="*/ 6584812 w 6858001"/>
                <a:gd name="connsiteY98" fmla="*/ 784797 h 874716"/>
                <a:gd name="connsiteX99" fmla="*/ 6415833 w 6858001"/>
                <a:gd name="connsiteY99" fmla="*/ 805562 h 874716"/>
                <a:gd name="connsiteX100" fmla="*/ 6323058 w 6858001"/>
                <a:gd name="connsiteY100" fmla="*/ 812420 h 874716"/>
                <a:gd name="connsiteX101" fmla="*/ 6242093 w 6858001"/>
                <a:gd name="connsiteY101" fmla="*/ 823281 h 874716"/>
                <a:gd name="connsiteX102" fmla="*/ 6171605 w 6858001"/>
                <a:gd name="connsiteY102" fmla="*/ 830139 h 874716"/>
                <a:gd name="connsiteX103" fmla="*/ 6059397 w 6858001"/>
                <a:gd name="connsiteY103" fmla="*/ 844045 h 874716"/>
                <a:gd name="connsiteX104" fmla="*/ 6012723 w 6858001"/>
                <a:gd name="connsiteY104" fmla="*/ 847665 h 874716"/>
                <a:gd name="connsiteX105" fmla="*/ 5902610 w 6858001"/>
                <a:gd name="connsiteY105" fmla="*/ 847473 h 874716"/>
                <a:gd name="connsiteX106" fmla="*/ 5864318 w 6858001"/>
                <a:gd name="connsiteY106" fmla="*/ 845569 h 874716"/>
                <a:gd name="connsiteX107" fmla="*/ 5790592 w 6858001"/>
                <a:gd name="connsiteY107" fmla="*/ 821947 h 874716"/>
                <a:gd name="connsiteX108" fmla="*/ 5781830 w 6858001"/>
                <a:gd name="connsiteY108" fmla="*/ 820233 h 874716"/>
                <a:gd name="connsiteX109" fmla="*/ 5733440 w 6858001"/>
                <a:gd name="connsiteY109" fmla="*/ 810896 h 874716"/>
                <a:gd name="connsiteX110" fmla="*/ 5706959 w 6858001"/>
                <a:gd name="connsiteY110" fmla="*/ 807848 h 874716"/>
                <a:gd name="connsiteX111" fmla="*/ 5606372 w 6858001"/>
                <a:gd name="connsiteY111" fmla="*/ 788417 h 874716"/>
                <a:gd name="connsiteX112" fmla="*/ 5548460 w 6858001"/>
                <a:gd name="connsiteY112" fmla="*/ 779273 h 874716"/>
                <a:gd name="connsiteX113" fmla="*/ 5501594 w 6858001"/>
                <a:gd name="connsiteY113" fmla="*/ 780607 h 874716"/>
                <a:gd name="connsiteX114" fmla="*/ 5419295 w 6858001"/>
                <a:gd name="connsiteY114" fmla="*/ 782321 h 874716"/>
                <a:gd name="connsiteX115" fmla="*/ 5393005 w 6858001"/>
                <a:gd name="connsiteY115" fmla="*/ 786703 h 874716"/>
                <a:gd name="connsiteX116" fmla="*/ 5274129 w 6858001"/>
                <a:gd name="connsiteY116" fmla="*/ 774129 h 874716"/>
                <a:gd name="connsiteX117" fmla="*/ 5206308 w 6858001"/>
                <a:gd name="connsiteY117" fmla="*/ 773177 h 874716"/>
                <a:gd name="connsiteX118" fmla="*/ 5129916 w 6858001"/>
                <a:gd name="connsiteY118" fmla="*/ 757554 h 874716"/>
                <a:gd name="connsiteX119" fmla="*/ 5107627 w 6858001"/>
                <a:gd name="connsiteY119" fmla="*/ 758316 h 874716"/>
                <a:gd name="connsiteX120" fmla="*/ 5082670 w 6858001"/>
                <a:gd name="connsiteY120" fmla="*/ 759651 h 874716"/>
                <a:gd name="connsiteX121" fmla="*/ 5006086 w 6858001"/>
                <a:gd name="connsiteY121" fmla="*/ 760795 h 874716"/>
                <a:gd name="connsiteX122" fmla="*/ 4959602 w 6858001"/>
                <a:gd name="connsiteY122" fmla="*/ 766509 h 874716"/>
                <a:gd name="connsiteX123" fmla="*/ 4871019 w 6858001"/>
                <a:gd name="connsiteY123" fmla="*/ 763081 h 874716"/>
                <a:gd name="connsiteX124" fmla="*/ 4838250 w 6858001"/>
                <a:gd name="connsiteY124" fmla="*/ 768033 h 874716"/>
                <a:gd name="connsiteX125" fmla="*/ 4755381 w 6858001"/>
                <a:gd name="connsiteY125" fmla="*/ 768605 h 874716"/>
                <a:gd name="connsiteX126" fmla="*/ 4681083 w 6858001"/>
                <a:gd name="connsiteY126" fmla="*/ 765747 h 874716"/>
                <a:gd name="connsiteX127" fmla="*/ 4609452 w 6858001"/>
                <a:gd name="connsiteY127" fmla="*/ 767271 h 874716"/>
                <a:gd name="connsiteX128" fmla="*/ 4558207 w 6858001"/>
                <a:gd name="connsiteY128" fmla="*/ 773557 h 874716"/>
                <a:gd name="connsiteX129" fmla="*/ 4502579 w 6858001"/>
                <a:gd name="connsiteY129" fmla="*/ 777367 h 874716"/>
                <a:gd name="connsiteX130" fmla="*/ 4349222 w 6858001"/>
                <a:gd name="connsiteY130" fmla="*/ 800038 h 874716"/>
                <a:gd name="connsiteX131" fmla="*/ 4320837 w 6858001"/>
                <a:gd name="connsiteY131" fmla="*/ 794514 h 874716"/>
                <a:gd name="connsiteX132" fmla="*/ 4159667 w 6858001"/>
                <a:gd name="connsiteY132" fmla="*/ 789370 h 874716"/>
                <a:gd name="connsiteX133" fmla="*/ 4124614 w 6858001"/>
                <a:gd name="connsiteY133" fmla="*/ 789752 h 874716"/>
                <a:gd name="connsiteX134" fmla="*/ 4030503 w 6858001"/>
                <a:gd name="connsiteY134" fmla="*/ 767271 h 874716"/>
                <a:gd name="connsiteX135" fmla="*/ 3885338 w 6858001"/>
                <a:gd name="connsiteY135" fmla="*/ 802896 h 874716"/>
                <a:gd name="connsiteX136" fmla="*/ 3749506 w 6858001"/>
                <a:gd name="connsiteY136" fmla="*/ 847473 h 874716"/>
                <a:gd name="connsiteX137" fmla="*/ 3732361 w 6858001"/>
                <a:gd name="connsiteY137" fmla="*/ 853190 h 874716"/>
                <a:gd name="connsiteX138" fmla="*/ 3683591 w 6858001"/>
                <a:gd name="connsiteY138" fmla="*/ 862906 h 874716"/>
                <a:gd name="connsiteX139" fmla="*/ 3623201 w 6858001"/>
                <a:gd name="connsiteY139" fmla="*/ 866334 h 874716"/>
                <a:gd name="connsiteX140" fmla="*/ 3546617 w 6858001"/>
                <a:gd name="connsiteY140" fmla="*/ 874716 h 874716"/>
                <a:gd name="connsiteX141" fmla="*/ 3485275 w 6858001"/>
                <a:gd name="connsiteY141" fmla="*/ 864238 h 874716"/>
                <a:gd name="connsiteX142" fmla="*/ 3399546 w 6858001"/>
                <a:gd name="connsiteY142" fmla="*/ 848618 h 874716"/>
                <a:gd name="connsiteX143" fmla="*/ 3318771 w 6858001"/>
                <a:gd name="connsiteY143" fmla="*/ 833757 h 874716"/>
                <a:gd name="connsiteX144" fmla="*/ 3293244 w 6858001"/>
                <a:gd name="connsiteY144" fmla="*/ 851284 h 874716"/>
                <a:gd name="connsiteX145" fmla="*/ 3253809 w 6858001"/>
                <a:gd name="connsiteY145" fmla="*/ 866524 h 874716"/>
                <a:gd name="connsiteX146" fmla="*/ 3209993 w 6858001"/>
                <a:gd name="connsiteY146" fmla="*/ 848235 h 874716"/>
                <a:gd name="connsiteX147" fmla="*/ 3107500 w 6858001"/>
                <a:gd name="connsiteY147" fmla="*/ 810326 h 874716"/>
                <a:gd name="connsiteX148" fmla="*/ 3042728 w 6858001"/>
                <a:gd name="connsiteY148" fmla="*/ 808610 h 874716"/>
                <a:gd name="connsiteX149" fmla="*/ 2901943 w 6858001"/>
                <a:gd name="connsiteY149" fmla="*/ 792418 h 874716"/>
                <a:gd name="connsiteX150" fmla="*/ 2809930 w 6858001"/>
                <a:gd name="connsiteY150" fmla="*/ 769367 h 874716"/>
                <a:gd name="connsiteX151" fmla="*/ 2743826 w 6858001"/>
                <a:gd name="connsiteY151" fmla="*/ 743268 h 874716"/>
                <a:gd name="connsiteX152" fmla="*/ 2649143 w 6858001"/>
                <a:gd name="connsiteY152" fmla="*/ 709167 h 874716"/>
                <a:gd name="connsiteX153" fmla="*/ 2554079 w 6858001"/>
                <a:gd name="connsiteY153" fmla="*/ 691450 h 874716"/>
                <a:gd name="connsiteX154" fmla="*/ 2485307 w 6858001"/>
                <a:gd name="connsiteY154" fmla="*/ 669160 h 874716"/>
                <a:gd name="connsiteX155" fmla="*/ 2401292 w 6858001"/>
                <a:gd name="connsiteY155" fmla="*/ 653919 h 874716"/>
                <a:gd name="connsiteX156" fmla="*/ 2330806 w 6858001"/>
                <a:gd name="connsiteY156" fmla="*/ 653349 h 874716"/>
                <a:gd name="connsiteX157" fmla="*/ 2220312 w 6858001"/>
                <a:gd name="connsiteY157" fmla="*/ 656015 h 874716"/>
                <a:gd name="connsiteX158" fmla="*/ 2085054 w 6858001"/>
                <a:gd name="connsiteY158" fmla="*/ 609914 h 874716"/>
                <a:gd name="connsiteX159" fmla="*/ 2030378 w 6858001"/>
                <a:gd name="connsiteY159" fmla="*/ 599625 h 874716"/>
                <a:gd name="connsiteX160" fmla="*/ 1978940 w 6858001"/>
                <a:gd name="connsiteY160" fmla="*/ 594863 h 874716"/>
                <a:gd name="connsiteX161" fmla="*/ 1869780 w 6858001"/>
                <a:gd name="connsiteY161" fmla="*/ 564192 h 874716"/>
                <a:gd name="connsiteX162" fmla="*/ 1825393 w 6858001"/>
                <a:gd name="connsiteY162" fmla="*/ 554094 h 874716"/>
                <a:gd name="connsiteX163" fmla="*/ 1763287 w 6858001"/>
                <a:gd name="connsiteY163" fmla="*/ 554286 h 874716"/>
                <a:gd name="connsiteX164" fmla="*/ 1650317 w 6858001"/>
                <a:gd name="connsiteY164" fmla="*/ 540187 h 874716"/>
                <a:gd name="connsiteX165" fmla="*/ 1537537 w 6858001"/>
                <a:gd name="connsiteY165" fmla="*/ 499038 h 874716"/>
                <a:gd name="connsiteX166" fmla="*/ 1489720 w 6858001"/>
                <a:gd name="connsiteY166" fmla="*/ 503038 h 874716"/>
                <a:gd name="connsiteX167" fmla="*/ 1472575 w 6858001"/>
                <a:gd name="connsiteY167" fmla="*/ 502086 h 874716"/>
                <a:gd name="connsiteX168" fmla="*/ 1318456 w 6858001"/>
                <a:gd name="connsiteY168" fmla="*/ 479415 h 874716"/>
                <a:gd name="connsiteX169" fmla="*/ 1303024 w 6858001"/>
                <a:gd name="connsiteY169" fmla="*/ 476939 h 874716"/>
                <a:gd name="connsiteX170" fmla="*/ 1230633 w 6858001"/>
                <a:gd name="connsiteY170" fmla="*/ 456746 h 874716"/>
                <a:gd name="connsiteX171" fmla="*/ 1048125 w 6858001"/>
                <a:gd name="connsiteY171" fmla="*/ 444172 h 874716"/>
                <a:gd name="connsiteX172" fmla="*/ 1036887 w 6858001"/>
                <a:gd name="connsiteY172" fmla="*/ 442648 h 874716"/>
                <a:gd name="connsiteX173" fmla="*/ 975733 w 6858001"/>
                <a:gd name="connsiteY173" fmla="*/ 452744 h 874716"/>
                <a:gd name="connsiteX174" fmla="*/ 945444 w 6858001"/>
                <a:gd name="connsiteY174" fmla="*/ 467033 h 874716"/>
                <a:gd name="connsiteX175" fmla="*/ 898198 w 6858001"/>
                <a:gd name="connsiteY175" fmla="*/ 481893 h 874716"/>
                <a:gd name="connsiteX176" fmla="*/ 850189 w 6858001"/>
                <a:gd name="connsiteY176" fmla="*/ 487417 h 874716"/>
                <a:gd name="connsiteX177" fmla="*/ 769605 w 6858001"/>
                <a:gd name="connsiteY177" fmla="*/ 464937 h 874716"/>
                <a:gd name="connsiteX178" fmla="*/ 740268 w 6858001"/>
                <a:gd name="connsiteY178" fmla="*/ 462651 h 874716"/>
                <a:gd name="connsiteX179" fmla="*/ 674923 w 6858001"/>
                <a:gd name="connsiteY179" fmla="*/ 451792 h 874716"/>
                <a:gd name="connsiteX180" fmla="*/ 617772 w 6858001"/>
                <a:gd name="connsiteY180" fmla="*/ 452554 h 874716"/>
                <a:gd name="connsiteX181" fmla="*/ 571860 w 6858001"/>
                <a:gd name="connsiteY181" fmla="*/ 469891 h 874716"/>
                <a:gd name="connsiteX182" fmla="*/ 505182 w 6858001"/>
                <a:gd name="connsiteY182" fmla="*/ 473319 h 874716"/>
                <a:gd name="connsiteX183" fmla="*/ 462126 w 6858001"/>
                <a:gd name="connsiteY183" fmla="*/ 460747 h 874716"/>
                <a:gd name="connsiteX184" fmla="*/ 453364 w 6858001"/>
                <a:gd name="connsiteY184" fmla="*/ 459033 h 874716"/>
                <a:gd name="connsiteX185" fmla="*/ 340774 w 6858001"/>
                <a:gd name="connsiteY185" fmla="*/ 458268 h 874716"/>
                <a:gd name="connsiteX186" fmla="*/ 200182 w 6858001"/>
                <a:gd name="connsiteY186" fmla="*/ 496180 h 874716"/>
                <a:gd name="connsiteX187" fmla="*/ 176939 w 6858001"/>
                <a:gd name="connsiteY187" fmla="*/ 504182 h 874716"/>
                <a:gd name="connsiteX188" fmla="*/ 63587 w 6858001"/>
                <a:gd name="connsiteY188" fmla="*/ 518088 h 874716"/>
                <a:gd name="connsiteX189" fmla="*/ 2817 w 6858001"/>
                <a:gd name="connsiteY189" fmla="*/ 532187 h 874716"/>
                <a:gd name="connsiteX190" fmla="*/ 0 w 6858001"/>
                <a:gd name="connsiteY190" fmla="*/ 533314 h 8747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</a:cxnLst>
              <a:rect l="l" t="t" r="r" b="b"/>
              <a:pathLst>
                <a:path w="6858001" h="874716">
                  <a:moveTo>
                    <a:pt x="0" y="533314"/>
                  </a:moveTo>
                  <a:lnTo>
                    <a:pt x="0" y="69206"/>
                  </a:lnTo>
                  <a:lnTo>
                    <a:pt x="21486" y="71924"/>
                  </a:lnTo>
                  <a:cubicBezTo>
                    <a:pt x="92546" y="60493"/>
                    <a:pt x="159604" y="87354"/>
                    <a:pt x="228948" y="88116"/>
                  </a:cubicBezTo>
                  <a:cubicBezTo>
                    <a:pt x="260382" y="88496"/>
                    <a:pt x="291435" y="94592"/>
                    <a:pt x="313533" y="62779"/>
                  </a:cubicBezTo>
                  <a:cubicBezTo>
                    <a:pt x="316389" y="58587"/>
                    <a:pt x="330298" y="60873"/>
                    <a:pt x="338870" y="62207"/>
                  </a:cubicBezTo>
                  <a:cubicBezTo>
                    <a:pt x="357921" y="65066"/>
                    <a:pt x="376781" y="72304"/>
                    <a:pt x="395640" y="72114"/>
                  </a:cubicBezTo>
                  <a:cubicBezTo>
                    <a:pt x="434695" y="71924"/>
                    <a:pt x="473939" y="68876"/>
                    <a:pt x="512802" y="65446"/>
                  </a:cubicBezTo>
                  <a:cubicBezTo>
                    <a:pt x="527470" y="64112"/>
                    <a:pt x="541569" y="58969"/>
                    <a:pt x="556047" y="55349"/>
                  </a:cubicBezTo>
                  <a:cubicBezTo>
                    <a:pt x="564048" y="53253"/>
                    <a:pt x="572622" y="47729"/>
                    <a:pt x="580050" y="48871"/>
                  </a:cubicBezTo>
                  <a:cubicBezTo>
                    <a:pt x="623106" y="55539"/>
                    <a:pt x="662541" y="39157"/>
                    <a:pt x="703308" y="30964"/>
                  </a:cubicBezTo>
                  <a:cubicBezTo>
                    <a:pt x="722169" y="27154"/>
                    <a:pt x="739886" y="18010"/>
                    <a:pt x="758174" y="11724"/>
                  </a:cubicBezTo>
                  <a:cubicBezTo>
                    <a:pt x="762936" y="10008"/>
                    <a:pt x="768271" y="8484"/>
                    <a:pt x="773035" y="8866"/>
                  </a:cubicBezTo>
                  <a:cubicBezTo>
                    <a:pt x="800276" y="11152"/>
                    <a:pt x="827329" y="14390"/>
                    <a:pt x="854379" y="16866"/>
                  </a:cubicBezTo>
                  <a:cubicBezTo>
                    <a:pt x="878956" y="19152"/>
                    <a:pt x="903722" y="19914"/>
                    <a:pt x="915343" y="47919"/>
                  </a:cubicBezTo>
                  <a:cubicBezTo>
                    <a:pt x="917059" y="52301"/>
                    <a:pt x="922773" y="55539"/>
                    <a:pt x="927155" y="58397"/>
                  </a:cubicBezTo>
                  <a:cubicBezTo>
                    <a:pt x="994785" y="102405"/>
                    <a:pt x="1030980" y="101261"/>
                    <a:pt x="1097087" y="54777"/>
                  </a:cubicBezTo>
                  <a:cubicBezTo>
                    <a:pt x="1103945" y="50015"/>
                    <a:pt x="1118613" y="46585"/>
                    <a:pt x="1123185" y="50395"/>
                  </a:cubicBezTo>
                  <a:cubicBezTo>
                    <a:pt x="1162049" y="82020"/>
                    <a:pt x="1204532" y="78590"/>
                    <a:pt x="1249302" y="68684"/>
                  </a:cubicBezTo>
                  <a:cubicBezTo>
                    <a:pt x="1260922" y="66018"/>
                    <a:pt x="1277307" y="66018"/>
                    <a:pt x="1286069" y="72304"/>
                  </a:cubicBezTo>
                  <a:cubicBezTo>
                    <a:pt x="1327790" y="101451"/>
                    <a:pt x="1372560" y="97261"/>
                    <a:pt x="1417899" y="88688"/>
                  </a:cubicBezTo>
                  <a:cubicBezTo>
                    <a:pt x="1424948" y="87354"/>
                    <a:pt x="1433522" y="80114"/>
                    <a:pt x="1436568" y="73448"/>
                  </a:cubicBezTo>
                  <a:cubicBezTo>
                    <a:pt x="1447428" y="49825"/>
                    <a:pt x="1467813" y="41823"/>
                    <a:pt x="1490292" y="35154"/>
                  </a:cubicBezTo>
                  <a:cubicBezTo>
                    <a:pt x="1525727" y="24296"/>
                    <a:pt x="1560588" y="11532"/>
                    <a:pt x="1596213" y="1245"/>
                  </a:cubicBezTo>
                  <a:cubicBezTo>
                    <a:pt x="1604978" y="-1231"/>
                    <a:pt x="1615836" y="293"/>
                    <a:pt x="1624980" y="3150"/>
                  </a:cubicBezTo>
                  <a:cubicBezTo>
                    <a:pt x="1656223" y="12866"/>
                    <a:pt x="1676036" y="37251"/>
                    <a:pt x="1697753" y="59731"/>
                  </a:cubicBezTo>
                  <a:cubicBezTo>
                    <a:pt x="1707279" y="69638"/>
                    <a:pt x="1720423" y="76686"/>
                    <a:pt x="1733188" y="82400"/>
                  </a:cubicBezTo>
                  <a:cubicBezTo>
                    <a:pt x="1766335" y="97071"/>
                    <a:pt x="1800246" y="110215"/>
                    <a:pt x="1833775" y="124121"/>
                  </a:cubicBezTo>
                  <a:cubicBezTo>
                    <a:pt x="1837013" y="125455"/>
                    <a:pt x="1839679" y="128884"/>
                    <a:pt x="1842158" y="131742"/>
                  </a:cubicBezTo>
                  <a:cubicBezTo>
                    <a:pt x="1866922" y="161843"/>
                    <a:pt x="1891497" y="192132"/>
                    <a:pt x="1916454" y="222233"/>
                  </a:cubicBezTo>
                  <a:cubicBezTo>
                    <a:pt x="1921216" y="227947"/>
                    <a:pt x="1928076" y="232139"/>
                    <a:pt x="1933219" y="237663"/>
                  </a:cubicBezTo>
                  <a:cubicBezTo>
                    <a:pt x="1940459" y="245283"/>
                    <a:pt x="1949603" y="252524"/>
                    <a:pt x="1953413" y="261668"/>
                  </a:cubicBezTo>
                  <a:cubicBezTo>
                    <a:pt x="1965224" y="290433"/>
                    <a:pt x="1987894" y="302817"/>
                    <a:pt x="2016469" y="308151"/>
                  </a:cubicBezTo>
                  <a:cubicBezTo>
                    <a:pt x="2042570" y="313104"/>
                    <a:pt x="2068669" y="317296"/>
                    <a:pt x="2094578" y="323010"/>
                  </a:cubicBezTo>
                  <a:cubicBezTo>
                    <a:pt x="2126201" y="329868"/>
                    <a:pt x="2157636" y="337298"/>
                    <a:pt x="2188879" y="345681"/>
                  </a:cubicBezTo>
                  <a:cubicBezTo>
                    <a:pt x="2202404" y="349301"/>
                    <a:pt x="2216692" y="353491"/>
                    <a:pt x="2228314" y="360921"/>
                  </a:cubicBezTo>
                  <a:cubicBezTo>
                    <a:pt x="2260890" y="381496"/>
                    <a:pt x="2295753" y="395402"/>
                    <a:pt x="2334044" y="389878"/>
                  </a:cubicBezTo>
                  <a:cubicBezTo>
                    <a:pt x="2364715" y="385496"/>
                    <a:pt x="2390434" y="396736"/>
                    <a:pt x="2409485" y="414263"/>
                  </a:cubicBezTo>
                  <a:cubicBezTo>
                    <a:pt x="2444158" y="446078"/>
                    <a:pt x="2481305" y="438838"/>
                    <a:pt x="2518264" y="428552"/>
                  </a:cubicBezTo>
                  <a:cubicBezTo>
                    <a:pt x="2537315" y="423217"/>
                    <a:pt x="2552935" y="423979"/>
                    <a:pt x="2571034" y="429122"/>
                  </a:cubicBezTo>
                  <a:cubicBezTo>
                    <a:pt x="2612945" y="441124"/>
                    <a:pt x="2640950" y="473701"/>
                    <a:pt x="2668001" y="502276"/>
                  </a:cubicBezTo>
                  <a:cubicBezTo>
                    <a:pt x="2691054" y="526661"/>
                    <a:pt x="2716963" y="540377"/>
                    <a:pt x="2745348" y="550666"/>
                  </a:cubicBezTo>
                  <a:cubicBezTo>
                    <a:pt x="2781163" y="563810"/>
                    <a:pt x="2809548" y="558858"/>
                    <a:pt x="2826694" y="527233"/>
                  </a:cubicBezTo>
                  <a:cubicBezTo>
                    <a:pt x="2831457" y="518278"/>
                    <a:pt x="2839839" y="507800"/>
                    <a:pt x="2848793" y="505134"/>
                  </a:cubicBezTo>
                  <a:cubicBezTo>
                    <a:pt x="2892037" y="491800"/>
                    <a:pt x="2935854" y="472367"/>
                    <a:pt x="2982148" y="484179"/>
                  </a:cubicBezTo>
                  <a:cubicBezTo>
                    <a:pt x="3046158" y="500372"/>
                    <a:pt x="3108644" y="499420"/>
                    <a:pt x="3172654" y="483417"/>
                  </a:cubicBezTo>
                  <a:cubicBezTo>
                    <a:pt x="3276480" y="457508"/>
                    <a:pt x="3380305" y="430076"/>
                    <a:pt x="3489467" y="435790"/>
                  </a:cubicBezTo>
                  <a:cubicBezTo>
                    <a:pt x="3507563" y="436742"/>
                    <a:pt x="3529090" y="425121"/>
                    <a:pt x="3544713" y="413691"/>
                  </a:cubicBezTo>
                  <a:cubicBezTo>
                    <a:pt x="3574622" y="391974"/>
                    <a:pt x="3573288" y="390258"/>
                    <a:pt x="3606817" y="408167"/>
                  </a:cubicBezTo>
                  <a:cubicBezTo>
                    <a:pt x="3614819" y="412549"/>
                    <a:pt x="3624725" y="415215"/>
                    <a:pt x="3630632" y="421693"/>
                  </a:cubicBezTo>
                  <a:cubicBezTo>
                    <a:pt x="3660731" y="454650"/>
                    <a:pt x="3697880" y="446648"/>
                    <a:pt x="3734837" y="441886"/>
                  </a:cubicBezTo>
                  <a:cubicBezTo>
                    <a:pt x="3741315" y="440934"/>
                    <a:pt x="3749125" y="439600"/>
                    <a:pt x="3754652" y="442268"/>
                  </a:cubicBezTo>
                  <a:cubicBezTo>
                    <a:pt x="3779607" y="454268"/>
                    <a:pt x="3800753" y="450078"/>
                    <a:pt x="3822472" y="433694"/>
                  </a:cubicBezTo>
                  <a:cubicBezTo>
                    <a:pt x="3841331" y="419597"/>
                    <a:pt x="3863049" y="411215"/>
                    <a:pt x="3885338" y="428742"/>
                  </a:cubicBezTo>
                  <a:cubicBezTo>
                    <a:pt x="3934870" y="467605"/>
                    <a:pt x="3987829" y="469509"/>
                    <a:pt x="4043839" y="444934"/>
                  </a:cubicBezTo>
                  <a:cubicBezTo>
                    <a:pt x="4083845" y="427407"/>
                    <a:pt x="4123280" y="423407"/>
                    <a:pt x="4165383" y="441124"/>
                  </a:cubicBezTo>
                  <a:cubicBezTo>
                    <a:pt x="4181576" y="447982"/>
                    <a:pt x="4202531" y="443410"/>
                    <a:pt x="4221391" y="444934"/>
                  </a:cubicBezTo>
                  <a:cubicBezTo>
                    <a:pt x="4232060" y="445696"/>
                    <a:pt x="4243872" y="445886"/>
                    <a:pt x="4253014" y="450650"/>
                  </a:cubicBezTo>
                  <a:cubicBezTo>
                    <a:pt x="4277401" y="462843"/>
                    <a:pt x="4300070" y="478463"/>
                    <a:pt x="4324645" y="490466"/>
                  </a:cubicBezTo>
                  <a:cubicBezTo>
                    <a:pt x="4336457" y="496180"/>
                    <a:pt x="4350554" y="499228"/>
                    <a:pt x="4363890" y="499420"/>
                  </a:cubicBezTo>
                  <a:cubicBezTo>
                    <a:pt x="4403325" y="500372"/>
                    <a:pt x="4442761" y="500372"/>
                    <a:pt x="4482004" y="498658"/>
                  </a:cubicBezTo>
                  <a:cubicBezTo>
                    <a:pt x="4546776" y="495990"/>
                    <a:pt x="4612500" y="495418"/>
                    <a:pt x="4659174" y="438648"/>
                  </a:cubicBezTo>
                  <a:cubicBezTo>
                    <a:pt x="4662986" y="434076"/>
                    <a:pt x="4671176" y="431408"/>
                    <a:pt x="4677655" y="430646"/>
                  </a:cubicBezTo>
                  <a:cubicBezTo>
                    <a:pt x="4707564" y="427027"/>
                    <a:pt x="4738235" y="426645"/>
                    <a:pt x="4767764" y="420739"/>
                  </a:cubicBezTo>
                  <a:cubicBezTo>
                    <a:pt x="4791386" y="415977"/>
                    <a:pt x="4811009" y="417501"/>
                    <a:pt x="4828916" y="434266"/>
                  </a:cubicBezTo>
                  <a:cubicBezTo>
                    <a:pt x="4852348" y="456364"/>
                    <a:pt x="4880925" y="469319"/>
                    <a:pt x="4912168" y="462271"/>
                  </a:cubicBezTo>
                  <a:cubicBezTo>
                    <a:pt x="4943409" y="455412"/>
                    <a:pt x="4963984" y="470271"/>
                    <a:pt x="4987037" y="485703"/>
                  </a:cubicBezTo>
                  <a:cubicBezTo>
                    <a:pt x="5003801" y="496942"/>
                    <a:pt x="5022852" y="511040"/>
                    <a:pt x="5041521" y="512182"/>
                  </a:cubicBezTo>
                  <a:cubicBezTo>
                    <a:pt x="5083814" y="514658"/>
                    <a:pt x="5120201" y="553904"/>
                    <a:pt x="5166113" y="531615"/>
                  </a:cubicBezTo>
                  <a:cubicBezTo>
                    <a:pt x="5169161" y="530091"/>
                    <a:pt x="5174685" y="533901"/>
                    <a:pt x="5179067" y="534853"/>
                  </a:cubicBezTo>
                  <a:cubicBezTo>
                    <a:pt x="5214121" y="542093"/>
                    <a:pt x="5247078" y="535043"/>
                    <a:pt x="5272796" y="511230"/>
                  </a:cubicBezTo>
                  <a:cubicBezTo>
                    <a:pt x="5306516" y="480177"/>
                    <a:pt x="5343855" y="477129"/>
                    <a:pt x="5385384" y="487227"/>
                  </a:cubicBezTo>
                  <a:cubicBezTo>
                    <a:pt x="5398721" y="490466"/>
                    <a:pt x="5412057" y="492752"/>
                    <a:pt x="5425582" y="495418"/>
                  </a:cubicBezTo>
                  <a:cubicBezTo>
                    <a:pt x="5443870" y="499228"/>
                    <a:pt x="5462351" y="503230"/>
                    <a:pt x="5480637" y="507040"/>
                  </a:cubicBezTo>
                  <a:cubicBezTo>
                    <a:pt x="5498356" y="510850"/>
                    <a:pt x="5517979" y="517326"/>
                    <a:pt x="5531693" y="500944"/>
                  </a:cubicBezTo>
                  <a:cubicBezTo>
                    <a:pt x="5543506" y="486845"/>
                    <a:pt x="5551888" y="488179"/>
                    <a:pt x="5562746" y="500372"/>
                  </a:cubicBezTo>
                  <a:cubicBezTo>
                    <a:pt x="5600467" y="543045"/>
                    <a:pt x="5646189" y="569716"/>
                    <a:pt x="5704483" y="571620"/>
                  </a:cubicBezTo>
                  <a:cubicBezTo>
                    <a:pt x="5716485" y="572002"/>
                    <a:pt x="5728678" y="574668"/>
                    <a:pt x="5740488" y="577526"/>
                  </a:cubicBezTo>
                  <a:cubicBezTo>
                    <a:pt x="5747728" y="579241"/>
                    <a:pt x="5756493" y="581147"/>
                    <a:pt x="5760873" y="586291"/>
                  </a:cubicBezTo>
                  <a:cubicBezTo>
                    <a:pt x="5794974" y="625534"/>
                    <a:pt x="5837457" y="652777"/>
                    <a:pt x="5883751" y="674686"/>
                  </a:cubicBezTo>
                  <a:cubicBezTo>
                    <a:pt x="5900323" y="682496"/>
                    <a:pt x="5918042" y="690306"/>
                    <a:pt x="5935949" y="692592"/>
                  </a:cubicBezTo>
                  <a:cubicBezTo>
                    <a:pt x="5954617" y="694878"/>
                    <a:pt x="5974240" y="691068"/>
                    <a:pt x="5993291" y="688972"/>
                  </a:cubicBezTo>
                  <a:cubicBezTo>
                    <a:pt x="6004531" y="687830"/>
                    <a:pt x="6017485" y="688020"/>
                    <a:pt x="6026440" y="682496"/>
                  </a:cubicBezTo>
                  <a:cubicBezTo>
                    <a:pt x="6054825" y="665159"/>
                    <a:pt x="6082258" y="646491"/>
                    <a:pt x="6108738" y="626296"/>
                  </a:cubicBezTo>
                  <a:cubicBezTo>
                    <a:pt x="6131409" y="608960"/>
                    <a:pt x="6135981" y="606483"/>
                    <a:pt x="6155602" y="628202"/>
                  </a:cubicBezTo>
                  <a:cubicBezTo>
                    <a:pt x="6175797" y="650491"/>
                    <a:pt x="6200944" y="662111"/>
                    <a:pt x="6228756" y="666873"/>
                  </a:cubicBezTo>
                  <a:cubicBezTo>
                    <a:pt x="6272764" y="674304"/>
                    <a:pt x="6317151" y="680590"/>
                    <a:pt x="6361539" y="684210"/>
                  </a:cubicBezTo>
                  <a:cubicBezTo>
                    <a:pt x="6401736" y="687448"/>
                    <a:pt x="6420977" y="669922"/>
                    <a:pt x="6428979" y="630106"/>
                  </a:cubicBezTo>
                  <a:cubicBezTo>
                    <a:pt x="6433551" y="608007"/>
                    <a:pt x="6439458" y="584003"/>
                    <a:pt x="6463840" y="578098"/>
                  </a:cubicBezTo>
                  <a:cubicBezTo>
                    <a:pt x="6503658" y="568572"/>
                    <a:pt x="6544997" y="564382"/>
                    <a:pt x="6564620" y="517708"/>
                  </a:cubicBezTo>
                  <a:cubicBezTo>
                    <a:pt x="6575478" y="527995"/>
                    <a:pt x="6582146" y="534091"/>
                    <a:pt x="6588625" y="540187"/>
                  </a:cubicBezTo>
                  <a:cubicBezTo>
                    <a:pt x="6606531" y="557142"/>
                    <a:pt x="6643678" y="564382"/>
                    <a:pt x="6662541" y="549714"/>
                  </a:cubicBezTo>
                  <a:cubicBezTo>
                    <a:pt x="6690354" y="528377"/>
                    <a:pt x="6715883" y="532377"/>
                    <a:pt x="6742552" y="548952"/>
                  </a:cubicBezTo>
                  <a:cubicBezTo>
                    <a:pt x="6764841" y="562668"/>
                    <a:pt x="6788417" y="567954"/>
                    <a:pt x="6812063" y="568430"/>
                  </a:cubicBezTo>
                  <a:lnTo>
                    <a:pt x="6858001" y="562267"/>
                  </a:lnTo>
                  <a:lnTo>
                    <a:pt x="6858001" y="734520"/>
                  </a:lnTo>
                  <a:lnTo>
                    <a:pt x="6815516" y="744220"/>
                  </a:lnTo>
                  <a:cubicBezTo>
                    <a:pt x="6793035" y="749744"/>
                    <a:pt x="6771319" y="759651"/>
                    <a:pt x="6748458" y="763271"/>
                  </a:cubicBezTo>
                  <a:cubicBezTo>
                    <a:pt x="6694164" y="771843"/>
                    <a:pt x="6639488" y="777939"/>
                    <a:pt x="6584812" y="784797"/>
                  </a:cubicBezTo>
                  <a:cubicBezTo>
                    <a:pt x="6528424" y="791846"/>
                    <a:pt x="6472225" y="799276"/>
                    <a:pt x="6415833" y="805562"/>
                  </a:cubicBezTo>
                  <a:cubicBezTo>
                    <a:pt x="6384972" y="808802"/>
                    <a:pt x="6353919" y="809372"/>
                    <a:pt x="6323058" y="812420"/>
                  </a:cubicBezTo>
                  <a:cubicBezTo>
                    <a:pt x="6296005" y="815088"/>
                    <a:pt x="6269144" y="820041"/>
                    <a:pt x="6242093" y="823281"/>
                  </a:cubicBezTo>
                  <a:cubicBezTo>
                    <a:pt x="6218660" y="825947"/>
                    <a:pt x="6195037" y="827471"/>
                    <a:pt x="6171605" y="830139"/>
                  </a:cubicBezTo>
                  <a:cubicBezTo>
                    <a:pt x="6134075" y="834519"/>
                    <a:pt x="6096736" y="839473"/>
                    <a:pt x="6059397" y="844045"/>
                  </a:cubicBezTo>
                  <a:cubicBezTo>
                    <a:pt x="6043776" y="845759"/>
                    <a:pt x="6027392" y="850522"/>
                    <a:pt x="6012723" y="847665"/>
                  </a:cubicBezTo>
                  <a:cubicBezTo>
                    <a:pt x="5975764" y="840425"/>
                    <a:pt x="5939377" y="842521"/>
                    <a:pt x="5902610" y="847473"/>
                  </a:cubicBezTo>
                  <a:cubicBezTo>
                    <a:pt x="5890037" y="849190"/>
                    <a:pt x="5876511" y="848808"/>
                    <a:pt x="5864318" y="845569"/>
                  </a:cubicBezTo>
                  <a:cubicBezTo>
                    <a:pt x="5839361" y="839091"/>
                    <a:pt x="5815169" y="829947"/>
                    <a:pt x="5790592" y="821947"/>
                  </a:cubicBezTo>
                  <a:cubicBezTo>
                    <a:pt x="5787924" y="820995"/>
                    <a:pt x="5784686" y="820803"/>
                    <a:pt x="5781830" y="820233"/>
                  </a:cubicBezTo>
                  <a:cubicBezTo>
                    <a:pt x="5765635" y="816992"/>
                    <a:pt x="5749634" y="813754"/>
                    <a:pt x="5733440" y="810896"/>
                  </a:cubicBezTo>
                  <a:cubicBezTo>
                    <a:pt x="5724678" y="809372"/>
                    <a:pt x="5715723" y="809182"/>
                    <a:pt x="5706959" y="807848"/>
                  </a:cubicBezTo>
                  <a:cubicBezTo>
                    <a:pt x="5673050" y="802514"/>
                    <a:pt x="5635711" y="811468"/>
                    <a:pt x="5606372" y="788417"/>
                  </a:cubicBezTo>
                  <a:cubicBezTo>
                    <a:pt x="5587321" y="773557"/>
                    <a:pt x="5568842" y="776987"/>
                    <a:pt x="5548460" y="779273"/>
                  </a:cubicBezTo>
                  <a:cubicBezTo>
                    <a:pt x="5533027" y="780987"/>
                    <a:pt x="5517215" y="780415"/>
                    <a:pt x="5501594" y="780607"/>
                  </a:cubicBezTo>
                  <a:cubicBezTo>
                    <a:pt x="5474161" y="781177"/>
                    <a:pt x="5446728" y="781369"/>
                    <a:pt x="5419295" y="782321"/>
                  </a:cubicBezTo>
                  <a:cubicBezTo>
                    <a:pt x="5410531" y="782701"/>
                    <a:pt x="5401579" y="787465"/>
                    <a:pt x="5393005" y="786703"/>
                  </a:cubicBezTo>
                  <a:cubicBezTo>
                    <a:pt x="5353379" y="783083"/>
                    <a:pt x="5313754" y="777367"/>
                    <a:pt x="5274129" y="774129"/>
                  </a:cubicBezTo>
                  <a:cubicBezTo>
                    <a:pt x="5251650" y="772225"/>
                    <a:pt x="5228597" y="775843"/>
                    <a:pt x="5206308" y="773177"/>
                  </a:cubicBezTo>
                  <a:cubicBezTo>
                    <a:pt x="5180591" y="770129"/>
                    <a:pt x="5155445" y="762319"/>
                    <a:pt x="5129916" y="757554"/>
                  </a:cubicBezTo>
                  <a:cubicBezTo>
                    <a:pt x="5122867" y="756222"/>
                    <a:pt x="5115057" y="757936"/>
                    <a:pt x="5107627" y="758316"/>
                  </a:cubicBezTo>
                  <a:cubicBezTo>
                    <a:pt x="5099245" y="758699"/>
                    <a:pt x="5091052" y="759461"/>
                    <a:pt x="5082670" y="759651"/>
                  </a:cubicBezTo>
                  <a:cubicBezTo>
                    <a:pt x="5057141" y="760033"/>
                    <a:pt x="5031614" y="759461"/>
                    <a:pt x="5006086" y="760795"/>
                  </a:cubicBezTo>
                  <a:cubicBezTo>
                    <a:pt x="4990465" y="761557"/>
                    <a:pt x="4974082" y="769367"/>
                    <a:pt x="4959602" y="766509"/>
                  </a:cubicBezTo>
                  <a:cubicBezTo>
                    <a:pt x="4930075" y="760985"/>
                    <a:pt x="4900546" y="773367"/>
                    <a:pt x="4871019" y="763081"/>
                  </a:cubicBezTo>
                  <a:cubicBezTo>
                    <a:pt x="4861873" y="760033"/>
                    <a:pt x="4849300" y="767653"/>
                    <a:pt x="4838250" y="768033"/>
                  </a:cubicBezTo>
                  <a:cubicBezTo>
                    <a:pt x="4810627" y="768985"/>
                    <a:pt x="4783004" y="768795"/>
                    <a:pt x="4755381" y="768605"/>
                  </a:cubicBezTo>
                  <a:cubicBezTo>
                    <a:pt x="4730614" y="768415"/>
                    <a:pt x="4704895" y="771081"/>
                    <a:pt x="4681083" y="765747"/>
                  </a:cubicBezTo>
                  <a:cubicBezTo>
                    <a:pt x="4656126" y="760033"/>
                    <a:pt x="4633647" y="760795"/>
                    <a:pt x="4609452" y="767271"/>
                  </a:cubicBezTo>
                  <a:cubicBezTo>
                    <a:pt x="4592878" y="771653"/>
                    <a:pt x="4575351" y="772225"/>
                    <a:pt x="4558207" y="773557"/>
                  </a:cubicBezTo>
                  <a:cubicBezTo>
                    <a:pt x="4539728" y="775081"/>
                    <a:pt x="4519343" y="771081"/>
                    <a:pt x="4502579" y="777367"/>
                  </a:cubicBezTo>
                  <a:cubicBezTo>
                    <a:pt x="4452665" y="796038"/>
                    <a:pt x="4401419" y="800038"/>
                    <a:pt x="4349222" y="800038"/>
                  </a:cubicBezTo>
                  <a:cubicBezTo>
                    <a:pt x="4339695" y="800038"/>
                    <a:pt x="4329979" y="797372"/>
                    <a:pt x="4320837" y="794514"/>
                  </a:cubicBezTo>
                  <a:cubicBezTo>
                    <a:pt x="4267493" y="777367"/>
                    <a:pt x="4213961" y="778891"/>
                    <a:pt x="4159667" y="789370"/>
                  </a:cubicBezTo>
                  <a:cubicBezTo>
                    <a:pt x="4148427" y="791656"/>
                    <a:pt x="4135854" y="792038"/>
                    <a:pt x="4124614" y="789752"/>
                  </a:cubicBezTo>
                  <a:cubicBezTo>
                    <a:pt x="4092989" y="783083"/>
                    <a:pt x="4062318" y="772033"/>
                    <a:pt x="4030503" y="767271"/>
                  </a:cubicBezTo>
                  <a:cubicBezTo>
                    <a:pt x="3977925" y="759461"/>
                    <a:pt x="3932394" y="785749"/>
                    <a:pt x="3885338" y="802896"/>
                  </a:cubicBezTo>
                  <a:cubicBezTo>
                    <a:pt x="3840569" y="819089"/>
                    <a:pt x="3802467" y="855666"/>
                    <a:pt x="3749506" y="847473"/>
                  </a:cubicBezTo>
                  <a:cubicBezTo>
                    <a:pt x="3744173" y="846711"/>
                    <a:pt x="3738267" y="851856"/>
                    <a:pt x="3732361" y="853190"/>
                  </a:cubicBezTo>
                  <a:cubicBezTo>
                    <a:pt x="3716168" y="856810"/>
                    <a:pt x="3699976" y="861190"/>
                    <a:pt x="3683591" y="862906"/>
                  </a:cubicBezTo>
                  <a:cubicBezTo>
                    <a:pt x="3663589" y="865192"/>
                    <a:pt x="3643204" y="864430"/>
                    <a:pt x="3623201" y="866334"/>
                  </a:cubicBezTo>
                  <a:cubicBezTo>
                    <a:pt x="3597482" y="868620"/>
                    <a:pt x="3572146" y="874716"/>
                    <a:pt x="3546617" y="874716"/>
                  </a:cubicBezTo>
                  <a:cubicBezTo>
                    <a:pt x="3526042" y="874716"/>
                    <a:pt x="3505657" y="867668"/>
                    <a:pt x="3485275" y="864238"/>
                  </a:cubicBezTo>
                  <a:cubicBezTo>
                    <a:pt x="3456508" y="859476"/>
                    <a:pt x="3424883" y="860810"/>
                    <a:pt x="3399546" y="848618"/>
                  </a:cubicBezTo>
                  <a:cubicBezTo>
                    <a:pt x="3372495" y="835663"/>
                    <a:pt x="3346776" y="829757"/>
                    <a:pt x="3318771" y="833757"/>
                  </a:cubicBezTo>
                  <a:cubicBezTo>
                    <a:pt x="3309437" y="835091"/>
                    <a:pt x="3297434" y="843093"/>
                    <a:pt x="3293244" y="851284"/>
                  </a:cubicBezTo>
                  <a:cubicBezTo>
                    <a:pt x="3283908" y="869572"/>
                    <a:pt x="3271145" y="872812"/>
                    <a:pt x="3253809" y="866524"/>
                  </a:cubicBezTo>
                  <a:cubicBezTo>
                    <a:pt x="3238758" y="861190"/>
                    <a:pt x="3220280" y="858524"/>
                    <a:pt x="3209993" y="848235"/>
                  </a:cubicBezTo>
                  <a:cubicBezTo>
                    <a:pt x="3180844" y="819089"/>
                    <a:pt x="3143695" y="818136"/>
                    <a:pt x="3107500" y="810326"/>
                  </a:cubicBezTo>
                  <a:cubicBezTo>
                    <a:pt x="3085403" y="805562"/>
                    <a:pt x="3064827" y="805372"/>
                    <a:pt x="3042728" y="808610"/>
                  </a:cubicBezTo>
                  <a:cubicBezTo>
                    <a:pt x="2994722" y="815850"/>
                    <a:pt x="2948047" y="805562"/>
                    <a:pt x="2901943" y="792418"/>
                  </a:cubicBezTo>
                  <a:cubicBezTo>
                    <a:pt x="2871462" y="783655"/>
                    <a:pt x="2840219" y="778321"/>
                    <a:pt x="2809930" y="769367"/>
                  </a:cubicBezTo>
                  <a:cubicBezTo>
                    <a:pt x="2787259" y="762509"/>
                    <a:pt x="2764590" y="754316"/>
                    <a:pt x="2743826" y="743268"/>
                  </a:cubicBezTo>
                  <a:cubicBezTo>
                    <a:pt x="2713723" y="727073"/>
                    <a:pt x="2687436" y="702689"/>
                    <a:pt x="2649143" y="709167"/>
                  </a:cubicBezTo>
                  <a:cubicBezTo>
                    <a:pt x="2615421" y="714881"/>
                    <a:pt x="2584942" y="702881"/>
                    <a:pt x="2554079" y="691450"/>
                  </a:cubicBezTo>
                  <a:cubicBezTo>
                    <a:pt x="2531409" y="683068"/>
                    <a:pt x="2508742" y="674494"/>
                    <a:pt x="2485307" y="669160"/>
                  </a:cubicBezTo>
                  <a:cubicBezTo>
                    <a:pt x="2457492" y="662873"/>
                    <a:pt x="2426059" y="665541"/>
                    <a:pt x="2401292" y="653919"/>
                  </a:cubicBezTo>
                  <a:cubicBezTo>
                    <a:pt x="2375383" y="641727"/>
                    <a:pt x="2353859" y="649919"/>
                    <a:pt x="2330806" y="653349"/>
                  </a:cubicBezTo>
                  <a:cubicBezTo>
                    <a:pt x="2294039" y="658683"/>
                    <a:pt x="2257459" y="668590"/>
                    <a:pt x="2220312" y="656015"/>
                  </a:cubicBezTo>
                  <a:cubicBezTo>
                    <a:pt x="2175163" y="640775"/>
                    <a:pt x="2130393" y="624392"/>
                    <a:pt x="2085054" y="609914"/>
                  </a:cubicBezTo>
                  <a:cubicBezTo>
                    <a:pt x="2067525" y="604387"/>
                    <a:pt x="2048668" y="602101"/>
                    <a:pt x="2030378" y="599625"/>
                  </a:cubicBezTo>
                  <a:cubicBezTo>
                    <a:pt x="2013043" y="597529"/>
                    <a:pt x="1992279" y="602863"/>
                    <a:pt x="1978940" y="594863"/>
                  </a:cubicBezTo>
                  <a:cubicBezTo>
                    <a:pt x="1944649" y="574288"/>
                    <a:pt x="1909408" y="564192"/>
                    <a:pt x="1869780" y="564192"/>
                  </a:cubicBezTo>
                  <a:cubicBezTo>
                    <a:pt x="1854920" y="564192"/>
                    <a:pt x="1840441" y="555618"/>
                    <a:pt x="1825393" y="554094"/>
                  </a:cubicBezTo>
                  <a:cubicBezTo>
                    <a:pt x="1804816" y="552190"/>
                    <a:pt x="1781194" y="547045"/>
                    <a:pt x="1763287" y="554286"/>
                  </a:cubicBezTo>
                  <a:cubicBezTo>
                    <a:pt x="1721185" y="571430"/>
                    <a:pt x="1687086" y="557142"/>
                    <a:pt x="1650317" y="540187"/>
                  </a:cubicBezTo>
                  <a:cubicBezTo>
                    <a:pt x="1614120" y="523423"/>
                    <a:pt x="1576019" y="510088"/>
                    <a:pt x="1537537" y="499038"/>
                  </a:cubicBezTo>
                  <a:cubicBezTo>
                    <a:pt x="1523059" y="495038"/>
                    <a:pt x="1505724" y="501706"/>
                    <a:pt x="1489720" y="503038"/>
                  </a:cubicBezTo>
                  <a:cubicBezTo>
                    <a:pt x="1484004" y="503420"/>
                    <a:pt x="1477717" y="503992"/>
                    <a:pt x="1472575" y="502086"/>
                  </a:cubicBezTo>
                  <a:cubicBezTo>
                    <a:pt x="1422854" y="483797"/>
                    <a:pt x="1372368" y="469891"/>
                    <a:pt x="1318456" y="479415"/>
                  </a:cubicBezTo>
                  <a:cubicBezTo>
                    <a:pt x="1313504" y="480369"/>
                    <a:pt x="1307978" y="478273"/>
                    <a:pt x="1303024" y="476939"/>
                  </a:cubicBezTo>
                  <a:cubicBezTo>
                    <a:pt x="1278829" y="470081"/>
                    <a:pt x="1255206" y="459223"/>
                    <a:pt x="1230633" y="456746"/>
                  </a:cubicBezTo>
                  <a:cubicBezTo>
                    <a:pt x="1170051" y="450650"/>
                    <a:pt x="1109091" y="448172"/>
                    <a:pt x="1048125" y="444172"/>
                  </a:cubicBezTo>
                  <a:cubicBezTo>
                    <a:pt x="1044315" y="443982"/>
                    <a:pt x="1040315" y="443982"/>
                    <a:pt x="1036887" y="442648"/>
                  </a:cubicBezTo>
                  <a:cubicBezTo>
                    <a:pt x="1014406" y="434456"/>
                    <a:pt x="994785" y="437124"/>
                    <a:pt x="975733" y="452744"/>
                  </a:cubicBezTo>
                  <a:cubicBezTo>
                    <a:pt x="967350" y="459603"/>
                    <a:pt x="955920" y="463223"/>
                    <a:pt x="945444" y="467033"/>
                  </a:cubicBezTo>
                  <a:cubicBezTo>
                    <a:pt x="930011" y="472749"/>
                    <a:pt x="914200" y="478273"/>
                    <a:pt x="898198" y="481893"/>
                  </a:cubicBezTo>
                  <a:cubicBezTo>
                    <a:pt x="882384" y="485321"/>
                    <a:pt x="865430" y="490084"/>
                    <a:pt x="850189" y="487417"/>
                  </a:cubicBezTo>
                  <a:cubicBezTo>
                    <a:pt x="822756" y="482655"/>
                    <a:pt x="796655" y="471987"/>
                    <a:pt x="769605" y="464937"/>
                  </a:cubicBezTo>
                  <a:cubicBezTo>
                    <a:pt x="760270" y="462461"/>
                    <a:pt x="749982" y="462843"/>
                    <a:pt x="740268" y="462651"/>
                  </a:cubicBezTo>
                  <a:cubicBezTo>
                    <a:pt x="717977" y="462081"/>
                    <a:pt x="695116" y="467605"/>
                    <a:pt x="674923" y="451792"/>
                  </a:cubicBezTo>
                  <a:cubicBezTo>
                    <a:pt x="656255" y="436934"/>
                    <a:pt x="637392" y="441314"/>
                    <a:pt x="617772" y="452554"/>
                  </a:cubicBezTo>
                  <a:cubicBezTo>
                    <a:pt x="603673" y="460557"/>
                    <a:pt x="587672" y="466843"/>
                    <a:pt x="571860" y="469891"/>
                  </a:cubicBezTo>
                  <a:cubicBezTo>
                    <a:pt x="550141" y="474081"/>
                    <a:pt x="528615" y="475797"/>
                    <a:pt x="505182" y="473319"/>
                  </a:cubicBezTo>
                  <a:cubicBezTo>
                    <a:pt x="488607" y="471605"/>
                    <a:pt x="475081" y="470843"/>
                    <a:pt x="462126" y="460747"/>
                  </a:cubicBezTo>
                  <a:cubicBezTo>
                    <a:pt x="460032" y="459223"/>
                    <a:pt x="456222" y="458841"/>
                    <a:pt x="453364" y="459033"/>
                  </a:cubicBezTo>
                  <a:cubicBezTo>
                    <a:pt x="415835" y="462271"/>
                    <a:pt x="378686" y="460557"/>
                    <a:pt x="340774" y="458268"/>
                  </a:cubicBezTo>
                  <a:cubicBezTo>
                    <a:pt x="292579" y="455222"/>
                    <a:pt x="241901" y="464175"/>
                    <a:pt x="200182" y="496180"/>
                  </a:cubicBezTo>
                  <a:cubicBezTo>
                    <a:pt x="194085" y="500944"/>
                    <a:pt x="184941" y="503038"/>
                    <a:pt x="176939" y="504182"/>
                  </a:cubicBezTo>
                  <a:cubicBezTo>
                    <a:pt x="139219" y="509134"/>
                    <a:pt x="101308" y="512564"/>
                    <a:pt x="63587" y="518088"/>
                  </a:cubicBezTo>
                  <a:cubicBezTo>
                    <a:pt x="43012" y="521137"/>
                    <a:pt x="21486" y="523805"/>
                    <a:pt x="2817" y="532187"/>
                  </a:cubicBezTo>
                  <a:lnTo>
                    <a:pt x="0" y="533314"/>
                  </a:lnTo>
                  <a:close/>
                </a:path>
              </a:pathLst>
            </a:custGeom>
            <a:blipFill dpi="0" rotWithShape="1">
              <a:blip r:embed="rId2">
                <a:alphaModFix amt="57000"/>
              </a:blip>
              <a:srcRect/>
              <a:tile tx="0" ty="0" sx="100000" sy="100000" flip="none" algn="tl"/>
            </a:blip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5296983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8">
            <a:extLst>
              <a:ext uri="{FF2B5EF4-FFF2-40B4-BE49-F238E27FC236}">
                <a16:creationId xmlns:a16="http://schemas.microsoft.com/office/drawing/2014/main" id="{B95B9BA8-1D69-4796-85F5-B6D0BD5235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32E85F50-DBF7-C98A-B545-CD2D103CF3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4001" y="1163594"/>
            <a:ext cx="6095999" cy="1624055"/>
          </a:xfrm>
        </p:spPr>
        <p:txBody>
          <a:bodyPr anchor="b">
            <a:normAutofit/>
          </a:bodyPr>
          <a:lstStyle/>
          <a:p>
            <a:r>
              <a:rPr lang="it-IT" sz="3700"/>
              <a:t>Viktor </a:t>
            </a:r>
            <a:r>
              <a:rPr lang="it-IT" sz="3700" err="1"/>
              <a:t>Šklovskij</a:t>
            </a:r>
            <a:r>
              <a:rPr lang="it-IT" sz="3700"/>
              <a:t> (San Pietroburgo 1893 – Mosca 1984)</a:t>
            </a:r>
          </a:p>
        </p:txBody>
      </p:sp>
      <p:sp>
        <p:nvSpPr>
          <p:cNvPr id="16" name="Freeform: Shape 10">
            <a:extLst>
              <a:ext uri="{FF2B5EF4-FFF2-40B4-BE49-F238E27FC236}">
                <a16:creationId xmlns:a16="http://schemas.microsoft.com/office/drawing/2014/main" id="{340822D1-9EEA-4ECF-9360-D9AF87950D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705643" y="2991643"/>
            <a:ext cx="6858001" cy="874716"/>
          </a:xfrm>
          <a:custGeom>
            <a:avLst/>
            <a:gdLst>
              <a:gd name="connsiteX0" fmla="*/ 0 w 6858001"/>
              <a:gd name="connsiteY0" fmla="*/ 533314 h 874716"/>
              <a:gd name="connsiteX1" fmla="*/ 0 w 6858001"/>
              <a:gd name="connsiteY1" fmla="*/ 69206 h 874716"/>
              <a:gd name="connsiteX2" fmla="*/ 21486 w 6858001"/>
              <a:gd name="connsiteY2" fmla="*/ 71924 h 874716"/>
              <a:gd name="connsiteX3" fmla="*/ 228948 w 6858001"/>
              <a:gd name="connsiteY3" fmla="*/ 88116 h 874716"/>
              <a:gd name="connsiteX4" fmla="*/ 313533 w 6858001"/>
              <a:gd name="connsiteY4" fmla="*/ 62779 h 874716"/>
              <a:gd name="connsiteX5" fmla="*/ 338870 w 6858001"/>
              <a:gd name="connsiteY5" fmla="*/ 62207 h 874716"/>
              <a:gd name="connsiteX6" fmla="*/ 395640 w 6858001"/>
              <a:gd name="connsiteY6" fmla="*/ 72114 h 874716"/>
              <a:gd name="connsiteX7" fmla="*/ 512802 w 6858001"/>
              <a:gd name="connsiteY7" fmla="*/ 65446 h 874716"/>
              <a:gd name="connsiteX8" fmla="*/ 556047 w 6858001"/>
              <a:gd name="connsiteY8" fmla="*/ 55349 h 874716"/>
              <a:gd name="connsiteX9" fmla="*/ 580050 w 6858001"/>
              <a:gd name="connsiteY9" fmla="*/ 48871 h 874716"/>
              <a:gd name="connsiteX10" fmla="*/ 703308 w 6858001"/>
              <a:gd name="connsiteY10" fmla="*/ 30964 h 874716"/>
              <a:gd name="connsiteX11" fmla="*/ 758174 w 6858001"/>
              <a:gd name="connsiteY11" fmla="*/ 11724 h 874716"/>
              <a:gd name="connsiteX12" fmla="*/ 773035 w 6858001"/>
              <a:gd name="connsiteY12" fmla="*/ 8866 h 874716"/>
              <a:gd name="connsiteX13" fmla="*/ 854379 w 6858001"/>
              <a:gd name="connsiteY13" fmla="*/ 16866 h 874716"/>
              <a:gd name="connsiteX14" fmla="*/ 915343 w 6858001"/>
              <a:gd name="connsiteY14" fmla="*/ 47919 h 874716"/>
              <a:gd name="connsiteX15" fmla="*/ 927155 w 6858001"/>
              <a:gd name="connsiteY15" fmla="*/ 58397 h 874716"/>
              <a:gd name="connsiteX16" fmla="*/ 1097087 w 6858001"/>
              <a:gd name="connsiteY16" fmla="*/ 54777 h 874716"/>
              <a:gd name="connsiteX17" fmla="*/ 1123185 w 6858001"/>
              <a:gd name="connsiteY17" fmla="*/ 50395 h 874716"/>
              <a:gd name="connsiteX18" fmla="*/ 1249302 w 6858001"/>
              <a:gd name="connsiteY18" fmla="*/ 68684 h 874716"/>
              <a:gd name="connsiteX19" fmla="*/ 1286069 w 6858001"/>
              <a:gd name="connsiteY19" fmla="*/ 72304 h 874716"/>
              <a:gd name="connsiteX20" fmla="*/ 1417899 w 6858001"/>
              <a:gd name="connsiteY20" fmla="*/ 88688 h 874716"/>
              <a:gd name="connsiteX21" fmla="*/ 1436568 w 6858001"/>
              <a:gd name="connsiteY21" fmla="*/ 73448 h 874716"/>
              <a:gd name="connsiteX22" fmla="*/ 1490292 w 6858001"/>
              <a:gd name="connsiteY22" fmla="*/ 35154 h 874716"/>
              <a:gd name="connsiteX23" fmla="*/ 1596213 w 6858001"/>
              <a:gd name="connsiteY23" fmla="*/ 1245 h 874716"/>
              <a:gd name="connsiteX24" fmla="*/ 1624980 w 6858001"/>
              <a:gd name="connsiteY24" fmla="*/ 3150 h 874716"/>
              <a:gd name="connsiteX25" fmla="*/ 1697753 w 6858001"/>
              <a:gd name="connsiteY25" fmla="*/ 59731 h 874716"/>
              <a:gd name="connsiteX26" fmla="*/ 1733188 w 6858001"/>
              <a:gd name="connsiteY26" fmla="*/ 82400 h 874716"/>
              <a:gd name="connsiteX27" fmla="*/ 1833775 w 6858001"/>
              <a:gd name="connsiteY27" fmla="*/ 124121 h 874716"/>
              <a:gd name="connsiteX28" fmla="*/ 1842158 w 6858001"/>
              <a:gd name="connsiteY28" fmla="*/ 131742 h 874716"/>
              <a:gd name="connsiteX29" fmla="*/ 1916454 w 6858001"/>
              <a:gd name="connsiteY29" fmla="*/ 222233 h 874716"/>
              <a:gd name="connsiteX30" fmla="*/ 1933219 w 6858001"/>
              <a:gd name="connsiteY30" fmla="*/ 237663 h 874716"/>
              <a:gd name="connsiteX31" fmla="*/ 1953413 w 6858001"/>
              <a:gd name="connsiteY31" fmla="*/ 261668 h 874716"/>
              <a:gd name="connsiteX32" fmla="*/ 2016469 w 6858001"/>
              <a:gd name="connsiteY32" fmla="*/ 308151 h 874716"/>
              <a:gd name="connsiteX33" fmla="*/ 2094578 w 6858001"/>
              <a:gd name="connsiteY33" fmla="*/ 323010 h 874716"/>
              <a:gd name="connsiteX34" fmla="*/ 2188879 w 6858001"/>
              <a:gd name="connsiteY34" fmla="*/ 345681 h 874716"/>
              <a:gd name="connsiteX35" fmla="*/ 2228314 w 6858001"/>
              <a:gd name="connsiteY35" fmla="*/ 360921 h 874716"/>
              <a:gd name="connsiteX36" fmla="*/ 2334044 w 6858001"/>
              <a:gd name="connsiteY36" fmla="*/ 389878 h 874716"/>
              <a:gd name="connsiteX37" fmla="*/ 2409485 w 6858001"/>
              <a:gd name="connsiteY37" fmla="*/ 414263 h 874716"/>
              <a:gd name="connsiteX38" fmla="*/ 2518264 w 6858001"/>
              <a:gd name="connsiteY38" fmla="*/ 428552 h 874716"/>
              <a:gd name="connsiteX39" fmla="*/ 2571034 w 6858001"/>
              <a:gd name="connsiteY39" fmla="*/ 429122 h 874716"/>
              <a:gd name="connsiteX40" fmla="*/ 2668001 w 6858001"/>
              <a:gd name="connsiteY40" fmla="*/ 502276 h 874716"/>
              <a:gd name="connsiteX41" fmla="*/ 2745348 w 6858001"/>
              <a:gd name="connsiteY41" fmla="*/ 550666 h 874716"/>
              <a:gd name="connsiteX42" fmla="*/ 2826694 w 6858001"/>
              <a:gd name="connsiteY42" fmla="*/ 527233 h 874716"/>
              <a:gd name="connsiteX43" fmla="*/ 2848793 w 6858001"/>
              <a:gd name="connsiteY43" fmla="*/ 505134 h 874716"/>
              <a:gd name="connsiteX44" fmla="*/ 2982148 w 6858001"/>
              <a:gd name="connsiteY44" fmla="*/ 484179 h 874716"/>
              <a:gd name="connsiteX45" fmla="*/ 3172654 w 6858001"/>
              <a:gd name="connsiteY45" fmla="*/ 483417 h 874716"/>
              <a:gd name="connsiteX46" fmla="*/ 3489467 w 6858001"/>
              <a:gd name="connsiteY46" fmla="*/ 435790 h 874716"/>
              <a:gd name="connsiteX47" fmla="*/ 3544713 w 6858001"/>
              <a:gd name="connsiteY47" fmla="*/ 413691 h 874716"/>
              <a:gd name="connsiteX48" fmla="*/ 3606817 w 6858001"/>
              <a:gd name="connsiteY48" fmla="*/ 408167 h 874716"/>
              <a:gd name="connsiteX49" fmla="*/ 3630632 w 6858001"/>
              <a:gd name="connsiteY49" fmla="*/ 421693 h 874716"/>
              <a:gd name="connsiteX50" fmla="*/ 3734837 w 6858001"/>
              <a:gd name="connsiteY50" fmla="*/ 441886 h 874716"/>
              <a:gd name="connsiteX51" fmla="*/ 3754652 w 6858001"/>
              <a:gd name="connsiteY51" fmla="*/ 442268 h 874716"/>
              <a:gd name="connsiteX52" fmla="*/ 3822472 w 6858001"/>
              <a:gd name="connsiteY52" fmla="*/ 433694 h 874716"/>
              <a:gd name="connsiteX53" fmla="*/ 3885338 w 6858001"/>
              <a:gd name="connsiteY53" fmla="*/ 428742 h 874716"/>
              <a:gd name="connsiteX54" fmla="*/ 4043839 w 6858001"/>
              <a:gd name="connsiteY54" fmla="*/ 444934 h 874716"/>
              <a:gd name="connsiteX55" fmla="*/ 4165383 w 6858001"/>
              <a:gd name="connsiteY55" fmla="*/ 441124 h 874716"/>
              <a:gd name="connsiteX56" fmla="*/ 4221391 w 6858001"/>
              <a:gd name="connsiteY56" fmla="*/ 444934 h 874716"/>
              <a:gd name="connsiteX57" fmla="*/ 4253014 w 6858001"/>
              <a:gd name="connsiteY57" fmla="*/ 450650 h 874716"/>
              <a:gd name="connsiteX58" fmla="*/ 4324645 w 6858001"/>
              <a:gd name="connsiteY58" fmla="*/ 490466 h 874716"/>
              <a:gd name="connsiteX59" fmla="*/ 4363890 w 6858001"/>
              <a:gd name="connsiteY59" fmla="*/ 499420 h 874716"/>
              <a:gd name="connsiteX60" fmla="*/ 4482004 w 6858001"/>
              <a:gd name="connsiteY60" fmla="*/ 498658 h 874716"/>
              <a:gd name="connsiteX61" fmla="*/ 4659174 w 6858001"/>
              <a:gd name="connsiteY61" fmla="*/ 438648 h 874716"/>
              <a:gd name="connsiteX62" fmla="*/ 4677655 w 6858001"/>
              <a:gd name="connsiteY62" fmla="*/ 430646 h 874716"/>
              <a:gd name="connsiteX63" fmla="*/ 4767764 w 6858001"/>
              <a:gd name="connsiteY63" fmla="*/ 420739 h 874716"/>
              <a:gd name="connsiteX64" fmla="*/ 4828916 w 6858001"/>
              <a:gd name="connsiteY64" fmla="*/ 434266 h 874716"/>
              <a:gd name="connsiteX65" fmla="*/ 4912168 w 6858001"/>
              <a:gd name="connsiteY65" fmla="*/ 462271 h 874716"/>
              <a:gd name="connsiteX66" fmla="*/ 4987037 w 6858001"/>
              <a:gd name="connsiteY66" fmla="*/ 485703 h 874716"/>
              <a:gd name="connsiteX67" fmla="*/ 5041521 w 6858001"/>
              <a:gd name="connsiteY67" fmla="*/ 512182 h 874716"/>
              <a:gd name="connsiteX68" fmla="*/ 5166113 w 6858001"/>
              <a:gd name="connsiteY68" fmla="*/ 531615 h 874716"/>
              <a:gd name="connsiteX69" fmla="*/ 5179067 w 6858001"/>
              <a:gd name="connsiteY69" fmla="*/ 534853 h 874716"/>
              <a:gd name="connsiteX70" fmla="*/ 5272796 w 6858001"/>
              <a:gd name="connsiteY70" fmla="*/ 511230 h 874716"/>
              <a:gd name="connsiteX71" fmla="*/ 5385384 w 6858001"/>
              <a:gd name="connsiteY71" fmla="*/ 487227 h 874716"/>
              <a:gd name="connsiteX72" fmla="*/ 5425582 w 6858001"/>
              <a:gd name="connsiteY72" fmla="*/ 495418 h 874716"/>
              <a:gd name="connsiteX73" fmla="*/ 5480637 w 6858001"/>
              <a:gd name="connsiteY73" fmla="*/ 507040 h 874716"/>
              <a:gd name="connsiteX74" fmla="*/ 5531693 w 6858001"/>
              <a:gd name="connsiteY74" fmla="*/ 500944 h 874716"/>
              <a:gd name="connsiteX75" fmla="*/ 5562746 w 6858001"/>
              <a:gd name="connsiteY75" fmla="*/ 500372 h 874716"/>
              <a:gd name="connsiteX76" fmla="*/ 5704483 w 6858001"/>
              <a:gd name="connsiteY76" fmla="*/ 571620 h 874716"/>
              <a:gd name="connsiteX77" fmla="*/ 5740488 w 6858001"/>
              <a:gd name="connsiteY77" fmla="*/ 577526 h 874716"/>
              <a:gd name="connsiteX78" fmla="*/ 5760873 w 6858001"/>
              <a:gd name="connsiteY78" fmla="*/ 586291 h 874716"/>
              <a:gd name="connsiteX79" fmla="*/ 5883751 w 6858001"/>
              <a:gd name="connsiteY79" fmla="*/ 674686 h 874716"/>
              <a:gd name="connsiteX80" fmla="*/ 5935949 w 6858001"/>
              <a:gd name="connsiteY80" fmla="*/ 692592 h 874716"/>
              <a:gd name="connsiteX81" fmla="*/ 5993291 w 6858001"/>
              <a:gd name="connsiteY81" fmla="*/ 688972 h 874716"/>
              <a:gd name="connsiteX82" fmla="*/ 6026440 w 6858001"/>
              <a:gd name="connsiteY82" fmla="*/ 682496 h 874716"/>
              <a:gd name="connsiteX83" fmla="*/ 6108738 w 6858001"/>
              <a:gd name="connsiteY83" fmla="*/ 626296 h 874716"/>
              <a:gd name="connsiteX84" fmla="*/ 6155602 w 6858001"/>
              <a:gd name="connsiteY84" fmla="*/ 628202 h 874716"/>
              <a:gd name="connsiteX85" fmla="*/ 6228756 w 6858001"/>
              <a:gd name="connsiteY85" fmla="*/ 666873 h 874716"/>
              <a:gd name="connsiteX86" fmla="*/ 6361539 w 6858001"/>
              <a:gd name="connsiteY86" fmla="*/ 684210 h 874716"/>
              <a:gd name="connsiteX87" fmla="*/ 6428979 w 6858001"/>
              <a:gd name="connsiteY87" fmla="*/ 630106 h 874716"/>
              <a:gd name="connsiteX88" fmla="*/ 6463840 w 6858001"/>
              <a:gd name="connsiteY88" fmla="*/ 578098 h 874716"/>
              <a:gd name="connsiteX89" fmla="*/ 6564620 w 6858001"/>
              <a:gd name="connsiteY89" fmla="*/ 517708 h 874716"/>
              <a:gd name="connsiteX90" fmla="*/ 6588625 w 6858001"/>
              <a:gd name="connsiteY90" fmla="*/ 540187 h 874716"/>
              <a:gd name="connsiteX91" fmla="*/ 6662541 w 6858001"/>
              <a:gd name="connsiteY91" fmla="*/ 549714 h 874716"/>
              <a:gd name="connsiteX92" fmla="*/ 6742552 w 6858001"/>
              <a:gd name="connsiteY92" fmla="*/ 548952 h 874716"/>
              <a:gd name="connsiteX93" fmla="*/ 6812063 w 6858001"/>
              <a:gd name="connsiteY93" fmla="*/ 568430 h 874716"/>
              <a:gd name="connsiteX94" fmla="*/ 6858001 w 6858001"/>
              <a:gd name="connsiteY94" fmla="*/ 562267 h 874716"/>
              <a:gd name="connsiteX95" fmla="*/ 6858001 w 6858001"/>
              <a:gd name="connsiteY95" fmla="*/ 734520 h 874716"/>
              <a:gd name="connsiteX96" fmla="*/ 6815516 w 6858001"/>
              <a:gd name="connsiteY96" fmla="*/ 744220 h 874716"/>
              <a:gd name="connsiteX97" fmla="*/ 6748458 w 6858001"/>
              <a:gd name="connsiteY97" fmla="*/ 763271 h 874716"/>
              <a:gd name="connsiteX98" fmla="*/ 6584812 w 6858001"/>
              <a:gd name="connsiteY98" fmla="*/ 784797 h 874716"/>
              <a:gd name="connsiteX99" fmla="*/ 6415833 w 6858001"/>
              <a:gd name="connsiteY99" fmla="*/ 805562 h 874716"/>
              <a:gd name="connsiteX100" fmla="*/ 6323058 w 6858001"/>
              <a:gd name="connsiteY100" fmla="*/ 812420 h 874716"/>
              <a:gd name="connsiteX101" fmla="*/ 6242093 w 6858001"/>
              <a:gd name="connsiteY101" fmla="*/ 823281 h 874716"/>
              <a:gd name="connsiteX102" fmla="*/ 6171605 w 6858001"/>
              <a:gd name="connsiteY102" fmla="*/ 830139 h 874716"/>
              <a:gd name="connsiteX103" fmla="*/ 6059397 w 6858001"/>
              <a:gd name="connsiteY103" fmla="*/ 844045 h 874716"/>
              <a:gd name="connsiteX104" fmla="*/ 6012723 w 6858001"/>
              <a:gd name="connsiteY104" fmla="*/ 847665 h 874716"/>
              <a:gd name="connsiteX105" fmla="*/ 5902610 w 6858001"/>
              <a:gd name="connsiteY105" fmla="*/ 847473 h 874716"/>
              <a:gd name="connsiteX106" fmla="*/ 5864318 w 6858001"/>
              <a:gd name="connsiteY106" fmla="*/ 845569 h 874716"/>
              <a:gd name="connsiteX107" fmla="*/ 5790592 w 6858001"/>
              <a:gd name="connsiteY107" fmla="*/ 821947 h 874716"/>
              <a:gd name="connsiteX108" fmla="*/ 5781830 w 6858001"/>
              <a:gd name="connsiteY108" fmla="*/ 820233 h 874716"/>
              <a:gd name="connsiteX109" fmla="*/ 5733440 w 6858001"/>
              <a:gd name="connsiteY109" fmla="*/ 810896 h 874716"/>
              <a:gd name="connsiteX110" fmla="*/ 5706959 w 6858001"/>
              <a:gd name="connsiteY110" fmla="*/ 807848 h 874716"/>
              <a:gd name="connsiteX111" fmla="*/ 5606372 w 6858001"/>
              <a:gd name="connsiteY111" fmla="*/ 788417 h 874716"/>
              <a:gd name="connsiteX112" fmla="*/ 5548460 w 6858001"/>
              <a:gd name="connsiteY112" fmla="*/ 779273 h 874716"/>
              <a:gd name="connsiteX113" fmla="*/ 5501594 w 6858001"/>
              <a:gd name="connsiteY113" fmla="*/ 780607 h 874716"/>
              <a:gd name="connsiteX114" fmla="*/ 5419295 w 6858001"/>
              <a:gd name="connsiteY114" fmla="*/ 782321 h 874716"/>
              <a:gd name="connsiteX115" fmla="*/ 5393005 w 6858001"/>
              <a:gd name="connsiteY115" fmla="*/ 786703 h 874716"/>
              <a:gd name="connsiteX116" fmla="*/ 5274129 w 6858001"/>
              <a:gd name="connsiteY116" fmla="*/ 774129 h 874716"/>
              <a:gd name="connsiteX117" fmla="*/ 5206308 w 6858001"/>
              <a:gd name="connsiteY117" fmla="*/ 773177 h 874716"/>
              <a:gd name="connsiteX118" fmla="*/ 5129916 w 6858001"/>
              <a:gd name="connsiteY118" fmla="*/ 757554 h 874716"/>
              <a:gd name="connsiteX119" fmla="*/ 5107627 w 6858001"/>
              <a:gd name="connsiteY119" fmla="*/ 758316 h 874716"/>
              <a:gd name="connsiteX120" fmla="*/ 5082670 w 6858001"/>
              <a:gd name="connsiteY120" fmla="*/ 759651 h 874716"/>
              <a:gd name="connsiteX121" fmla="*/ 5006086 w 6858001"/>
              <a:gd name="connsiteY121" fmla="*/ 760795 h 874716"/>
              <a:gd name="connsiteX122" fmla="*/ 4959602 w 6858001"/>
              <a:gd name="connsiteY122" fmla="*/ 766509 h 874716"/>
              <a:gd name="connsiteX123" fmla="*/ 4871019 w 6858001"/>
              <a:gd name="connsiteY123" fmla="*/ 763081 h 874716"/>
              <a:gd name="connsiteX124" fmla="*/ 4838250 w 6858001"/>
              <a:gd name="connsiteY124" fmla="*/ 768033 h 874716"/>
              <a:gd name="connsiteX125" fmla="*/ 4755381 w 6858001"/>
              <a:gd name="connsiteY125" fmla="*/ 768605 h 874716"/>
              <a:gd name="connsiteX126" fmla="*/ 4681083 w 6858001"/>
              <a:gd name="connsiteY126" fmla="*/ 765747 h 874716"/>
              <a:gd name="connsiteX127" fmla="*/ 4609452 w 6858001"/>
              <a:gd name="connsiteY127" fmla="*/ 767271 h 874716"/>
              <a:gd name="connsiteX128" fmla="*/ 4558207 w 6858001"/>
              <a:gd name="connsiteY128" fmla="*/ 773557 h 874716"/>
              <a:gd name="connsiteX129" fmla="*/ 4502579 w 6858001"/>
              <a:gd name="connsiteY129" fmla="*/ 777367 h 874716"/>
              <a:gd name="connsiteX130" fmla="*/ 4349222 w 6858001"/>
              <a:gd name="connsiteY130" fmla="*/ 800038 h 874716"/>
              <a:gd name="connsiteX131" fmla="*/ 4320837 w 6858001"/>
              <a:gd name="connsiteY131" fmla="*/ 794514 h 874716"/>
              <a:gd name="connsiteX132" fmla="*/ 4159667 w 6858001"/>
              <a:gd name="connsiteY132" fmla="*/ 789370 h 874716"/>
              <a:gd name="connsiteX133" fmla="*/ 4124614 w 6858001"/>
              <a:gd name="connsiteY133" fmla="*/ 789752 h 874716"/>
              <a:gd name="connsiteX134" fmla="*/ 4030503 w 6858001"/>
              <a:gd name="connsiteY134" fmla="*/ 767271 h 874716"/>
              <a:gd name="connsiteX135" fmla="*/ 3885338 w 6858001"/>
              <a:gd name="connsiteY135" fmla="*/ 802896 h 874716"/>
              <a:gd name="connsiteX136" fmla="*/ 3749506 w 6858001"/>
              <a:gd name="connsiteY136" fmla="*/ 847473 h 874716"/>
              <a:gd name="connsiteX137" fmla="*/ 3732361 w 6858001"/>
              <a:gd name="connsiteY137" fmla="*/ 853190 h 874716"/>
              <a:gd name="connsiteX138" fmla="*/ 3683591 w 6858001"/>
              <a:gd name="connsiteY138" fmla="*/ 862906 h 874716"/>
              <a:gd name="connsiteX139" fmla="*/ 3623201 w 6858001"/>
              <a:gd name="connsiteY139" fmla="*/ 866334 h 874716"/>
              <a:gd name="connsiteX140" fmla="*/ 3546617 w 6858001"/>
              <a:gd name="connsiteY140" fmla="*/ 874716 h 874716"/>
              <a:gd name="connsiteX141" fmla="*/ 3485275 w 6858001"/>
              <a:gd name="connsiteY141" fmla="*/ 864238 h 874716"/>
              <a:gd name="connsiteX142" fmla="*/ 3399546 w 6858001"/>
              <a:gd name="connsiteY142" fmla="*/ 848618 h 874716"/>
              <a:gd name="connsiteX143" fmla="*/ 3318771 w 6858001"/>
              <a:gd name="connsiteY143" fmla="*/ 833757 h 874716"/>
              <a:gd name="connsiteX144" fmla="*/ 3293244 w 6858001"/>
              <a:gd name="connsiteY144" fmla="*/ 851284 h 874716"/>
              <a:gd name="connsiteX145" fmla="*/ 3253809 w 6858001"/>
              <a:gd name="connsiteY145" fmla="*/ 866524 h 874716"/>
              <a:gd name="connsiteX146" fmla="*/ 3209993 w 6858001"/>
              <a:gd name="connsiteY146" fmla="*/ 848235 h 874716"/>
              <a:gd name="connsiteX147" fmla="*/ 3107500 w 6858001"/>
              <a:gd name="connsiteY147" fmla="*/ 810326 h 874716"/>
              <a:gd name="connsiteX148" fmla="*/ 3042728 w 6858001"/>
              <a:gd name="connsiteY148" fmla="*/ 808610 h 874716"/>
              <a:gd name="connsiteX149" fmla="*/ 2901943 w 6858001"/>
              <a:gd name="connsiteY149" fmla="*/ 792418 h 874716"/>
              <a:gd name="connsiteX150" fmla="*/ 2809930 w 6858001"/>
              <a:gd name="connsiteY150" fmla="*/ 769367 h 874716"/>
              <a:gd name="connsiteX151" fmla="*/ 2743826 w 6858001"/>
              <a:gd name="connsiteY151" fmla="*/ 743268 h 874716"/>
              <a:gd name="connsiteX152" fmla="*/ 2649143 w 6858001"/>
              <a:gd name="connsiteY152" fmla="*/ 709167 h 874716"/>
              <a:gd name="connsiteX153" fmla="*/ 2554079 w 6858001"/>
              <a:gd name="connsiteY153" fmla="*/ 691450 h 874716"/>
              <a:gd name="connsiteX154" fmla="*/ 2485307 w 6858001"/>
              <a:gd name="connsiteY154" fmla="*/ 669160 h 874716"/>
              <a:gd name="connsiteX155" fmla="*/ 2401292 w 6858001"/>
              <a:gd name="connsiteY155" fmla="*/ 653919 h 874716"/>
              <a:gd name="connsiteX156" fmla="*/ 2330806 w 6858001"/>
              <a:gd name="connsiteY156" fmla="*/ 653349 h 874716"/>
              <a:gd name="connsiteX157" fmla="*/ 2220312 w 6858001"/>
              <a:gd name="connsiteY157" fmla="*/ 656015 h 874716"/>
              <a:gd name="connsiteX158" fmla="*/ 2085054 w 6858001"/>
              <a:gd name="connsiteY158" fmla="*/ 609914 h 874716"/>
              <a:gd name="connsiteX159" fmla="*/ 2030378 w 6858001"/>
              <a:gd name="connsiteY159" fmla="*/ 599625 h 874716"/>
              <a:gd name="connsiteX160" fmla="*/ 1978940 w 6858001"/>
              <a:gd name="connsiteY160" fmla="*/ 594863 h 874716"/>
              <a:gd name="connsiteX161" fmla="*/ 1869780 w 6858001"/>
              <a:gd name="connsiteY161" fmla="*/ 564192 h 874716"/>
              <a:gd name="connsiteX162" fmla="*/ 1825393 w 6858001"/>
              <a:gd name="connsiteY162" fmla="*/ 554094 h 874716"/>
              <a:gd name="connsiteX163" fmla="*/ 1763287 w 6858001"/>
              <a:gd name="connsiteY163" fmla="*/ 554286 h 874716"/>
              <a:gd name="connsiteX164" fmla="*/ 1650317 w 6858001"/>
              <a:gd name="connsiteY164" fmla="*/ 540187 h 874716"/>
              <a:gd name="connsiteX165" fmla="*/ 1537537 w 6858001"/>
              <a:gd name="connsiteY165" fmla="*/ 499038 h 874716"/>
              <a:gd name="connsiteX166" fmla="*/ 1489720 w 6858001"/>
              <a:gd name="connsiteY166" fmla="*/ 503038 h 874716"/>
              <a:gd name="connsiteX167" fmla="*/ 1472575 w 6858001"/>
              <a:gd name="connsiteY167" fmla="*/ 502086 h 874716"/>
              <a:gd name="connsiteX168" fmla="*/ 1318456 w 6858001"/>
              <a:gd name="connsiteY168" fmla="*/ 479415 h 874716"/>
              <a:gd name="connsiteX169" fmla="*/ 1303024 w 6858001"/>
              <a:gd name="connsiteY169" fmla="*/ 476939 h 874716"/>
              <a:gd name="connsiteX170" fmla="*/ 1230633 w 6858001"/>
              <a:gd name="connsiteY170" fmla="*/ 456746 h 874716"/>
              <a:gd name="connsiteX171" fmla="*/ 1048125 w 6858001"/>
              <a:gd name="connsiteY171" fmla="*/ 444172 h 874716"/>
              <a:gd name="connsiteX172" fmla="*/ 1036887 w 6858001"/>
              <a:gd name="connsiteY172" fmla="*/ 442648 h 874716"/>
              <a:gd name="connsiteX173" fmla="*/ 975733 w 6858001"/>
              <a:gd name="connsiteY173" fmla="*/ 452744 h 874716"/>
              <a:gd name="connsiteX174" fmla="*/ 945444 w 6858001"/>
              <a:gd name="connsiteY174" fmla="*/ 467033 h 874716"/>
              <a:gd name="connsiteX175" fmla="*/ 898198 w 6858001"/>
              <a:gd name="connsiteY175" fmla="*/ 481893 h 874716"/>
              <a:gd name="connsiteX176" fmla="*/ 850189 w 6858001"/>
              <a:gd name="connsiteY176" fmla="*/ 487417 h 874716"/>
              <a:gd name="connsiteX177" fmla="*/ 769605 w 6858001"/>
              <a:gd name="connsiteY177" fmla="*/ 464937 h 874716"/>
              <a:gd name="connsiteX178" fmla="*/ 740268 w 6858001"/>
              <a:gd name="connsiteY178" fmla="*/ 462651 h 874716"/>
              <a:gd name="connsiteX179" fmla="*/ 674923 w 6858001"/>
              <a:gd name="connsiteY179" fmla="*/ 451792 h 874716"/>
              <a:gd name="connsiteX180" fmla="*/ 617772 w 6858001"/>
              <a:gd name="connsiteY180" fmla="*/ 452554 h 874716"/>
              <a:gd name="connsiteX181" fmla="*/ 571860 w 6858001"/>
              <a:gd name="connsiteY181" fmla="*/ 469891 h 874716"/>
              <a:gd name="connsiteX182" fmla="*/ 505182 w 6858001"/>
              <a:gd name="connsiteY182" fmla="*/ 473319 h 874716"/>
              <a:gd name="connsiteX183" fmla="*/ 462126 w 6858001"/>
              <a:gd name="connsiteY183" fmla="*/ 460747 h 874716"/>
              <a:gd name="connsiteX184" fmla="*/ 453364 w 6858001"/>
              <a:gd name="connsiteY184" fmla="*/ 459033 h 874716"/>
              <a:gd name="connsiteX185" fmla="*/ 340774 w 6858001"/>
              <a:gd name="connsiteY185" fmla="*/ 458268 h 874716"/>
              <a:gd name="connsiteX186" fmla="*/ 200182 w 6858001"/>
              <a:gd name="connsiteY186" fmla="*/ 496180 h 874716"/>
              <a:gd name="connsiteX187" fmla="*/ 176939 w 6858001"/>
              <a:gd name="connsiteY187" fmla="*/ 504182 h 874716"/>
              <a:gd name="connsiteX188" fmla="*/ 63587 w 6858001"/>
              <a:gd name="connsiteY188" fmla="*/ 518088 h 874716"/>
              <a:gd name="connsiteX189" fmla="*/ 2817 w 6858001"/>
              <a:gd name="connsiteY189" fmla="*/ 532187 h 874716"/>
              <a:gd name="connsiteX190" fmla="*/ 0 w 6858001"/>
              <a:gd name="connsiteY190" fmla="*/ 533314 h 8747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</a:cxnLst>
            <a:rect l="l" t="t" r="r" b="b"/>
            <a:pathLst>
              <a:path w="6858001" h="874716">
                <a:moveTo>
                  <a:pt x="0" y="533314"/>
                </a:moveTo>
                <a:lnTo>
                  <a:pt x="0" y="69206"/>
                </a:lnTo>
                <a:lnTo>
                  <a:pt x="21486" y="71924"/>
                </a:lnTo>
                <a:cubicBezTo>
                  <a:pt x="92546" y="60493"/>
                  <a:pt x="159604" y="87354"/>
                  <a:pt x="228948" y="88116"/>
                </a:cubicBezTo>
                <a:cubicBezTo>
                  <a:pt x="260382" y="88496"/>
                  <a:pt x="291435" y="94592"/>
                  <a:pt x="313533" y="62779"/>
                </a:cubicBezTo>
                <a:cubicBezTo>
                  <a:pt x="316389" y="58587"/>
                  <a:pt x="330298" y="60873"/>
                  <a:pt x="338870" y="62207"/>
                </a:cubicBezTo>
                <a:cubicBezTo>
                  <a:pt x="357921" y="65066"/>
                  <a:pt x="376781" y="72304"/>
                  <a:pt x="395640" y="72114"/>
                </a:cubicBezTo>
                <a:cubicBezTo>
                  <a:pt x="434695" y="71924"/>
                  <a:pt x="473939" y="68876"/>
                  <a:pt x="512802" y="65446"/>
                </a:cubicBezTo>
                <a:cubicBezTo>
                  <a:pt x="527470" y="64112"/>
                  <a:pt x="541569" y="58969"/>
                  <a:pt x="556047" y="55349"/>
                </a:cubicBezTo>
                <a:cubicBezTo>
                  <a:pt x="564048" y="53253"/>
                  <a:pt x="572622" y="47729"/>
                  <a:pt x="580050" y="48871"/>
                </a:cubicBezTo>
                <a:cubicBezTo>
                  <a:pt x="623106" y="55539"/>
                  <a:pt x="662541" y="39157"/>
                  <a:pt x="703308" y="30964"/>
                </a:cubicBezTo>
                <a:cubicBezTo>
                  <a:pt x="722169" y="27154"/>
                  <a:pt x="739886" y="18010"/>
                  <a:pt x="758174" y="11724"/>
                </a:cubicBezTo>
                <a:cubicBezTo>
                  <a:pt x="762936" y="10008"/>
                  <a:pt x="768271" y="8484"/>
                  <a:pt x="773035" y="8866"/>
                </a:cubicBezTo>
                <a:cubicBezTo>
                  <a:pt x="800276" y="11152"/>
                  <a:pt x="827329" y="14390"/>
                  <a:pt x="854379" y="16866"/>
                </a:cubicBezTo>
                <a:cubicBezTo>
                  <a:pt x="878956" y="19152"/>
                  <a:pt x="903722" y="19914"/>
                  <a:pt x="915343" y="47919"/>
                </a:cubicBezTo>
                <a:cubicBezTo>
                  <a:pt x="917059" y="52301"/>
                  <a:pt x="922773" y="55539"/>
                  <a:pt x="927155" y="58397"/>
                </a:cubicBezTo>
                <a:cubicBezTo>
                  <a:pt x="994785" y="102405"/>
                  <a:pt x="1030980" y="101261"/>
                  <a:pt x="1097087" y="54777"/>
                </a:cubicBezTo>
                <a:cubicBezTo>
                  <a:pt x="1103945" y="50015"/>
                  <a:pt x="1118613" y="46585"/>
                  <a:pt x="1123185" y="50395"/>
                </a:cubicBezTo>
                <a:cubicBezTo>
                  <a:pt x="1162049" y="82020"/>
                  <a:pt x="1204532" y="78590"/>
                  <a:pt x="1249302" y="68684"/>
                </a:cubicBezTo>
                <a:cubicBezTo>
                  <a:pt x="1260922" y="66018"/>
                  <a:pt x="1277307" y="66018"/>
                  <a:pt x="1286069" y="72304"/>
                </a:cubicBezTo>
                <a:cubicBezTo>
                  <a:pt x="1327790" y="101451"/>
                  <a:pt x="1372560" y="97261"/>
                  <a:pt x="1417899" y="88688"/>
                </a:cubicBezTo>
                <a:cubicBezTo>
                  <a:pt x="1424948" y="87354"/>
                  <a:pt x="1433522" y="80114"/>
                  <a:pt x="1436568" y="73448"/>
                </a:cubicBezTo>
                <a:cubicBezTo>
                  <a:pt x="1447428" y="49825"/>
                  <a:pt x="1467813" y="41823"/>
                  <a:pt x="1490292" y="35154"/>
                </a:cubicBezTo>
                <a:cubicBezTo>
                  <a:pt x="1525727" y="24296"/>
                  <a:pt x="1560588" y="11532"/>
                  <a:pt x="1596213" y="1245"/>
                </a:cubicBezTo>
                <a:cubicBezTo>
                  <a:pt x="1604978" y="-1231"/>
                  <a:pt x="1615836" y="293"/>
                  <a:pt x="1624980" y="3150"/>
                </a:cubicBezTo>
                <a:cubicBezTo>
                  <a:pt x="1656223" y="12866"/>
                  <a:pt x="1676036" y="37251"/>
                  <a:pt x="1697753" y="59731"/>
                </a:cubicBezTo>
                <a:cubicBezTo>
                  <a:pt x="1707279" y="69638"/>
                  <a:pt x="1720423" y="76686"/>
                  <a:pt x="1733188" y="82400"/>
                </a:cubicBezTo>
                <a:cubicBezTo>
                  <a:pt x="1766335" y="97071"/>
                  <a:pt x="1800246" y="110215"/>
                  <a:pt x="1833775" y="124121"/>
                </a:cubicBezTo>
                <a:cubicBezTo>
                  <a:pt x="1837013" y="125455"/>
                  <a:pt x="1839679" y="128884"/>
                  <a:pt x="1842158" y="131742"/>
                </a:cubicBezTo>
                <a:cubicBezTo>
                  <a:pt x="1866922" y="161843"/>
                  <a:pt x="1891497" y="192132"/>
                  <a:pt x="1916454" y="222233"/>
                </a:cubicBezTo>
                <a:cubicBezTo>
                  <a:pt x="1921216" y="227947"/>
                  <a:pt x="1928076" y="232139"/>
                  <a:pt x="1933219" y="237663"/>
                </a:cubicBezTo>
                <a:cubicBezTo>
                  <a:pt x="1940459" y="245283"/>
                  <a:pt x="1949603" y="252524"/>
                  <a:pt x="1953413" y="261668"/>
                </a:cubicBezTo>
                <a:cubicBezTo>
                  <a:pt x="1965224" y="290433"/>
                  <a:pt x="1987894" y="302817"/>
                  <a:pt x="2016469" y="308151"/>
                </a:cubicBezTo>
                <a:cubicBezTo>
                  <a:pt x="2042570" y="313104"/>
                  <a:pt x="2068669" y="317296"/>
                  <a:pt x="2094578" y="323010"/>
                </a:cubicBezTo>
                <a:cubicBezTo>
                  <a:pt x="2126201" y="329868"/>
                  <a:pt x="2157636" y="337298"/>
                  <a:pt x="2188879" y="345681"/>
                </a:cubicBezTo>
                <a:cubicBezTo>
                  <a:pt x="2202404" y="349301"/>
                  <a:pt x="2216692" y="353491"/>
                  <a:pt x="2228314" y="360921"/>
                </a:cubicBezTo>
                <a:cubicBezTo>
                  <a:pt x="2260890" y="381496"/>
                  <a:pt x="2295753" y="395402"/>
                  <a:pt x="2334044" y="389878"/>
                </a:cubicBezTo>
                <a:cubicBezTo>
                  <a:pt x="2364715" y="385496"/>
                  <a:pt x="2390434" y="396736"/>
                  <a:pt x="2409485" y="414263"/>
                </a:cubicBezTo>
                <a:cubicBezTo>
                  <a:pt x="2444158" y="446078"/>
                  <a:pt x="2481305" y="438838"/>
                  <a:pt x="2518264" y="428552"/>
                </a:cubicBezTo>
                <a:cubicBezTo>
                  <a:pt x="2537315" y="423217"/>
                  <a:pt x="2552935" y="423979"/>
                  <a:pt x="2571034" y="429122"/>
                </a:cubicBezTo>
                <a:cubicBezTo>
                  <a:pt x="2612945" y="441124"/>
                  <a:pt x="2640950" y="473701"/>
                  <a:pt x="2668001" y="502276"/>
                </a:cubicBezTo>
                <a:cubicBezTo>
                  <a:pt x="2691054" y="526661"/>
                  <a:pt x="2716963" y="540377"/>
                  <a:pt x="2745348" y="550666"/>
                </a:cubicBezTo>
                <a:cubicBezTo>
                  <a:pt x="2781163" y="563810"/>
                  <a:pt x="2809548" y="558858"/>
                  <a:pt x="2826694" y="527233"/>
                </a:cubicBezTo>
                <a:cubicBezTo>
                  <a:pt x="2831457" y="518278"/>
                  <a:pt x="2839839" y="507800"/>
                  <a:pt x="2848793" y="505134"/>
                </a:cubicBezTo>
                <a:cubicBezTo>
                  <a:pt x="2892037" y="491800"/>
                  <a:pt x="2935854" y="472367"/>
                  <a:pt x="2982148" y="484179"/>
                </a:cubicBezTo>
                <a:cubicBezTo>
                  <a:pt x="3046158" y="500372"/>
                  <a:pt x="3108644" y="499420"/>
                  <a:pt x="3172654" y="483417"/>
                </a:cubicBezTo>
                <a:cubicBezTo>
                  <a:pt x="3276480" y="457508"/>
                  <a:pt x="3380305" y="430076"/>
                  <a:pt x="3489467" y="435790"/>
                </a:cubicBezTo>
                <a:cubicBezTo>
                  <a:pt x="3507563" y="436742"/>
                  <a:pt x="3529090" y="425121"/>
                  <a:pt x="3544713" y="413691"/>
                </a:cubicBezTo>
                <a:cubicBezTo>
                  <a:pt x="3574622" y="391974"/>
                  <a:pt x="3573288" y="390258"/>
                  <a:pt x="3606817" y="408167"/>
                </a:cubicBezTo>
                <a:cubicBezTo>
                  <a:pt x="3614819" y="412549"/>
                  <a:pt x="3624725" y="415215"/>
                  <a:pt x="3630632" y="421693"/>
                </a:cubicBezTo>
                <a:cubicBezTo>
                  <a:pt x="3660731" y="454650"/>
                  <a:pt x="3697880" y="446648"/>
                  <a:pt x="3734837" y="441886"/>
                </a:cubicBezTo>
                <a:cubicBezTo>
                  <a:pt x="3741315" y="440934"/>
                  <a:pt x="3749125" y="439600"/>
                  <a:pt x="3754652" y="442268"/>
                </a:cubicBezTo>
                <a:cubicBezTo>
                  <a:pt x="3779607" y="454268"/>
                  <a:pt x="3800753" y="450078"/>
                  <a:pt x="3822472" y="433694"/>
                </a:cubicBezTo>
                <a:cubicBezTo>
                  <a:pt x="3841331" y="419597"/>
                  <a:pt x="3863049" y="411215"/>
                  <a:pt x="3885338" y="428742"/>
                </a:cubicBezTo>
                <a:cubicBezTo>
                  <a:pt x="3934870" y="467605"/>
                  <a:pt x="3987829" y="469509"/>
                  <a:pt x="4043839" y="444934"/>
                </a:cubicBezTo>
                <a:cubicBezTo>
                  <a:pt x="4083845" y="427407"/>
                  <a:pt x="4123280" y="423407"/>
                  <a:pt x="4165383" y="441124"/>
                </a:cubicBezTo>
                <a:cubicBezTo>
                  <a:pt x="4181576" y="447982"/>
                  <a:pt x="4202531" y="443410"/>
                  <a:pt x="4221391" y="444934"/>
                </a:cubicBezTo>
                <a:cubicBezTo>
                  <a:pt x="4232060" y="445696"/>
                  <a:pt x="4243872" y="445886"/>
                  <a:pt x="4253014" y="450650"/>
                </a:cubicBezTo>
                <a:cubicBezTo>
                  <a:pt x="4277401" y="462843"/>
                  <a:pt x="4300070" y="478463"/>
                  <a:pt x="4324645" y="490466"/>
                </a:cubicBezTo>
                <a:cubicBezTo>
                  <a:pt x="4336457" y="496180"/>
                  <a:pt x="4350554" y="499228"/>
                  <a:pt x="4363890" y="499420"/>
                </a:cubicBezTo>
                <a:cubicBezTo>
                  <a:pt x="4403325" y="500372"/>
                  <a:pt x="4442761" y="500372"/>
                  <a:pt x="4482004" y="498658"/>
                </a:cubicBezTo>
                <a:cubicBezTo>
                  <a:pt x="4546776" y="495990"/>
                  <a:pt x="4612500" y="495418"/>
                  <a:pt x="4659174" y="438648"/>
                </a:cubicBezTo>
                <a:cubicBezTo>
                  <a:pt x="4662986" y="434076"/>
                  <a:pt x="4671176" y="431408"/>
                  <a:pt x="4677655" y="430646"/>
                </a:cubicBezTo>
                <a:cubicBezTo>
                  <a:pt x="4707564" y="427027"/>
                  <a:pt x="4738235" y="426645"/>
                  <a:pt x="4767764" y="420739"/>
                </a:cubicBezTo>
                <a:cubicBezTo>
                  <a:pt x="4791386" y="415977"/>
                  <a:pt x="4811009" y="417501"/>
                  <a:pt x="4828916" y="434266"/>
                </a:cubicBezTo>
                <a:cubicBezTo>
                  <a:pt x="4852348" y="456364"/>
                  <a:pt x="4880925" y="469319"/>
                  <a:pt x="4912168" y="462271"/>
                </a:cubicBezTo>
                <a:cubicBezTo>
                  <a:pt x="4943409" y="455412"/>
                  <a:pt x="4963984" y="470271"/>
                  <a:pt x="4987037" y="485703"/>
                </a:cubicBezTo>
                <a:cubicBezTo>
                  <a:pt x="5003801" y="496942"/>
                  <a:pt x="5022852" y="511040"/>
                  <a:pt x="5041521" y="512182"/>
                </a:cubicBezTo>
                <a:cubicBezTo>
                  <a:pt x="5083814" y="514658"/>
                  <a:pt x="5120201" y="553904"/>
                  <a:pt x="5166113" y="531615"/>
                </a:cubicBezTo>
                <a:cubicBezTo>
                  <a:pt x="5169161" y="530091"/>
                  <a:pt x="5174685" y="533901"/>
                  <a:pt x="5179067" y="534853"/>
                </a:cubicBezTo>
                <a:cubicBezTo>
                  <a:pt x="5214121" y="542093"/>
                  <a:pt x="5247078" y="535043"/>
                  <a:pt x="5272796" y="511230"/>
                </a:cubicBezTo>
                <a:cubicBezTo>
                  <a:pt x="5306516" y="480177"/>
                  <a:pt x="5343855" y="477129"/>
                  <a:pt x="5385384" y="487227"/>
                </a:cubicBezTo>
                <a:cubicBezTo>
                  <a:pt x="5398721" y="490466"/>
                  <a:pt x="5412057" y="492752"/>
                  <a:pt x="5425582" y="495418"/>
                </a:cubicBezTo>
                <a:cubicBezTo>
                  <a:pt x="5443870" y="499228"/>
                  <a:pt x="5462351" y="503230"/>
                  <a:pt x="5480637" y="507040"/>
                </a:cubicBezTo>
                <a:cubicBezTo>
                  <a:pt x="5498356" y="510850"/>
                  <a:pt x="5517979" y="517326"/>
                  <a:pt x="5531693" y="500944"/>
                </a:cubicBezTo>
                <a:cubicBezTo>
                  <a:pt x="5543506" y="486845"/>
                  <a:pt x="5551888" y="488179"/>
                  <a:pt x="5562746" y="500372"/>
                </a:cubicBezTo>
                <a:cubicBezTo>
                  <a:pt x="5600467" y="543045"/>
                  <a:pt x="5646189" y="569716"/>
                  <a:pt x="5704483" y="571620"/>
                </a:cubicBezTo>
                <a:cubicBezTo>
                  <a:pt x="5716485" y="572002"/>
                  <a:pt x="5728678" y="574668"/>
                  <a:pt x="5740488" y="577526"/>
                </a:cubicBezTo>
                <a:cubicBezTo>
                  <a:pt x="5747728" y="579241"/>
                  <a:pt x="5756493" y="581147"/>
                  <a:pt x="5760873" y="586291"/>
                </a:cubicBezTo>
                <a:cubicBezTo>
                  <a:pt x="5794974" y="625534"/>
                  <a:pt x="5837457" y="652777"/>
                  <a:pt x="5883751" y="674686"/>
                </a:cubicBezTo>
                <a:cubicBezTo>
                  <a:pt x="5900323" y="682496"/>
                  <a:pt x="5918042" y="690306"/>
                  <a:pt x="5935949" y="692592"/>
                </a:cubicBezTo>
                <a:cubicBezTo>
                  <a:pt x="5954617" y="694878"/>
                  <a:pt x="5974240" y="691068"/>
                  <a:pt x="5993291" y="688972"/>
                </a:cubicBezTo>
                <a:cubicBezTo>
                  <a:pt x="6004531" y="687830"/>
                  <a:pt x="6017485" y="688020"/>
                  <a:pt x="6026440" y="682496"/>
                </a:cubicBezTo>
                <a:cubicBezTo>
                  <a:pt x="6054825" y="665159"/>
                  <a:pt x="6082258" y="646491"/>
                  <a:pt x="6108738" y="626296"/>
                </a:cubicBezTo>
                <a:cubicBezTo>
                  <a:pt x="6131409" y="608960"/>
                  <a:pt x="6135981" y="606483"/>
                  <a:pt x="6155602" y="628202"/>
                </a:cubicBezTo>
                <a:cubicBezTo>
                  <a:pt x="6175797" y="650491"/>
                  <a:pt x="6200944" y="662111"/>
                  <a:pt x="6228756" y="666873"/>
                </a:cubicBezTo>
                <a:cubicBezTo>
                  <a:pt x="6272764" y="674304"/>
                  <a:pt x="6317151" y="680590"/>
                  <a:pt x="6361539" y="684210"/>
                </a:cubicBezTo>
                <a:cubicBezTo>
                  <a:pt x="6401736" y="687448"/>
                  <a:pt x="6420977" y="669922"/>
                  <a:pt x="6428979" y="630106"/>
                </a:cubicBezTo>
                <a:cubicBezTo>
                  <a:pt x="6433551" y="608007"/>
                  <a:pt x="6439458" y="584003"/>
                  <a:pt x="6463840" y="578098"/>
                </a:cubicBezTo>
                <a:cubicBezTo>
                  <a:pt x="6503658" y="568572"/>
                  <a:pt x="6544997" y="564382"/>
                  <a:pt x="6564620" y="517708"/>
                </a:cubicBezTo>
                <a:cubicBezTo>
                  <a:pt x="6575478" y="527995"/>
                  <a:pt x="6582146" y="534091"/>
                  <a:pt x="6588625" y="540187"/>
                </a:cubicBezTo>
                <a:cubicBezTo>
                  <a:pt x="6606531" y="557142"/>
                  <a:pt x="6643678" y="564382"/>
                  <a:pt x="6662541" y="549714"/>
                </a:cubicBezTo>
                <a:cubicBezTo>
                  <a:pt x="6690354" y="528377"/>
                  <a:pt x="6715883" y="532377"/>
                  <a:pt x="6742552" y="548952"/>
                </a:cubicBezTo>
                <a:cubicBezTo>
                  <a:pt x="6764841" y="562668"/>
                  <a:pt x="6788417" y="567954"/>
                  <a:pt x="6812063" y="568430"/>
                </a:cubicBezTo>
                <a:lnTo>
                  <a:pt x="6858001" y="562267"/>
                </a:lnTo>
                <a:lnTo>
                  <a:pt x="6858001" y="734520"/>
                </a:lnTo>
                <a:lnTo>
                  <a:pt x="6815516" y="744220"/>
                </a:lnTo>
                <a:cubicBezTo>
                  <a:pt x="6793035" y="749744"/>
                  <a:pt x="6771319" y="759651"/>
                  <a:pt x="6748458" y="763271"/>
                </a:cubicBezTo>
                <a:cubicBezTo>
                  <a:pt x="6694164" y="771843"/>
                  <a:pt x="6639488" y="777939"/>
                  <a:pt x="6584812" y="784797"/>
                </a:cubicBezTo>
                <a:cubicBezTo>
                  <a:pt x="6528424" y="791846"/>
                  <a:pt x="6472225" y="799276"/>
                  <a:pt x="6415833" y="805562"/>
                </a:cubicBezTo>
                <a:cubicBezTo>
                  <a:pt x="6384972" y="808802"/>
                  <a:pt x="6353919" y="809372"/>
                  <a:pt x="6323058" y="812420"/>
                </a:cubicBezTo>
                <a:cubicBezTo>
                  <a:pt x="6296005" y="815088"/>
                  <a:pt x="6269144" y="820041"/>
                  <a:pt x="6242093" y="823281"/>
                </a:cubicBezTo>
                <a:cubicBezTo>
                  <a:pt x="6218660" y="825947"/>
                  <a:pt x="6195037" y="827471"/>
                  <a:pt x="6171605" y="830139"/>
                </a:cubicBezTo>
                <a:cubicBezTo>
                  <a:pt x="6134075" y="834519"/>
                  <a:pt x="6096736" y="839473"/>
                  <a:pt x="6059397" y="844045"/>
                </a:cubicBezTo>
                <a:cubicBezTo>
                  <a:pt x="6043776" y="845759"/>
                  <a:pt x="6027392" y="850522"/>
                  <a:pt x="6012723" y="847665"/>
                </a:cubicBezTo>
                <a:cubicBezTo>
                  <a:pt x="5975764" y="840425"/>
                  <a:pt x="5939377" y="842521"/>
                  <a:pt x="5902610" y="847473"/>
                </a:cubicBezTo>
                <a:cubicBezTo>
                  <a:pt x="5890037" y="849190"/>
                  <a:pt x="5876511" y="848808"/>
                  <a:pt x="5864318" y="845569"/>
                </a:cubicBezTo>
                <a:cubicBezTo>
                  <a:pt x="5839361" y="839091"/>
                  <a:pt x="5815169" y="829947"/>
                  <a:pt x="5790592" y="821947"/>
                </a:cubicBezTo>
                <a:cubicBezTo>
                  <a:pt x="5787924" y="820995"/>
                  <a:pt x="5784686" y="820803"/>
                  <a:pt x="5781830" y="820233"/>
                </a:cubicBezTo>
                <a:cubicBezTo>
                  <a:pt x="5765635" y="816992"/>
                  <a:pt x="5749634" y="813754"/>
                  <a:pt x="5733440" y="810896"/>
                </a:cubicBezTo>
                <a:cubicBezTo>
                  <a:pt x="5724678" y="809372"/>
                  <a:pt x="5715723" y="809182"/>
                  <a:pt x="5706959" y="807848"/>
                </a:cubicBezTo>
                <a:cubicBezTo>
                  <a:pt x="5673050" y="802514"/>
                  <a:pt x="5635711" y="811468"/>
                  <a:pt x="5606372" y="788417"/>
                </a:cubicBezTo>
                <a:cubicBezTo>
                  <a:pt x="5587321" y="773557"/>
                  <a:pt x="5568842" y="776987"/>
                  <a:pt x="5548460" y="779273"/>
                </a:cubicBezTo>
                <a:cubicBezTo>
                  <a:pt x="5533027" y="780987"/>
                  <a:pt x="5517215" y="780415"/>
                  <a:pt x="5501594" y="780607"/>
                </a:cubicBezTo>
                <a:cubicBezTo>
                  <a:pt x="5474161" y="781177"/>
                  <a:pt x="5446728" y="781369"/>
                  <a:pt x="5419295" y="782321"/>
                </a:cubicBezTo>
                <a:cubicBezTo>
                  <a:pt x="5410531" y="782701"/>
                  <a:pt x="5401579" y="787465"/>
                  <a:pt x="5393005" y="786703"/>
                </a:cubicBezTo>
                <a:cubicBezTo>
                  <a:pt x="5353379" y="783083"/>
                  <a:pt x="5313754" y="777367"/>
                  <a:pt x="5274129" y="774129"/>
                </a:cubicBezTo>
                <a:cubicBezTo>
                  <a:pt x="5251650" y="772225"/>
                  <a:pt x="5228597" y="775843"/>
                  <a:pt x="5206308" y="773177"/>
                </a:cubicBezTo>
                <a:cubicBezTo>
                  <a:pt x="5180591" y="770129"/>
                  <a:pt x="5155445" y="762319"/>
                  <a:pt x="5129916" y="757554"/>
                </a:cubicBezTo>
                <a:cubicBezTo>
                  <a:pt x="5122867" y="756222"/>
                  <a:pt x="5115057" y="757936"/>
                  <a:pt x="5107627" y="758316"/>
                </a:cubicBezTo>
                <a:cubicBezTo>
                  <a:pt x="5099245" y="758699"/>
                  <a:pt x="5091052" y="759461"/>
                  <a:pt x="5082670" y="759651"/>
                </a:cubicBezTo>
                <a:cubicBezTo>
                  <a:pt x="5057141" y="760033"/>
                  <a:pt x="5031614" y="759461"/>
                  <a:pt x="5006086" y="760795"/>
                </a:cubicBezTo>
                <a:cubicBezTo>
                  <a:pt x="4990465" y="761557"/>
                  <a:pt x="4974082" y="769367"/>
                  <a:pt x="4959602" y="766509"/>
                </a:cubicBezTo>
                <a:cubicBezTo>
                  <a:pt x="4930075" y="760985"/>
                  <a:pt x="4900546" y="773367"/>
                  <a:pt x="4871019" y="763081"/>
                </a:cubicBezTo>
                <a:cubicBezTo>
                  <a:pt x="4861873" y="760033"/>
                  <a:pt x="4849300" y="767653"/>
                  <a:pt x="4838250" y="768033"/>
                </a:cubicBezTo>
                <a:cubicBezTo>
                  <a:pt x="4810627" y="768985"/>
                  <a:pt x="4783004" y="768795"/>
                  <a:pt x="4755381" y="768605"/>
                </a:cubicBezTo>
                <a:cubicBezTo>
                  <a:pt x="4730614" y="768415"/>
                  <a:pt x="4704895" y="771081"/>
                  <a:pt x="4681083" y="765747"/>
                </a:cubicBezTo>
                <a:cubicBezTo>
                  <a:pt x="4656126" y="760033"/>
                  <a:pt x="4633647" y="760795"/>
                  <a:pt x="4609452" y="767271"/>
                </a:cubicBezTo>
                <a:cubicBezTo>
                  <a:pt x="4592878" y="771653"/>
                  <a:pt x="4575351" y="772225"/>
                  <a:pt x="4558207" y="773557"/>
                </a:cubicBezTo>
                <a:cubicBezTo>
                  <a:pt x="4539728" y="775081"/>
                  <a:pt x="4519343" y="771081"/>
                  <a:pt x="4502579" y="777367"/>
                </a:cubicBezTo>
                <a:cubicBezTo>
                  <a:pt x="4452665" y="796038"/>
                  <a:pt x="4401419" y="800038"/>
                  <a:pt x="4349222" y="800038"/>
                </a:cubicBezTo>
                <a:cubicBezTo>
                  <a:pt x="4339695" y="800038"/>
                  <a:pt x="4329979" y="797372"/>
                  <a:pt x="4320837" y="794514"/>
                </a:cubicBezTo>
                <a:cubicBezTo>
                  <a:pt x="4267493" y="777367"/>
                  <a:pt x="4213961" y="778891"/>
                  <a:pt x="4159667" y="789370"/>
                </a:cubicBezTo>
                <a:cubicBezTo>
                  <a:pt x="4148427" y="791656"/>
                  <a:pt x="4135854" y="792038"/>
                  <a:pt x="4124614" y="789752"/>
                </a:cubicBezTo>
                <a:cubicBezTo>
                  <a:pt x="4092989" y="783083"/>
                  <a:pt x="4062318" y="772033"/>
                  <a:pt x="4030503" y="767271"/>
                </a:cubicBezTo>
                <a:cubicBezTo>
                  <a:pt x="3977925" y="759461"/>
                  <a:pt x="3932394" y="785749"/>
                  <a:pt x="3885338" y="802896"/>
                </a:cubicBezTo>
                <a:cubicBezTo>
                  <a:pt x="3840569" y="819089"/>
                  <a:pt x="3802467" y="855666"/>
                  <a:pt x="3749506" y="847473"/>
                </a:cubicBezTo>
                <a:cubicBezTo>
                  <a:pt x="3744173" y="846711"/>
                  <a:pt x="3738267" y="851856"/>
                  <a:pt x="3732361" y="853190"/>
                </a:cubicBezTo>
                <a:cubicBezTo>
                  <a:pt x="3716168" y="856810"/>
                  <a:pt x="3699976" y="861190"/>
                  <a:pt x="3683591" y="862906"/>
                </a:cubicBezTo>
                <a:cubicBezTo>
                  <a:pt x="3663589" y="865192"/>
                  <a:pt x="3643204" y="864430"/>
                  <a:pt x="3623201" y="866334"/>
                </a:cubicBezTo>
                <a:cubicBezTo>
                  <a:pt x="3597482" y="868620"/>
                  <a:pt x="3572146" y="874716"/>
                  <a:pt x="3546617" y="874716"/>
                </a:cubicBezTo>
                <a:cubicBezTo>
                  <a:pt x="3526042" y="874716"/>
                  <a:pt x="3505657" y="867668"/>
                  <a:pt x="3485275" y="864238"/>
                </a:cubicBezTo>
                <a:cubicBezTo>
                  <a:pt x="3456508" y="859476"/>
                  <a:pt x="3424883" y="860810"/>
                  <a:pt x="3399546" y="848618"/>
                </a:cubicBezTo>
                <a:cubicBezTo>
                  <a:pt x="3372495" y="835663"/>
                  <a:pt x="3346776" y="829757"/>
                  <a:pt x="3318771" y="833757"/>
                </a:cubicBezTo>
                <a:cubicBezTo>
                  <a:pt x="3309437" y="835091"/>
                  <a:pt x="3297434" y="843093"/>
                  <a:pt x="3293244" y="851284"/>
                </a:cubicBezTo>
                <a:cubicBezTo>
                  <a:pt x="3283908" y="869572"/>
                  <a:pt x="3271145" y="872812"/>
                  <a:pt x="3253809" y="866524"/>
                </a:cubicBezTo>
                <a:cubicBezTo>
                  <a:pt x="3238758" y="861190"/>
                  <a:pt x="3220280" y="858524"/>
                  <a:pt x="3209993" y="848235"/>
                </a:cubicBezTo>
                <a:cubicBezTo>
                  <a:pt x="3180844" y="819089"/>
                  <a:pt x="3143695" y="818136"/>
                  <a:pt x="3107500" y="810326"/>
                </a:cubicBezTo>
                <a:cubicBezTo>
                  <a:pt x="3085403" y="805562"/>
                  <a:pt x="3064827" y="805372"/>
                  <a:pt x="3042728" y="808610"/>
                </a:cubicBezTo>
                <a:cubicBezTo>
                  <a:pt x="2994722" y="815850"/>
                  <a:pt x="2948047" y="805562"/>
                  <a:pt x="2901943" y="792418"/>
                </a:cubicBezTo>
                <a:cubicBezTo>
                  <a:pt x="2871462" y="783655"/>
                  <a:pt x="2840219" y="778321"/>
                  <a:pt x="2809930" y="769367"/>
                </a:cubicBezTo>
                <a:cubicBezTo>
                  <a:pt x="2787259" y="762509"/>
                  <a:pt x="2764590" y="754316"/>
                  <a:pt x="2743826" y="743268"/>
                </a:cubicBezTo>
                <a:cubicBezTo>
                  <a:pt x="2713723" y="727073"/>
                  <a:pt x="2687436" y="702689"/>
                  <a:pt x="2649143" y="709167"/>
                </a:cubicBezTo>
                <a:cubicBezTo>
                  <a:pt x="2615421" y="714881"/>
                  <a:pt x="2584942" y="702881"/>
                  <a:pt x="2554079" y="691450"/>
                </a:cubicBezTo>
                <a:cubicBezTo>
                  <a:pt x="2531409" y="683068"/>
                  <a:pt x="2508742" y="674494"/>
                  <a:pt x="2485307" y="669160"/>
                </a:cubicBezTo>
                <a:cubicBezTo>
                  <a:pt x="2457492" y="662873"/>
                  <a:pt x="2426059" y="665541"/>
                  <a:pt x="2401292" y="653919"/>
                </a:cubicBezTo>
                <a:cubicBezTo>
                  <a:pt x="2375383" y="641727"/>
                  <a:pt x="2353859" y="649919"/>
                  <a:pt x="2330806" y="653349"/>
                </a:cubicBezTo>
                <a:cubicBezTo>
                  <a:pt x="2294039" y="658683"/>
                  <a:pt x="2257459" y="668590"/>
                  <a:pt x="2220312" y="656015"/>
                </a:cubicBezTo>
                <a:cubicBezTo>
                  <a:pt x="2175163" y="640775"/>
                  <a:pt x="2130393" y="624392"/>
                  <a:pt x="2085054" y="609914"/>
                </a:cubicBezTo>
                <a:cubicBezTo>
                  <a:pt x="2067525" y="604387"/>
                  <a:pt x="2048668" y="602101"/>
                  <a:pt x="2030378" y="599625"/>
                </a:cubicBezTo>
                <a:cubicBezTo>
                  <a:pt x="2013043" y="597529"/>
                  <a:pt x="1992279" y="602863"/>
                  <a:pt x="1978940" y="594863"/>
                </a:cubicBezTo>
                <a:cubicBezTo>
                  <a:pt x="1944649" y="574288"/>
                  <a:pt x="1909408" y="564192"/>
                  <a:pt x="1869780" y="564192"/>
                </a:cubicBezTo>
                <a:cubicBezTo>
                  <a:pt x="1854920" y="564192"/>
                  <a:pt x="1840441" y="555618"/>
                  <a:pt x="1825393" y="554094"/>
                </a:cubicBezTo>
                <a:cubicBezTo>
                  <a:pt x="1804816" y="552190"/>
                  <a:pt x="1781194" y="547045"/>
                  <a:pt x="1763287" y="554286"/>
                </a:cubicBezTo>
                <a:cubicBezTo>
                  <a:pt x="1721185" y="571430"/>
                  <a:pt x="1687086" y="557142"/>
                  <a:pt x="1650317" y="540187"/>
                </a:cubicBezTo>
                <a:cubicBezTo>
                  <a:pt x="1614120" y="523423"/>
                  <a:pt x="1576019" y="510088"/>
                  <a:pt x="1537537" y="499038"/>
                </a:cubicBezTo>
                <a:cubicBezTo>
                  <a:pt x="1523059" y="495038"/>
                  <a:pt x="1505724" y="501706"/>
                  <a:pt x="1489720" y="503038"/>
                </a:cubicBezTo>
                <a:cubicBezTo>
                  <a:pt x="1484004" y="503420"/>
                  <a:pt x="1477717" y="503992"/>
                  <a:pt x="1472575" y="502086"/>
                </a:cubicBezTo>
                <a:cubicBezTo>
                  <a:pt x="1422854" y="483797"/>
                  <a:pt x="1372368" y="469891"/>
                  <a:pt x="1318456" y="479415"/>
                </a:cubicBezTo>
                <a:cubicBezTo>
                  <a:pt x="1313504" y="480369"/>
                  <a:pt x="1307978" y="478273"/>
                  <a:pt x="1303024" y="476939"/>
                </a:cubicBezTo>
                <a:cubicBezTo>
                  <a:pt x="1278829" y="470081"/>
                  <a:pt x="1255206" y="459223"/>
                  <a:pt x="1230633" y="456746"/>
                </a:cubicBezTo>
                <a:cubicBezTo>
                  <a:pt x="1170051" y="450650"/>
                  <a:pt x="1109091" y="448172"/>
                  <a:pt x="1048125" y="444172"/>
                </a:cubicBezTo>
                <a:cubicBezTo>
                  <a:pt x="1044315" y="443982"/>
                  <a:pt x="1040315" y="443982"/>
                  <a:pt x="1036887" y="442648"/>
                </a:cubicBezTo>
                <a:cubicBezTo>
                  <a:pt x="1014406" y="434456"/>
                  <a:pt x="994785" y="437124"/>
                  <a:pt x="975733" y="452744"/>
                </a:cubicBezTo>
                <a:cubicBezTo>
                  <a:pt x="967350" y="459603"/>
                  <a:pt x="955920" y="463223"/>
                  <a:pt x="945444" y="467033"/>
                </a:cubicBezTo>
                <a:cubicBezTo>
                  <a:pt x="930011" y="472749"/>
                  <a:pt x="914200" y="478273"/>
                  <a:pt x="898198" y="481893"/>
                </a:cubicBezTo>
                <a:cubicBezTo>
                  <a:pt x="882384" y="485321"/>
                  <a:pt x="865430" y="490084"/>
                  <a:pt x="850189" y="487417"/>
                </a:cubicBezTo>
                <a:cubicBezTo>
                  <a:pt x="822756" y="482655"/>
                  <a:pt x="796655" y="471987"/>
                  <a:pt x="769605" y="464937"/>
                </a:cubicBezTo>
                <a:cubicBezTo>
                  <a:pt x="760270" y="462461"/>
                  <a:pt x="749982" y="462843"/>
                  <a:pt x="740268" y="462651"/>
                </a:cubicBezTo>
                <a:cubicBezTo>
                  <a:pt x="717977" y="462081"/>
                  <a:pt x="695116" y="467605"/>
                  <a:pt x="674923" y="451792"/>
                </a:cubicBezTo>
                <a:cubicBezTo>
                  <a:pt x="656255" y="436934"/>
                  <a:pt x="637392" y="441314"/>
                  <a:pt x="617772" y="452554"/>
                </a:cubicBezTo>
                <a:cubicBezTo>
                  <a:pt x="603673" y="460557"/>
                  <a:pt x="587672" y="466843"/>
                  <a:pt x="571860" y="469891"/>
                </a:cubicBezTo>
                <a:cubicBezTo>
                  <a:pt x="550141" y="474081"/>
                  <a:pt x="528615" y="475797"/>
                  <a:pt x="505182" y="473319"/>
                </a:cubicBezTo>
                <a:cubicBezTo>
                  <a:pt x="488607" y="471605"/>
                  <a:pt x="475081" y="470843"/>
                  <a:pt x="462126" y="460747"/>
                </a:cubicBezTo>
                <a:cubicBezTo>
                  <a:pt x="460032" y="459223"/>
                  <a:pt x="456222" y="458841"/>
                  <a:pt x="453364" y="459033"/>
                </a:cubicBezTo>
                <a:cubicBezTo>
                  <a:pt x="415835" y="462271"/>
                  <a:pt x="378686" y="460557"/>
                  <a:pt x="340774" y="458268"/>
                </a:cubicBezTo>
                <a:cubicBezTo>
                  <a:pt x="292579" y="455222"/>
                  <a:pt x="241901" y="464175"/>
                  <a:pt x="200182" y="496180"/>
                </a:cubicBezTo>
                <a:cubicBezTo>
                  <a:pt x="194085" y="500944"/>
                  <a:pt x="184941" y="503038"/>
                  <a:pt x="176939" y="504182"/>
                </a:cubicBezTo>
                <a:cubicBezTo>
                  <a:pt x="139219" y="509134"/>
                  <a:pt x="101308" y="512564"/>
                  <a:pt x="63587" y="518088"/>
                </a:cubicBezTo>
                <a:cubicBezTo>
                  <a:pt x="43012" y="521137"/>
                  <a:pt x="21486" y="523805"/>
                  <a:pt x="2817" y="532187"/>
                </a:cubicBezTo>
                <a:lnTo>
                  <a:pt x="0" y="533314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7" name="Freeform: Shape 12">
            <a:extLst>
              <a:ext uri="{FF2B5EF4-FFF2-40B4-BE49-F238E27FC236}">
                <a16:creationId xmlns:a16="http://schemas.microsoft.com/office/drawing/2014/main" id="{DC292A62-7F34-4E30-BE04-48164A1DAF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705643" y="2991644"/>
            <a:ext cx="6858001" cy="874716"/>
          </a:xfrm>
          <a:custGeom>
            <a:avLst/>
            <a:gdLst>
              <a:gd name="connsiteX0" fmla="*/ 0 w 6858001"/>
              <a:gd name="connsiteY0" fmla="*/ 533314 h 874716"/>
              <a:gd name="connsiteX1" fmla="*/ 0 w 6858001"/>
              <a:gd name="connsiteY1" fmla="*/ 69206 h 874716"/>
              <a:gd name="connsiteX2" fmla="*/ 21486 w 6858001"/>
              <a:gd name="connsiteY2" fmla="*/ 71924 h 874716"/>
              <a:gd name="connsiteX3" fmla="*/ 228948 w 6858001"/>
              <a:gd name="connsiteY3" fmla="*/ 88116 h 874716"/>
              <a:gd name="connsiteX4" fmla="*/ 313533 w 6858001"/>
              <a:gd name="connsiteY4" fmla="*/ 62779 h 874716"/>
              <a:gd name="connsiteX5" fmla="*/ 338870 w 6858001"/>
              <a:gd name="connsiteY5" fmla="*/ 62207 h 874716"/>
              <a:gd name="connsiteX6" fmla="*/ 395640 w 6858001"/>
              <a:gd name="connsiteY6" fmla="*/ 72114 h 874716"/>
              <a:gd name="connsiteX7" fmla="*/ 512802 w 6858001"/>
              <a:gd name="connsiteY7" fmla="*/ 65446 h 874716"/>
              <a:gd name="connsiteX8" fmla="*/ 556047 w 6858001"/>
              <a:gd name="connsiteY8" fmla="*/ 55349 h 874716"/>
              <a:gd name="connsiteX9" fmla="*/ 580050 w 6858001"/>
              <a:gd name="connsiteY9" fmla="*/ 48871 h 874716"/>
              <a:gd name="connsiteX10" fmla="*/ 703308 w 6858001"/>
              <a:gd name="connsiteY10" fmla="*/ 30964 h 874716"/>
              <a:gd name="connsiteX11" fmla="*/ 758174 w 6858001"/>
              <a:gd name="connsiteY11" fmla="*/ 11724 h 874716"/>
              <a:gd name="connsiteX12" fmla="*/ 773035 w 6858001"/>
              <a:gd name="connsiteY12" fmla="*/ 8866 h 874716"/>
              <a:gd name="connsiteX13" fmla="*/ 854379 w 6858001"/>
              <a:gd name="connsiteY13" fmla="*/ 16866 h 874716"/>
              <a:gd name="connsiteX14" fmla="*/ 915343 w 6858001"/>
              <a:gd name="connsiteY14" fmla="*/ 47919 h 874716"/>
              <a:gd name="connsiteX15" fmla="*/ 927155 w 6858001"/>
              <a:gd name="connsiteY15" fmla="*/ 58397 h 874716"/>
              <a:gd name="connsiteX16" fmla="*/ 1097087 w 6858001"/>
              <a:gd name="connsiteY16" fmla="*/ 54777 h 874716"/>
              <a:gd name="connsiteX17" fmla="*/ 1123185 w 6858001"/>
              <a:gd name="connsiteY17" fmla="*/ 50395 h 874716"/>
              <a:gd name="connsiteX18" fmla="*/ 1249302 w 6858001"/>
              <a:gd name="connsiteY18" fmla="*/ 68684 h 874716"/>
              <a:gd name="connsiteX19" fmla="*/ 1286069 w 6858001"/>
              <a:gd name="connsiteY19" fmla="*/ 72304 h 874716"/>
              <a:gd name="connsiteX20" fmla="*/ 1417899 w 6858001"/>
              <a:gd name="connsiteY20" fmla="*/ 88688 h 874716"/>
              <a:gd name="connsiteX21" fmla="*/ 1436568 w 6858001"/>
              <a:gd name="connsiteY21" fmla="*/ 73448 h 874716"/>
              <a:gd name="connsiteX22" fmla="*/ 1490292 w 6858001"/>
              <a:gd name="connsiteY22" fmla="*/ 35154 h 874716"/>
              <a:gd name="connsiteX23" fmla="*/ 1596213 w 6858001"/>
              <a:gd name="connsiteY23" fmla="*/ 1245 h 874716"/>
              <a:gd name="connsiteX24" fmla="*/ 1624980 w 6858001"/>
              <a:gd name="connsiteY24" fmla="*/ 3150 h 874716"/>
              <a:gd name="connsiteX25" fmla="*/ 1697753 w 6858001"/>
              <a:gd name="connsiteY25" fmla="*/ 59731 h 874716"/>
              <a:gd name="connsiteX26" fmla="*/ 1733188 w 6858001"/>
              <a:gd name="connsiteY26" fmla="*/ 82400 h 874716"/>
              <a:gd name="connsiteX27" fmla="*/ 1833775 w 6858001"/>
              <a:gd name="connsiteY27" fmla="*/ 124121 h 874716"/>
              <a:gd name="connsiteX28" fmla="*/ 1842158 w 6858001"/>
              <a:gd name="connsiteY28" fmla="*/ 131742 h 874716"/>
              <a:gd name="connsiteX29" fmla="*/ 1916454 w 6858001"/>
              <a:gd name="connsiteY29" fmla="*/ 222233 h 874716"/>
              <a:gd name="connsiteX30" fmla="*/ 1933219 w 6858001"/>
              <a:gd name="connsiteY30" fmla="*/ 237663 h 874716"/>
              <a:gd name="connsiteX31" fmla="*/ 1953413 w 6858001"/>
              <a:gd name="connsiteY31" fmla="*/ 261668 h 874716"/>
              <a:gd name="connsiteX32" fmla="*/ 2016469 w 6858001"/>
              <a:gd name="connsiteY32" fmla="*/ 308151 h 874716"/>
              <a:gd name="connsiteX33" fmla="*/ 2094578 w 6858001"/>
              <a:gd name="connsiteY33" fmla="*/ 323010 h 874716"/>
              <a:gd name="connsiteX34" fmla="*/ 2188879 w 6858001"/>
              <a:gd name="connsiteY34" fmla="*/ 345681 h 874716"/>
              <a:gd name="connsiteX35" fmla="*/ 2228314 w 6858001"/>
              <a:gd name="connsiteY35" fmla="*/ 360921 h 874716"/>
              <a:gd name="connsiteX36" fmla="*/ 2334044 w 6858001"/>
              <a:gd name="connsiteY36" fmla="*/ 389878 h 874716"/>
              <a:gd name="connsiteX37" fmla="*/ 2409485 w 6858001"/>
              <a:gd name="connsiteY37" fmla="*/ 414263 h 874716"/>
              <a:gd name="connsiteX38" fmla="*/ 2518264 w 6858001"/>
              <a:gd name="connsiteY38" fmla="*/ 428552 h 874716"/>
              <a:gd name="connsiteX39" fmla="*/ 2571034 w 6858001"/>
              <a:gd name="connsiteY39" fmla="*/ 429122 h 874716"/>
              <a:gd name="connsiteX40" fmla="*/ 2668001 w 6858001"/>
              <a:gd name="connsiteY40" fmla="*/ 502276 h 874716"/>
              <a:gd name="connsiteX41" fmla="*/ 2745348 w 6858001"/>
              <a:gd name="connsiteY41" fmla="*/ 550666 h 874716"/>
              <a:gd name="connsiteX42" fmla="*/ 2826694 w 6858001"/>
              <a:gd name="connsiteY42" fmla="*/ 527233 h 874716"/>
              <a:gd name="connsiteX43" fmla="*/ 2848793 w 6858001"/>
              <a:gd name="connsiteY43" fmla="*/ 505134 h 874716"/>
              <a:gd name="connsiteX44" fmla="*/ 2982148 w 6858001"/>
              <a:gd name="connsiteY44" fmla="*/ 484179 h 874716"/>
              <a:gd name="connsiteX45" fmla="*/ 3172654 w 6858001"/>
              <a:gd name="connsiteY45" fmla="*/ 483417 h 874716"/>
              <a:gd name="connsiteX46" fmla="*/ 3489467 w 6858001"/>
              <a:gd name="connsiteY46" fmla="*/ 435790 h 874716"/>
              <a:gd name="connsiteX47" fmla="*/ 3544713 w 6858001"/>
              <a:gd name="connsiteY47" fmla="*/ 413691 h 874716"/>
              <a:gd name="connsiteX48" fmla="*/ 3606817 w 6858001"/>
              <a:gd name="connsiteY48" fmla="*/ 408167 h 874716"/>
              <a:gd name="connsiteX49" fmla="*/ 3630632 w 6858001"/>
              <a:gd name="connsiteY49" fmla="*/ 421693 h 874716"/>
              <a:gd name="connsiteX50" fmla="*/ 3734837 w 6858001"/>
              <a:gd name="connsiteY50" fmla="*/ 441886 h 874716"/>
              <a:gd name="connsiteX51" fmla="*/ 3754652 w 6858001"/>
              <a:gd name="connsiteY51" fmla="*/ 442268 h 874716"/>
              <a:gd name="connsiteX52" fmla="*/ 3822472 w 6858001"/>
              <a:gd name="connsiteY52" fmla="*/ 433694 h 874716"/>
              <a:gd name="connsiteX53" fmla="*/ 3885338 w 6858001"/>
              <a:gd name="connsiteY53" fmla="*/ 428742 h 874716"/>
              <a:gd name="connsiteX54" fmla="*/ 4043839 w 6858001"/>
              <a:gd name="connsiteY54" fmla="*/ 444934 h 874716"/>
              <a:gd name="connsiteX55" fmla="*/ 4165383 w 6858001"/>
              <a:gd name="connsiteY55" fmla="*/ 441124 h 874716"/>
              <a:gd name="connsiteX56" fmla="*/ 4221391 w 6858001"/>
              <a:gd name="connsiteY56" fmla="*/ 444934 h 874716"/>
              <a:gd name="connsiteX57" fmla="*/ 4253014 w 6858001"/>
              <a:gd name="connsiteY57" fmla="*/ 450650 h 874716"/>
              <a:gd name="connsiteX58" fmla="*/ 4324645 w 6858001"/>
              <a:gd name="connsiteY58" fmla="*/ 490466 h 874716"/>
              <a:gd name="connsiteX59" fmla="*/ 4363890 w 6858001"/>
              <a:gd name="connsiteY59" fmla="*/ 499420 h 874716"/>
              <a:gd name="connsiteX60" fmla="*/ 4482004 w 6858001"/>
              <a:gd name="connsiteY60" fmla="*/ 498658 h 874716"/>
              <a:gd name="connsiteX61" fmla="*/ 4659174 w 6858001"/>
              <a:gd name="connsiteY61" fmla="*/ 438648 h 874716"/>
              <a:gd name="connsiteX62" fmla="*/ 4677655 w 6858001"/>
              <a:gd name="connsiteY62" fmla="*/ 430646 h 874716"/>
              <a:gd name="connsiteX63" fmla="*/ 4767764 w 6858001"/>
              <a:gd name="connsiteY63" fmla="*/ 420739 h 874716"/>
              <a:gd name="connsiteX64" fmla="*/ 4828916 w 6858001"/>
              <a:gd name="connsiteY64" fmla="*/ 434266 h 874716"/>
              <a:gd name="connsiteX65" fmla="*/ 4912168 w 6858001"/>
              <a:gd name="connsiteY65" fmla="*/ 462271 h 874716"/>
              <a:gd name="connsiteX66" fmla="*/ 4987037 w 6858001"/>
              <a:gd name="connsiteY66" fmla="*/ 485703 h 874716"/>
              <a:gd name="connsiteX67" fmla="*/ 5041521 w 6858001"/>
              <a:gd name="connsiteY67" fmla="*/ 512182 h 874716"/>
              <a:gd name="connsiteX68" fmla="*/ 5166113 w 6858001"/>
              <a:gd name="connsiteY68" fmla="*/ 531615 h 874716"/>
              <a:gd name="connsiteX69" fmla="*/ 5179067 w 6858001"/>
              <a:gd name="connsiteY69" fmla="*/ 534853 h 874716"/>
              <a:gd name="connsiteX70" fmla="*/ 5272796 w 6858001"/>
              <a:gd name="connsiteY70" fmla="*/ 511230 h 874716"/>
              <a:gd name="connsiteX71" fmla="*/ 5385384 w 6858001"/>
              <a:gd name="connsiteY71" fmla="*/ 487227 h 874716"/>
              <a:gd name="connsiteX72" fmla="*/ 5425582 w 6858001"/>
              <a:gd name="connsiteY72" fmla="*/ 495418 h 874716"/>
              <a:gd name="connsiteX73" fmla="*/ 5480637 w 6858001"/>
              <a:gd name="connsiteY73" fmla="*/ 507040 h 874716"/>
              <a:gd name="connsiteX74" fmla="*/ 5531693 w 6858001"/>
              <a:gd name="connsiteY74" fmla="*/ 500944 h 874716"/>
              <a:gd name="connsiteX75" fmla="*/ 5562746 w 6858001"/>
              <a:gd name="connsiteY75" fmla="*/ 500372 h 874716"/>
              <a:gd name="connsiteX76" fmla="*/ 5704483 w 6858001"/>
              <a:gd name="connsiteY76" fmla="*/ 571620 h 874716"/>
              <a:gd name="connsiteX77" fmla="*/ 5740488 w 6858001"/>
              <a:gd name="connsiteY77" fmla="*/ 577526 h 874716"/>
              <a:gd name="connsiteX78" fmla="*/ 5760873 w 6858001"/>
              <a:gd name="connsiteY78" fmla="*/ 586291 h 874716"/>
              <a:gd name="connsiteX79" fmla="*/ 5883751 w 6858001"/>
              <a:gd name="connsiteY79" fmla="*/ 674686 h 874716"/>
              <a:gd name="connsiteX80" fmla="*/ 5935949 w 6858001"/>
              <a:gd name="connsiteY80" fmla="*/ 692592 h 874716"/>
              <a:gd name="connsiteX81" fmla="*/ 5993291 w 6858001"/>
              <a:gd name="connsiteY81" fmla="*/ 688972 h 874716"/>
              <a:gd name="connsiteX82" fmla="*/ 6026440 w 6858001"/>
              <a:gd name="connsiteY82" fmla="*/ 682496 h 874716"/>
              <a:gd name="connsiteX83" fmla="*/ 6108738 w 6858001"/>
              <a:gd name="connsiteY83" fmla="*/ 626296 h 874716"/>
              <a:gd name="connsiteX84" fmla="*/ 6155602 w 6858001"/>
              <a:gd name="connsiteY84" fmla="*/ 628202 h 874716"/>
              <a:gd name="connsiteX85" fmla="*/ 6228756 w 6858001"/>
              <a:gd name="connsiteY85" fmla="*/ 666873 h 874716"/>
              <a:gd name="connsiteX86" fmla="*/ 6361539 w 6858001"/>
              <a:gd name="connsiteY86" fmla="*/ 684210 h 874716"/>
              <a:gd name="connsiteX87" fmla="*/ 6428979 w 6858001"/>
              <a:gd name="connsiteY87" fmla="*/ 630106 h 874716"/>
              <a:gd name="connsiteX88" fmla="*/ 6463840 w 6858001"/>
              <a:gd name="connsiteY88" fmla="*/ 578098 h 874716"/>
              <a:gd name="connsiteX89" fmla="*/ 6564620 w 6858001"/>
              <a:gd name="connsiteY89" fmla="*/ 517708 h 874716"/>
              <a:gd name="connsiteX90" fmla="*/ 6588625 w 6858001"/>
              <a:gd name="connsiteY90" fmla="*/ 540187 h 874716"/>
              <a:gd name="connsiteX91" fmla="*/ 6662541 w 6858001"/>
              <a:gd name="connsiteY91" fmla="*/ 549714 h 874716"/>
              <a:gd name="connsiteX92" fmla="*/ 6742552 w 6858001"/>
              <a:gd name="connsiteY92" fmla="*/ 548952 h 874716"/>
              <a:gd name="connsiteX93" fmla="*/ 6812063 w 6858001"/>
              <a:gd name="connsiteY93" fmla="*/ 568430 h 874716"/>
              <a:gd name="connsiteX94" fmla="*/ 6858001 w 6858001"/>
              <a:gd name="connsiteY94" fmla="*/ 562267 h 874716"/>
              <a:gd name="connsiteX95" fmla="*/ 6858001 w 6858001"/>
              <a:gd name="connsiteY95" fmla="*/ 734520 h 874716"/>
              <a:gd name="connsiteX96" fmla="*/ 6815516 w 6858001"/>
              <a:gd name="connsiteY96" fmla="*/ 744220 h 874716"/>
              <a:gd name="connsiteX97" fmla="*/ 6748458 w 6858001"/>
              <a:gd name="connsiteY97" fmla="*/ 763271 h 874716"/>
              <a:gd name="connsiteX98" fmla="*/ 6584812 w 6858001"/>
              <a:gd name="connsiteY98" fmla="*/ 784797 h 874716"/>
              <a:gd name="connsiteX99" fmla="*/ 6415833 w 6858001"/>
              <a:gd name="connsiteY99" fmla="*/ 805562 h 874716"/>
              <a:gd name="connsiteX100" fmla="*/ 6323058 w 6858001"/>
              <a:gd name="connsiteY100" fmla="*/ 812420 h 874716"/>
              <a:gd name="connsiteX101" fmla="*/ 6242093 w 6858001"/>
              <a:gd name="connsiteY101" fmla="*/ 823281 h 874716"/>
              <a:gd name="connsiteX102" fmla="*/ 6171605 w 6858001"/>
              <a:gd name="connsiteY102" fmla="*/ 830139 h 874716"/>
              <a:gd name="connsiteX103" fmla="*/ 6059397 w 6858001"/>
              <a:gd name="connsiteY103" fmla="*/ 844045 h 874716"/>
              <a:gd name="connsiteX104" fmla="*/ 6012723 w 6858001"/>
              <a:gd name="connsiteY104" fmla="*/ 847665 h 874716"/>
              <a:gd name="connsiteX105" fmla="*/ 5902610 w 6858001"/>
              <a:gd name="connsiteY105" fmla="*/ 847473 h 874716"/>
              <a:gd name="connsiteX106" fmla="*/ 5864318 w 6858001"/>
              <a:gd name="connsiteY106" fmla="*/ 845569 h 874716"/>
              <a:gd name="connsiteX107" fmla="*/ 5790592 w 6858001"/>
              <a:gd name="connsiteY107" fmla="*/ 821947 h 874716"/>
              <a:gd name="connsiteX108" fmla="*/ 5781830 w 6858001"/>
              <a:gd name="connsiteY108" fmla="*/ 820233 h 874716"/>
              <a:gd name="connsiteX109" fmla="*/ 5733440 w 6858001"/>
              <a:gd name="connsiteY109" fmla="*/ 810896 h 874716"/>
              <a:gd name="connsiteX110" fmla="*/ 5706959 w 6858001"/>
              <a:gd name="connsiteY110" fmla="*/ 807848 h 874716"/>
              <a:gd name="connsiteX111" fmla="*/ 5606372 w 6858001"/>
              <a:gd name="connsiteY111" fmla="*/ 788417 h 874716"/>
              <a:gd name="connsiteX112" fmla="*/ 5548460 w 6858001"/>
              <a:gd name="connsiteY112" fmla="*/ 779273 h 874716"/>
              <a:gd name="connsiteX113" fmla="*/ 5501594 w 6858001"/>
              <a:gd name="connsiteY113" fmla="*/ 780607 h 874716"/>
              <a:gd name="connsiteX114" fmla="*/ 5419295 w 6858001"/>
              <a:gd name="connsiteY114" fmla="*/ 782321 h 874716"/>
              <a:gd name="connsiteX115" fmla="*/ 5393005 w 6858001"/>
              <a:gd name="connsiteY115" fmla="*/ 786703 h 874716"/>
              <a:gd name="connsiteX116" fmla="*/ 5274129 w 6858001"/>
              <a:gd name="connsiteY116" fmla="*/ 774129 h 874716"/>
              <a:gd name="connsiteX117" fmla="*/ 5206308 w 6858001"/>
              <a:gd name="connsiteY117" fmla="*/ 773177 h 874716"/>
              <a:gd name="connsiteX118" fmla="*/ 5129916 w 6858001"/>
              <a:gd name="connsiteY118" fmla="*/ 757554 h 874716"/>
              <a:gd name="connsiteX119" fmla="*/ 5107627 w 6858001"/>
              <a:gd name="connsiteY119" fmla="*/ 758316 h 874716"/>
              <a:gd name="connsiteX120" fmla="*/ 5082670 w 6858001"/>
              <a:gd name="connsiteY120" fmla="*/ 759651 h 874716"/>
              <a:gd name="connsiteX121" fmla="*/ 5006086 w 6858001"/>
              <a:gd name="connsiteY121" fmla="*/ 760795 h 874716"/>
              <a:gd name="connsiteX122" fmla="*/ 4959602 w 6858001"/>
              <a:gd name="connsiteY122" fmla="*/ 766509 h 874716"/>
              <a:gd name="connsiteX123" fmla="*/ 4871019 w 6858001"/>
              <a:gd name="connsiteY123" fmla="*/ 763081 h 874716"/>
              <a:gd name="connsiteX124" fmla="*/ 4838250 w 6858001"/>
              <a:gd name="connsiteY124" fmla="*/ 768033 h 874716"/>
              <a:gd name="connsiteX125" fmla="*/ 4755381 w 6858001"/>
              <a:gd name="connsiteY125" fmla="*/ 768605 h 874716"/>
              <a:gd name="connsiteX126" fmla="*/ 4681083 w 6858001"/>
              <a:gd name="connsiteY126" fmla="*/ 765747 h 874716"/>
              <a:gd name="connsiteX127" fmla="*/ 4609452 w 6858001"/>
              <a:gd name="connsiteY127" fmla="*/ 767271 h 874716"/>
              <a:gd name="connsiteX128" fmla="*/ 4558207 w 6858001"/>
              <a:gd name="connsiteY128" fmla="*/ 773557 h 874716"/>
              <a:gd name="connsiteX129" fmla="*/ 4502579 w 6858001"/>
              <a:gd name="connsiteY129" fmla="*/ 777367 h 874716"/>
              <a:gd name="connsiteX130" fmla="*/ 4349222 w 6858001"/>
              <a:gd name="connsiteY130" fmla="*/ 800038 h 874716"/>
              <a:gd name="connsiteX131" fmla="*/ 4320837 w 6858001"/>
              <a:gd name="connsiteY131" fmla="*/ 794514 h 874716"/>
              <a:gd name="connsiteX132" fmla="*/ 4159667 w 6858001"/>
              <a:gd name="connsiteY132" fmla="*/ 789370 h 874716"/>
              <a:gd name="connsiteX133" fmla="*/ 4124614 w 6858001"/>
              <a:gd name="connsiteY133" fmla="*/ 789752 h 874716"/>
              <a:gd name="connsiteX134" fmla="*/ 4030503 w 6858001"/>
              <a:gd name="connsiteY134" fmla="*/ 767271 h 874716"/>
              <a:gd name="connsiteX135" fmla="*/ 3885338 w 6858001"/>
              <a:gd name="connsiteY135" fmla="*/ 802896 h 874716"/>
              <a:gd name="connsiteX136" fmla="*/ 3749506 w 6858001"/>
              <a:gd name="connsiteY136" fmla="*/ 847473 h 874716"/>
              <a:gd name="connsiteX137" fmla="*/ 3732361 w 6858001"/>
              <a:gd name="connsiteY137" fmla="*/ 853190 h 874716"/>
              <a:gd name="connsiteX138" fmla="*/ 3683591 w 6858001"/>
              <a:gd name="connsiteY138" fmla="*/ 862906 h 874716"/>
              <a:gd name="connsiteX139" fmla="*/ 3623201 w 6858001"/>
              <a:gd name="connsiteY139" fmla="*/ 866334 h 874716"/>
              <a:gd name="connsiteX140" fmla="*/ 3546617 w 6858001"/>
              <a:gd name="connsiteY140" fmla="*/ 874716 h 874716"/>
              <a:gd name="connsiteX141" fmla="*/ 3485275 w 6858001"/>
              <a:gd name="connsiteY141" fmla="*/ 864238 h 874716"/>
              <a:gd name="connsiteX142" fmla="*/ 3399546 w 6858001"/>
              <a:gd name="connsiteY142" fmla="*/ 848618 h 874716"/>
              <a:gd name="connsiteX143" fmla="*/ 3318771 w 6858001"/>
              <a:gd name="connsiteY143" fmla="*/ 833757 h 874716"/>
              <a:gd name="connsiteX144" fmla="*/ 3293244 w 6858001"/>
              <a:gd name="connsiteY144" fmla="*/ 851284 h 874716"/>
              <a:gd name="connsiteX145" fmla="*/ 3253809 w 6858001"/>
              <a:gd name="connsiteY145" fmla="*/ 866524 h 874716"/>
              <a:gd name="connsiteX146" fmla="*/ 3209993 w 6858001"/>
              <a:gd name="connsiteY146" fmla="*/ 848235 h 874716"/>
              <a:gd name="connsiteX147" fmla="*/ 3107500 w 6858001"/>
              <a:gd name="connsiteY147" fmla="*/ 810326 h 874716"/>
              <a:gd name="connsiteX148" fmla="*/ 3042728 w 6858001"/>
              <a:gd name="connsiteY148" fmla="*/ 808610 h 874716"/>
              <a:gd name="connsiteX149" fmla="*/ 2901943 w 6858001"/>
              <a:gd name="connsiteY149" fmla="*/ 792418 h 874716"/>
              <a:gd name="connsiteX150" fmla="*/ 2809930 w 6858001"/>
              <a:gd name="connsiteY150" fmla="*/ 769367 h 874716"/>
              <a:gd name="connsiteX151" fmla="*/ 2743826 w 6858001"/>
              <a:gd name="connsiteY151" fmla="*/ 743268 h 874716"/>
              <a:gd name="connsiteX152" fmla="*/ 2649143 w 6858001"/>
              <a:gd name="connsiteY152" fmla="*/ 709167 h 874716"/>
              <a:gd name="connsiteX153" fmla="*/ 2554079 w 6858001"/>
              <a:gd name="connsiteY153" fmla="*/ 691450 h 874716"/>
              <a:gd name="connsiteX154" fmla="*/ 2485307 w 6858001"/>
              <a:gd name="connsiteY154" fmla="*/ 669160 h 874716"/>
              <a:gd name="connsiteX155" fmla="*/ 2401292 w 6858001"/>
              <a:gd name="connsiteY155" fmla="*/ 653919 h 874716"/>
              <a:gd name="connsiteX156" fmla="*/ 2330806 w 6858001"/>
              <a:gd name="connsiteY156" fmla="*/ 653349 h 874716"/>
              <a:gd name="connsiteX157" fmla="*/ 2220312 w 6858001"/>
              <a:gd name="connsiteY157" fmla="*/ 656015 h 874716"/>
              <a:gd name="connsiteX158" fmla="*/ 2085054 w 6858001"/>
              <a:gd name="connsiteY158" fmla="*/ 609914 h 874716"/>
              <a:gd name="connsiteX159" fmla="*/ 2030378 w 6858001"/>
              <a:gd name="connsiteY159" fmla="*/ 599625 h 874716"/>
              <a:gd name="connsiteX160" fmla="*/ 1978940 w 6858001"/>
              <a:gd name="connsiteY160" fmla="*/ 594863 h 874716"/>
              <a:gd name="connsiteX161" fmla="*/ 1869780 w 6858001"/>
              <a:gd name="connsiteY161" fmla="*/ 564192 h 874716"/>
              <a:gd name="connsiteX162" fmla="*/ 1825393 w 6858001"/>
              <a:gd name="connsiteY162" fmla="*/ 554094 h 874716"/>
              <a:gd name="connsiteX163" fmla="*/ 1763287 w 6858001"/>
              <a:gd name="connsiteY163" fmla="*/ 554286 h 874716"/>
              <a:gd name="connsiteX164" fmla="*/ 1650317 w 6858001"/>
              <a:gd name="connsiteY164" fmla="*/ 540187 h 874716"/>
              <a:gd name="connsiteX165" fmla="*/ 1537537 w 6858001"/>
              <a:gd name="connsiteY165" fmla="*/ 499038 h 874716"/>
              <a:gd name="connsiteX166" fmla="*/ 1489720 w 6858001"/>
              <a:gd name="connsiteY166" fmla="*/ 503038 h 874716"/>
              <a:gd name="connsiteX167" fmla="*/ 1472575 w 6858001"/>
              <a:gd name="connsiteY167" fmla="*/ 502086 h 874716"/>
              <a:gd name="connsiteX168" fmla="*/ 1318456 w 6858001"/>
              <a:gd name="connsiteY168" fmla="*/ 479415 h 874716"/>
              <a:gd name="connsiteX169" fmla="*/ 1303024 w 6858001"/>
              <a:gd name="connsiteY169" fmla="*/ 476939 h 874716"/>
              <a:gd name="connsiteX170" fmla="*/ 1230633 w 6858001"/>
              <a:gd name="connsiteY170" fmla="*/ 456746 h 874716"/>
              <a:gd name="connsiteX171" fmla="*/ 1048125 w 6858001"/>
              <a:gd name="connsiteY171" fmla="*/ 444172 h 874716"/>
              <a:gd name="connsiteX172" fmla="*/ 1036887 w 6858001"/>
              <a:gd name="connsiteY172" fmla="*/ 442648 h 874716"/>
              <a:gd name="connsiteX173" fmla="*/ 975733 w 6858001"/>
              <a:gd name="connsiteY173" fmla="*/ 452744 h 874716"/>
              <a:gd name="connsiteX174" fmla="*/ 945444 w 6858001"/>
              <a:gd name="connsiteY174" fmla="*/ 467033 h 874716"/>
              <a:gd name="connsiteX175" fmla="*/ 898198 w 6858001"/>
              <a:gd name="connsiteY175" fmla="*/ 481893 h 874716"/>
              <a:gd name="connsiteX176" fmla="*/ 850189 w 6858001"/>
              <a:gd name="connsiteY176" fmla="*/ 487417 h 874716"/>
              <a:gd name="connsiteX177" fmla="*/ 769605 w 6858001"/>
              <a:gd name="connsiteY177" fmla="*/ 464937 h 874716"/>
              <a:gd name="connsiteX178" fmla="*/ 740268 w 6858001"/>
              <a:gd name="connsiteY178" fmla="*/ 462651 h 874716"/>
              <a:gd name="connsiteX179" fmla="*/ 674923 w 6858001"/>
              <a:gd name="connsiteY179" fmla="*/ 451792 h 874716"/>
              <a:gd name="connsiteX180" fmla="*/ 617772 w 6858001"/>
              <a:gd name="connsiteY180" fmla="*/ 452554 h 874716"/>
              <a:gd name="connsiteX181" fmla="*/ 571860 w 6858001"/>
              <a:gd name="connsiteY181" fmla="*/ 469891 h 874716"/>
              <a:gd name="connsiteX182" fmla="*/ 505182 w 6858001"/>
              <a:gd name="connsiteY182" fmla="*/ 473319 h 874716"/>
              <a:gd name="connsiteX183" fmla="*/ 462126 w 6858001"/>
              <a:gd name="connsiteY183" fmla="*/ 460747 h 874716"/>
              <a:gd name="connsiteX184" fmla="*/ 453364 w 6858001"/>
              <a:gd name="connsiteY184" fmla="*/ 459033 h 874716"/>
              <a:gd name="connsiteX185" fmla="*/ 340774 w 6858001"/>
              <a:gd name="connsiteY185" fmla="*/ 458268 h 874716"/>
              <a:gd name="connsiteX186" fmla="*/ 200182 w 6858001"/>
              <a:gd name="connsiteY186" fmla="*/ 496180 h 874716"/>
              <a:gd name="connsiteX187" fmla="*/ 176939 w 6858001"/>
              <a:gd name="connsiteY187" fmla="*/ 504182 h 874716"/>
              <a:gd name="connsiteX188" fmla="*/ 63587 w 6858001"/>
              <a:gd name="connsiteY188" fmla="*/ 518088 h 874716"/>
              <a:gd name="connsiteX189" fmla="*/ 2817 w 6858001"/>
              <a:gd name="connsiteY189" fmla="*/ 532187 h 874716"/>
              <a:gd name="connsiteX190" fmla="*/ 0 w 6858001"/>
              <a:gd name="connsiteY190" fmla="*/ 533314 h 8747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</a:cxnLst>
            <a:rect l="l" t="t" r="r" b="b"/>
            <a:pathLst>
              <a:path w="6858001" h="874716">
                <a:moveTo>
                  <a:pt x="0" y="533314"/>
                </a:moveTo>
                <a:lnTo>
                  <a:pt x="0" y="69206"/>
                </a:lnTo>
                <a:lnTo>
                  <a:pt x="21486" y="71924"/>
                </a:lnTo>
                <a:cubicBezTo>
                  <a:pt x="92546" y="60493"/>
                  <a:pt x="159604" y="87354"/>
                  <a:pt x="228948" y="88116"/>
                </a:cubicBezTo>
                <a:cubicBezTo>
                  <a:pt x="260382" y="88496"/>
                  <a:pt x="291435" y="94592"/>
                  <a:pt x="313533" y="62779"/>
                </a:cubicBezTo>
                <a:cubicBezTo>
                  <a:pt x="316389" y="58587"/>
                  <a:pt x="330298" y="60873"/>
                  <a:pt x="338870" y="62207"/>
                </a:cubicBezTo>
                <a:cubicBezTo>
                  <a:pt x="357921" y="65066"/>
                  <a:pt x="376781" y="72304"/>
                  <a:pt x="395640" y="72114"/>
                </a:cubicBezTo>
                <a:cubicBezTo>
                  <a:pt x="434695" y="71924"/>
                  <a:pt x="473939" y="68876"/>
                  <a:pt x="512802" y="65446"/>
                </a:cubicBezTo>
                <a:cubicBezTo>
                  <a:pt x="527470" y="64112"/>
                  <a:pt x="541569" y="58969"/>
                  <a:pt x="556047" y="55349"/>
                </a:cubicBezTo>
                <a:cubicBezTo>
                  <a:pt x="564048" y="53253"/>
                  <a:pt x="572622" y="47729"/>
                  <a:pt x="580050" y="48871"/>
                </a:cubicBezTo>
                <a:cubicBezTo>
                  <a:pt x="623106" y="55539"/>
                  <a:pt x="662541" y="39157"/>
                  <a:pt x="703308" y="30964"/>
                </a:cubicBezTo>
                <a:cubicBezTo>
                  <a:pt x="722169" y="27154"/>
                  <a:pt x="739886" y="18010"/>
                  <a:pt x="758174" y="11724"/>
                </a:cubicBezTo>
                <a:cubicBezTo>
                  <a:pt x="762936" y="10008"/>
                  <a:pt x="768271" y="8484"/>
                  <a:pt x="773035" y="8866"/>
                </a:cubicBezTo>
                <a:cubicBezTo>
                  <a:pt x="800276" y="11152"/>
                  <a:pt x="827329" y="14390"/>
                  <a:pt x="854379" y="16866"/>
                </a:cubicBezTo>
                <a:cubicBezTo>
                  <a:pt x="878956" y="19152"/>
                  <a:pt x="903722" y="19914"/>
                  <a:pt x="915343" y="47919"/>
                </a:cubicBezTo>
                <a:cubicBezTo>
                  <a:pt x="917059" y="52301"/>
                  <a:pt x="922773" y="55539"/>
                  <a:pt x="927155" y="58397"/>
                </a:cubicBezTo>
                <a:cubicBezTo>
                  <a:pt x="994785" y="102405"/>
                  <a:pt x="1030980" y="101261"/>
                  <a:pt x="1097087" y="54777"/>
                </a:cubicBezTo>
                <a:cubicBezTo>
                  <a:pt x="1103945" y="50015"/>
                  <a:pt x="1118613" y="46585"/>
                  <a:pt x="1123185" y="50395"/>
                </a:cubicBezTo>
                <a:cubicBezTo>
                  <a:pt x="1162049" y="82020"/>
                  <a:pt x="1204532" y="78590"/>
                  <a:pt x="1249302" y="68684"/>
                </a:cubicBezTo>
                <a:cubicBezTo>
                  <a:pt x="1260922" y="66018"/>
                  <a:pt x="1277307" y="66018"/>
                  <a:pt x="1286069" y="72304"/>
                </a:cubicBezTo>
                <a:cubicBezTo>
                  <a:pt x="1327790" y="101451"/>
                  <a:pt x="1372560" y="97261"/>
                  <a:pt x="1417899" y="88688"/>
                </a:cubicBezTo>
                <a:cubicBezTo>
                  <a:pt x="1424948" y="87354"/>
                  <a:pt x="1433522" y="80114"/>
                  <a:pt x="1436568" y="73448"/>
                </a:cubicBezTo>
                <a:cubicBezTo>
                  <a:pt x="1447428" y="49825"/>
                  <a:pt x="1467813" y="41823"/>
                  <a:pt x="1490292" y="35154"/>
                </a:cubicBezTo>
                <a:cubicBezTo>
                  <a:pt x="1525727" y="24296"/>
                  <a:pt x="1560588" y="11532"/>
                  <a:pt x="1596213" y="1245"/>
                </a:cubicBezTo>
                <a:cubicBezTo>
                  <a:pt x="1604978" y="-1231"/>
                  <a:pt x="1615836" y="293"/>
                  <a:pt x="1624980" y="3150"/>
                </a:cubicBezTo>
                <a:cubicBezTo>
                  <a:pt x="1656223" y="12866"/>
                  <a:pt x="1676036" y="37251"/>
                  <a:pt x="1697753" y="59731"/>
                </a:cubicBezTo>
                <a:cubicBezTo>
                  <a:pt x="1707279" y="69638"/>
                  <a:pt x="1720423" y="76686"/>
                  <a:pt x="1733188" y="82400"/>
                </a:cubicBezTo>
                <a:cubicBezTo>
                  <a:pt x="1766335" y="97071"/>
                  <a:pt x="1800246" y="110215"/>
                  <a:pt x="1833775" y="124121"/>
                </a:cubicBezTo>
                <a:cubicBezTo>
                  <a:pt x="1837013" y="125455"/>
                  <a:pt x="1839679" y="128884"/>
                  <a:pt x="1842158" y="131742"/>
                </a:cubicBezTo>
                <a:cubicBezTo>
                  <a:pt x="1866922" y="161843"/>
                  <a:pt x="1891497" y="192132"/>
                  <a:pt x="1916454" y="222233"/>
                </a:cubicBezTo>
                <a:cubicBezTo>
                  <a:pt x="1921216" y="227947"/>
                  <a:pt x="1928076" y="232139"/>
                  <a:pt x="1933219" y="237663"/>
                </a:cubicBezTo>
                <a:cubicBezTo>
                  <a:pt x="1940459" y="245283"/>
                  <a:pt x="1949603" y="252524"/>
                  <a:pt x="1953413" y="261668"/>
                </a:cubicBezTo>
                <a:cubicBezTo>
                  <a:pt x="1965224" y="290433"/>
                  <a:pt x="1987894" y="302817"/>
                  <a:pt x="2016469" y="308151"/>
                </a:cubicBezTo>
                <a:cubicBezTo>
                  <a:pt x="2042570" y="313104"/>
                  <a:pt x="2068669" y="317296"/>
                  <a:pt x="2094578" y="323010"/>
                </a:cubicBezTo>
                <a:cubicBezTo>
                  <a:pt x="2126201" y="329868"/>
                  <a:pt x="2157636" y="337298"/>
                  <a:pt x="2188879" y="345681"/>
                </a:cubicBezTo>
                <a:cubicBezTo>
                  <a:pt x="2202404" y="349301"/>
                  <a:pt x="2216692" y="353491"/>
                  <a:pt x="2228314" y="360921"/>
                </a:cubicBezTo>
                <a:cubicBezTo>
                  <a:pt x="2260890" y="381496"/>
                  <a:pt x="2295753" y="395402"/>
                  <a:pt x="2334044" y="389878"/>
                </a:cubicBezTo>
                <a:cubicBezTo>
                  <a:pt x="2364715" y="385496"/>
                  <a:pt x="2390434" y="396736"/>
                  <a:pt x="2409485" y="414263"/>
                </a:cubicBezTo>
                <a:cubicBezTo>
                  <a:pt x="2444158" y="446078"/>
                  <a:pt x="2481305" y="438838"/>
                  <a:pt x="2518264" y="428552"/>
                </a:cubicBezTo>
                <a:cubicBezTo>
                  <a:pt x="2537315" y="423217"/>
                  <a:pt x="2552935" y="423979"/>
                  <a:pt x="2571034" y="429122"/>
                </a:cubicBezTo>
                <a:cubicBezTo>
                  <a:pt x="2612945" y="441124"/>
                  <a:pt x="2640950" y="473701"/>
                  <a:pt x="2668001" y="502276"/>
                </a:cubicBezTo>
                <a:cubicBezTo>
                  <a:pt x="2691054" y="526661"/>
                  <a:pt x="2716963" y="540377"/>
                  <a:pt x="2745348" y="550666"/>
                </a:cubicBezTo>
                <a:cubicBezTo>
                  <a:pt x="2781163" y="563810"/>
                  <a:pt x="2809548" y="558858"/>
                  <a:pt x="2826694" y="527233"/>
                </a:cubicBezTo>
                <a:cubicBezTo>
                  <a:pt x="2831457" y="518278"/>
                  <a:pt x="2839839" y="507800"/>
                  <a:pt x="2848793" y="505134"/>
                </a:cubicBezTo>
                <a:cubicBezTo>
                  <a:pt x="2892037" y="491800"/>
                  <a:pt x="2935854" y="472367"/>
                  <a:pt x="2982148" y="484179"/>
                </a:cubicBezTo>
                <a:cubicBezTo>
                  <a:pt x="3046158" y="500372"/>
                  <a:pt x="3108644" y="499420"/>
                  <a:pt x="3172654" y="483417"/>
                </a:cubicBezTo>
                <a:cubicBezTo>
                  <a:pt x="3276480" y="457508"/>
                  <a:pt x="3380305" y="430076"/>
                  <a:pt x="3489467" y="435790"/>
                </a:cubicBezTo>
                <a:cubicBezTo>
                  <a:pt x="3507563" y="436742"/>
                  <a:pt x="3529090" y="425121"/>
                  <a:pt x="3544713" y="413691"/>
                </a:cubicBezTo>
                <a:cubicBezTo>
                  <a:pt x="3574622" y="391974"/>
                  <a:pt x="3573288" y="390258"/>
                  <a:pt x="3606817" y="408167"/>
                </a:cubicBezTo>
                <a:cubicBezTo>
                  <a:pt x="3614819" y="412549"/>
                  <a:pt x="3624725" y="415215"/>
                  <a:pt x="3630632" y="421693"/>
                </a:cubicBezTo>
                <a:cubicBezTo>
                  <a:pt x="3660731" y="454650"/>
                  <a:pt x="3697880" y="446648"/>
                  <a:pt x="3734837" y="441886"/>
                </a:cubicBezTo>
                <a:cubicBezTo>
                  <a:pt x="3741315" y="440934"/>
                  <a:pt x="3749125" y="439600"/>
                  <a:pt x="3754652" y="442268"/>
                </a:cubicBezTo>
                <a:cubicBezTo>
                  <a:pt x="3779607" y="454268"/>
                  <a:pt x="3800753" y="450078"/>
                  <a:pt x="3822472" y="433694"/>
                </a:cubicBezTo>
                <a:cubicBezTo>
                  <a:pt x="3841331" y="419597"/>
                  <a:pt x="3863049" y="411215"/>
                  <a:pt x="3885338" y="428742"/>
                </a:cubicBezTo>
                <a:cubicBezTo>
                  <a:pt x="3934870" y="467605"/>
                  <a:pt x="3987829" y="469509"/>
                  <a:pt x="4043839" y="444934"/>
                </a:cubicBezTo>
                <a:cubicBezTo>
                  <a:pt x="4083845" y="427407"/>
                  <a:pt x="4123280" y="423407"/>
                  <a:pt x="4165383" y="441124"/>
                </a:cubicBezTo>
                <a:cubicBezTo>
                  <a:pt x="4181576" y="447982"/>
                  <a:pt x="4202531" y="443410"/>
                  <a:pt x="4221391" y="444934"/>
                </a:cubicBezTo>
                <a:cubicBezTo>
                  <a:pt x="4232060" y="445696"/>
                  <a:pt x="4243872" y="445886"/>
                  <a:pt x="4253014" y="450650"/>
                </a:cubicBezTo>
                <a:cubicBezTo>
                  <a:pt x="4277401" y="462843"/>
                  <a:pt x="4300070" y="478463"/>
                  <a:pt x="4324645" y="490466"/>
                </a:cubicBezTo>
                <a:cubicBezTo>
                  <a:pt x="4336457" y="496180"/>
                  <a:pt x="4350554" y="499228"/>
                  <a:pt x="4363890" y="499420"/>
                </a:cubicBezTo>
                <a:cubicBezTo>
                  <a:pt x="4403325" y="500372"/>
                  <a:pt x="4442761" y="500372"/>
                  <a:pt x="4482004" y="498658"/>
                </a:cubicBezTo>
                <a:cubicBezTo>
                  <a:pt x="4546776" y="495990"/>
                  <a:pt x="4612500" y="495418"/>
                  <a:pt x="4659174" y="438648"/>
                </a:cubicBezTo>
                <a:cubicBezTo>
                  <a:pt x="4662986" y="434076"/>
                  <a:pt x="4671176" y="431408"/>
                  <a:pt x="4677655" y="430646"/>
                </a:cubicBezTo>
                <a:cubicBezTo>
                  <a:pt x="4707564" y="427027"/>
                  <a:pt x="4738235" y="426645"/>
                  <a:pt x="4767764" y="420739"/>
                </a:cubicBezTo>
                <a:cubicBezTo>
                  <a:pt x="4791386" y="415977"/>
                  <a:pt x="4811009" y="417501"/>
                  <a:pt x="4828916" y="434266"/>
                </a:cubicBezTo>
                <a:cubicBezTo>
                  <a:pt x="4852348" y="456364"/>
                  <a:pt x="4880925" y="469319"/>
                  <a:pt x="4912168" y="462271"/>
                </a:cubicBezTo>
                <a:cubicBezTo>
                  <a:pt x="4943409" y="455412"/>
                  <a:pt x="4963984" y="470271"/>
                  <a:pt x="4987037" y="485703"/>
                </a:cubicBezTo>
                <a:cubicBezTo>
                  <a:pt x="5003801" y="496942"/>
                  <a:pt x="5022852" y="511040"/>
                  <a:pt x="5041521" y="512182"/>
                </a:cubicBezTo>
                <a:cubicBezTo>
                  <a:pt x="5083814" y="514658"/>
                  <a:pt x="5120201" y="553904"/>
                  <a:pt x="5166113" y="531615"/>
                </a:cubicBezTo>
                <a:cubicBezTo>
                  <a:pt x="5169161" y="530091"/>
                  <a:pt x="5174685" y="533901"/>
                  <a:pt x="5179067" y="534853"/>
                </a:cubicBezTo>
                <a:cubicBezTo>
                  <a:pt x="5214121" y="542093"/>
                  <a:pt x="5247078" y="535043"/>
                  <a:pt x="5272796" y="511230"/>
                </a:cubicBezTo>
                <a:cubicBezTo>
                  <a:pt x="5306516" y="480177"/>
                  <a:pt x="5343855" y="477129"/>
                  <a:pt x="5385384" y="487227"/>
                </a:cubicBezTo>
                <a:cubicBezTo>
                  <a:pt x="5398721" y="490466"/>
                  <a:pt x="5412057" y="492752"/>
                  <a:pt x="5425582" y="495418"/>
                </a:cubicBezTo>
                <a:cubicBezTo>
                  <a:pt x="5443870" y="499228"/>
                  <a:pt x="5462351" y="503230"/>
                  <a:pt x="5480637" y="507040"/>
                </a:cubicBezTo>
                <a:cubicBezTo>
                  <a:pt x="5498356" y="510850"/>
                  <a:pt x="5517979" y="517326"/>
                  <a:pt x="5531693" y="500944"/>
                </a:cubicBezTo>
                <a:cubicBezTo>
                  <a:pt x="5543506" y="486845"/>
                  <a:pt x="5551888" y="488179"/>
                  <a:pt x="5562746" y="500372"/>
                </a:cubicBezTo>
                <a:cubicBezTo>
                  <a:pt x="5600467" y="543045"/>
                  <a:pt x="5646189" y="569716"/>
                  <a:pt x="5704483" y="571620"/>
                </a:cubicBezTo>
                <a:cubicBezTo>
                  <a:pt x="5716485" y="572002"/>
                  <a:pt x="5728678" y="574668"/>
                  <a:pt x="5740488" y="577526"/>
                </a:cubicBezTo>
                <a:cubicBezTo>
                  <a:pt x="5747728" y="579241"/>
                  <a:pt x="5756493" y="581147"/>
                  <a:pt x="5760873" y="586291"/>
                </a:cubicBezTo>
                <a:cubicBezTo>
                  <a:pt x="5794974" y="625534"/>
                  <a:pt x="5837457" y="652777"/>
                  <a:pt x="5883751" y="674686"/>
                </a:cubicBezTo>
                <a:cubicBezTo>
                  <a:pt x="5900323" y="682496"/>
                  <a:pt x="5918042" y="690306"/>
                  <a:pt x="5935949" y="692592"/>
                </a:cubicBezTo>
                <a:cubicBezTo>
                  <a:pt x="5954617" y="694878"/>
                  <a:pt x="5974240" y="691068"/>
                  <a:pt x="5993291" y="688972"/>
                </a:cubicBezTo>
                <a:cubicBezTo>
                  <a:pt x="6004531" y="687830"/>
                  <a:pt x="6017485" y="688020"/>
                  <a:pt x="6026440" y="682496"/>
                </a:cubicBezTo>
                <a:cubicBezTo>
                  <a:pt x="6054825" y="665159"/>
                  <a:pt x="6082258" y="646491"/>
                  <a:pt x="6108738" y="626296"/>
                </a:cubicBezTo>
                <a:cubicBezTo>
                  <a:pt x="6131409" y="608960"/>
                  <a:pt x="6135981" y="606483"/>
                  <a:pt x="6155602" y="628202"/>
                </a:cubicBezTo>
                <a:cubicBezTo>
                  <a:pt x="6175797" y="650491"/>
                  <a:pt x="6200944" y="662111"/>
                  <a:pt x="6228756" y="666873"/>
                </a:cubicBezTo>
                <a:cubicBezTo>
                  <a:pt x="6272764" y="674304"/>
                  <a:pt x="6317151" y="680590"/>
                  <a:pt x="6361539" y="684210"/>
                </a:cubicBezTo>
                <a:cubicBezTo>
                  <a:pt x="6401736" y="687448"/>
                  <a:pt x="6420977" y="669922"/>
                  <a:pt x="6428979" y="630106"/>
                </a:cubicBezTo>
                <a:cubicBezTo>
                  <a:pt x="6433551" y="608007"/>
                  <a:pt x="6439458" y="584003"/>
                  <a:pt x="6463840" y="578098"/>
                </a:cubicBezTo>
                <a:cubicBezTo>
                  <a:pt x="6503658" y="568572"/>
                  <a:pt x="6544997" y="564382"/>
                  <a:pt x="6564620" y="517708"/>
                </a:cubicBezTo>
                <a:cubicBezTo>
                  <a:pt x="6575478" y="527995"/>
                  <a:pt x="6582146" y="534091"/>
                  <a:pt x="6588625" y="540187"/>
                </a:cubicBezTo>
                <a:cubicBezTo>
                  <a:pt x="6606531" y="557142"/>
                  <a:pt x="6643678" y="564382"/>
                  <a:pt x="6662541" y="549714"/>
                </a:cubicBezTo>
                <a:cubicBezTo>
                  <a:pt x="6690354" y="528377"/>
                  <a:pt x="6715883" y="532377"/>
                  <a:pt x="6742552" y="548952"/>
                </a:cubicBezTo>
                <a:cubicBezTo>
                  <a:pt x="6764841" y="562668"/>
                  <a:pt x="6788417" y="567954"/>
                  <a:pt x="6812063" y="568430"/>
                </a:cubicBezTo>
                <a:lnTo>
                  <a:pt x="6858001" y="562267"/>
                </a:lnTo>
                <a:lnTo>
                  <a:pt x="6858001" y="734520"/>
                </a:lnTo>
                <a:lnTo>
                  <a:pt x="6815516" y="744220"/>
                </a:lnTo>
                <a:cubicBezTo>
                  <a:pt x="6793035" y="749744"/>
                  <a:pt x="6771319" y="759651"/>
                  <a:pt x="6748458" y="763271"/>
                </a:cubicBezTo>
                <a:cubicBezTo>
                  <a:pt x="6694164" y="771843"/>
                  <a:pt x="6639488" y="777939"/>
                  <a:pt x="6584812" y="784797"/>
                </a:cubicBezTo>
                <a:cubicBezTo>
                  <a:pt x="6528424" y="791846"/>
                  <a:pt x="6472225" y="799276"/>
                  <a:pt x="6415833" y="805562"/>
                </a:cubicBezTo>
                <a:cubicBezTo>
                  <a:pt x="6384972" y="808802"/>
                  <a:pt x="6353919" y="809372"/>
                  <a:pt x="6323058" y="812420"/>
                </a:cubicBezTo>
                <a:cubicBezTo>
                  <a:pt x="6296005" y="815088"/>
                  <a:pt x="6269144" y="820041"/>
                  <a:pt x="6242093" y="823281"/>
                </a:cubicBezTo>
                <a:cubicBezTo>
                  <a:pt x="6218660" y="825947"/>
                  <a:pt x="6195037" y="827471"/>
                  <a:pt x="6171605" y="830139"/>
                </a:cubicBezTo>
                <a:cubicBezTo>
                  <a:pt x="6134075" y="834519"/>
                  <a:pt x="6096736" y="839473"/>
                  <a:pt x="6059397" y="844045"/>
                </a:cubicBezTo>
                <a:cubicBezTo>
                  <a:pt x="6043776" y="845759"/>
                  <a:pt x="6027392" y="850522"/>
                  <a:pt x="6012723" y="847665"/>
                </a:cubicBezTo>
                <a:cubicBezTo>
                  <a:pt x="5975764" y="840425"/>
                  <a:pt x="5939377" y="842521"/>
                  <a:pt x="5902610" y="847473"/>
                </a:cubicBezTo>
                <a:cubicBezTo>
                  <a:pt x="5890037" y="849190"/>
                  <a:pt x="5876511" y="848808"/>
                  <a:pt x="5864318" y="845569"/>
                </a:cubicBezTo>
                <a:cubicBezTo>
                  <a:pt x="5839361" y="839091"/>
                  <a:pt x="5815169" y="829947"/>
                  <a:pt x="5790592" y="821947"/>
                </a:cubicBezTo>
                <a:cubicBezTo>
                  <a:pt x="5787924" y="820995"/>
                  <a:pt x="5784686" y="820803"/>
                  <a:pt x="5781830" y="820233"/>
                </a:cubicBezTo>
                <a:cubicBezTo>
                  <a:pt x="5765635" y="816992"/>
                  <a:pt x="5749634" y="813754"/>
                  <a:pt x="5733440" y="810896"/>
                </a:cubicBezTo>
                <a:cubicBezTo>
                  <a:pt x="5724678" y="809372"/>
                  <a:pt x="5715723" y="809182"/>
                  <a:pt x="5706959" y="807848"/>
                </a:cubicBezTo>
                <a:cubicBezTo>
                  <a:pt x="5673050" y="802514"/>
                  <a:pt x="5635711" y="811468"/>
                  <a:pt x="5606372" y="788417"/>
                </a:cubicBezTo>
                <a:cubicBezTo>
                  <a:pt x="5587321" y="773557"/>
                  <a:pt x="5568842" y="776987"/>
                  <a:pt x="5548460" y="779273"/>
                </a:cubicBezTo>
                <a:cubicBezTo>
                  <a:pt x="5533027" y="780987"/>
                  <a:pt x="5517215" y="780415"/>
                  <a:pt x="5501594" y="780607"/>
                </a:cubicBezTo>
                <a:cubicBezTo>
                  <a:pt x="5474161" y="781177"/>
                  <a:pt x="5446728" y="781369"/>
                  <a:pt x="5419295" y="782321"/>
                </a:cubicBezTo>
                <a:cubicBezTo>
                  <a:pt x="5410531" y="782701"/>
                  <a:pt x="5401579" y="787465"/>
                  <a:pt x="5393005" y="786703"/>
                </a:cubicBezTo>
                <a:cubicBezTo>
                  <a:pt x="5353379" y="783083"/>
                  <a:pt x="5313754" y="777367"/>
                  <a:pt x="5274129" y="774129"/>
                </a:cubicBezTo>
                <a:cubicBezTo>
                  <a:pt x="5251650" y="772225"/>
                  <a:pt x="5228597" y="775843"/>
                  <a:pt x="5206308" y="773177"/>
                </a:cubicBezTo>
                <a:cubicBezTo>
                  <a:pt x="5180591" y="770129"/>
                  <a:pt x="5155445" y="762319"/>
                  <a:pt x="5129916" y="757554"/>
                </a:cubicBezTo>
                <a:cubicBezTo>
                  <a:pt x="5122867" y="756222"/>
                  <a:pt x="5115057" y="757936"/>
                  <a:pt x="5107627" y="758316"/>
                </a:cubicBezTo>
                <a:cubicBezTo>
                  <a:pt x="5099245" y="758699"/>
                  <a:pt x="5091052" y="759461"/>
                  <a:pt x="5082670" y="759651"/>
                </a:cubicBezTo>
                <a:cubicBezTo>
                  <a:pt x="5057141" y="760033"/>
                  <a:pt x="5031614" y="759461"/>
                  <a:pt x="5006086" y="760795"/>
                </a:cubicBezTo>
                <a:cubicBezTo>
                  <a:pt x="4990465" y="761557"/>
                  <a:pt x="4974082" y="769367"/>
                  <a:pt x="4959602" y="766509"/>
                </a:cubicBezTo>
                <a:cubicBezTo>
                  <a:pt x="4930075" y="760985"/>
                  <a:pt x="4900546" y="773367"/>
                  <a:pt x="4871019" y="763081"/>
                </a:cubicBezTo>
                <a:cubicBezTo>
                  <a:pt x="4861873" y="760033"/>
                  <a:pt x="4849300" y="767653"/>
                  <a:pt x="4838250" y="768033"/>
                </a:cubicBezTo>
                <a:cubicBezTo>
                  <a:pt x="4810627" y="768985"/>
                  <a:pt x="4783004" y="768795"/>
                  <a:pt x="4755381" y="768605"/>
                </a:cubicBezTo>
                <a:cubicBezTo>
                  <a:pt x="4730614" y="768415"/>
                  <a:pt x="4704895" y="771081"/>
                  <a:pt x="4681083" y="765747"/>
                </a:cubicBezTo>
                <a:cubicBezTo>
                  <a:pt x="4656126" y="760033"/>
                  <a:pt x="4633647" y="760795"/>
                  <a:pt x="4609452" y="767271"/>
                </a:cubicBezTo>
                <a:cubicBezTo>
                  <a:pt x="4592878" y="771653"/>
                  <a:pt x="4575351" y="772225"/>
                  <a:pt x="4558207" y="773557"/>
                </a:cubicBezTo>
                <a:cubicBezTo>
                  <a:pt x="4539728" y="775081"/>
                  <a:pt x="4519343" y="771081"/>
                  <a:pt x="4502579" y="777367"/>
                </a:cubicBezTo>
                <a:cubicBezTo>
                  <a:pt x="4452665" y="796038"/>
                  <a:pt x="4401419" y="800038"/>
                  <a:pt x="4349222" y="800038"/>
                </a:cubicBezTo>
                <a:cubicBezTo>
                  <a:pt x="4339695" y="800038"/>
                  <a:pt x="4329979" y="797372"/>
                  <a:pt x="4320837" y="794514"/>
                </a:cubicBezTo>
                <a:cubicBezTo>
                  <a:pt x="4267493" y="777367"/>
                  <a:pt x="4213961" y="778891"/>
                  <a:pt x="4159667" y="789370"/>
                </a:cubicBezTo>
                <a:cubicBezTo>
                  <a:pt x="4148427" y="791656"/>
                  <a:pt x="4135854" y="792038"/>
                  <a:pt x="4124614" y="789752"/>
                </a:cubicBezTo>
                <a:cubicBezTo>
                  <a:pt x="4092989" y="783083"/>
                  <a:pt x="4062318" y="772033"/>
                  <a:pt x="4030503" y="767271"/>
                </a:cubicBezTo>
                <a:cubicBezTo>
                  <a:pt x="3977925" y="759461"/>
                  <a:pt x="3932394" y="785749"/>
                  <a:pt x="3885338" y="802896"/>
                </a:cubicBezTo>
                <a:cubicBezTo>
                  <a:pt x="3840569" y="819089"/>
                  <a:pt x="3802467" y="855666"/>
                  <a:pt x="3749506" y="847473"/>
                </a:cubicBezTo>
                <a:cubicBezTo>
                  <a:pt x="3744173" y="846711"/>
                  <a:pt x="3738267" y="851856"/>
                  <a:pt x="3732361" y="853190"/>
                </a:cubicBezTo>
                <a:cubicBezTo>
                  <a:pt x="3716168" y="856810"/>
                  <a:pt x="3699976" y="861190"/>
                  <a:pt x="3683591" y="862906"/>
                </a:cubicBezTo>
                <a:cubicBezTo>
                  <a:pt x="3663589" y="865192"/>
                  <a:pt x="3643204" y="864430"/>
                  <a:pt x="3623201" y="866334"/>
                </a:cubicBezTo>
                <a:cubicBezTo>
                  <a:pt x="3597482" y="868620"/>
                  <a:pt x="3572146" y="874716"/>
                  <a:pt x="3546617" y="874716"/>
                </a:cubicBezTo>
                <a:cubicBezTo>
                  <a:pt x="3526042" y="874716"/>
                  <a:pt x="3505657" y="867668"/>
                  <a:pt x="3485275" y="864238"/>
                </a:cubicBezTo>
                <a:cubicBezTo>
                  <a:pt x="3456508" y="859476"/>
                  <a:pt x="3424883" y="860810"/>
                  <a:pt x="3399546" y="848618"/>
                </a:cubicBezTo>
                <a:cubicBezTo>
                  <a:pt x="3372495" y="835663"/>
                  <a:pt x="3346776" y="829757"/>
                  <a:pt x="3318771" y="833757"/>
                </a:cubicBezTo>
                <a:cubicBezTo>
                  <a:pt x="3309437" y="835091"/>
                  <a:pt x="3297434" y="843093"/>
                  <a:pt x="3293244" y="851284"/>
                </a:cubicBezTo>
                <a:cubicBezTo>
                  <a:pt x="3283908" y="869572"/>
                  <a:pt x="3271145" y="872812"/>
                  <a:pt x="3253809" y="866524"/>
                </a:cubicBezTo>
                <a:cubicBezTo>
                  <a:pt x="3238758" y="861190"/>
                  <a:pt x="3220280" y="858524"/>
                  <a:pt x="3209993" y="848235"/>
                </a:cubicBezTo>
                <a:cubicBezTo>
                  <a:pt x="3180844" y="819089"/>
                  <a:pt x="3143695" y="818136"/>
                  <a:pt x="3107500" y="810326"/>
                </a:cubicBezTo>
                <a:cubicBezTo>
                  <a:pt x="3085403" y="805562"/>
                  <a:pt x="3064827" y="805372"/>
                  <a:pt x="3042728" y="808610"/>
                </a:cubicBezTo>
                <a:cubicBezTo>
                  <a:pt x="2994722" y="815850"/>
                  <a:pt x="2948047" y="805562"/>
                  <a:pt x="2901943" y="792418"/>
                </a:cubicBezTo>
                <a:cubicBezTo>
                  <a:pt x="2871462" y="783655"/>
                  <a:pt x="2840219" y="778321"/>
                  <a:pt x="2809930" y="769367"/>
                </a:cubicBezTo>
                <a:cubicBezTo>
                  <a:pt x="2787259" y="762509"/>
                  <a:pt x="2764590" y="754316"/>
                  <a:pt x="2743826" y="743268"/>
                </a:cubicBezTo>
                <a:cubicBezTo>
                  <a:pt x="2713723" y="727073"/>
                  <a:pt x="2687436" y="702689"/>
                  <a:pt x="2649143" y="709167"/>
                </a:cubicBezTo>
                <a:cubicBezTo>
                  <a:pt x="2615421" y="714881"/>
                  <a:pt x="2584942" y="702881"/>
                  <a:pt x="2554079" y="691450"/>
                </a:cubicBezTo>
                <a:cubicBezTo>
                  <a:pt x="2531409" y="683068"/>
                  <a:pt x="2508742" y="674494"/>
                  <a:pt x="2485307" y="669160"/>
                </a:cubicBezTo>
                <a:cubicBezTo>
                  <a:pt x="2457492" y="662873"/>
                  <a:pt x="2426059" y="665541"/>
                  <a:pt x="2401292" y="653919"/>
                </a:cubicBezTo>
                <a:cubicBezTo>
                  <a:pt x="2375383" y="641727"/>
                  <a:pt x="2353859" y="649919"/>
                  <a:pt x="2330806" y="653349"/>
                </a:cubicBezTo>
                <a:cubicBezTo>
                  <a:pt x="2294039" y="658683"/>
                  <a:pt x="2257459" y="668590"/>
                  <a:pt x="2220312" y="656015"/>
                </a:cubicBezTo>
                <a:cubicBezTo>
                  <a:pt x="2175163" y="640775"/>
                  <a:pt x="2130393" y="624392"/>
                  <a:pt x="2085054" y="609914"/>
                </a:cubicBezTo>
                <a:cubicBezTo>
                  <a:pt x="2067525" y="604387"/>
                  <a:pt x="2048668" y="602101"/>
                  <a:pt x="2030378" y="599625"/>
                </a:cubicBezTo>
                <a:cubicBezTo>
                  <a:pt x="2013043" y="597529"/>
                  <a:pt x="1992279" y="602863"/>
                  <a:pt x="1978940" y="594863"/>
                </a:cubicBezTo>
                <a:cubicBezTo>
                  <a:pt x="1944649" y="574288"/>
                  <a:pt x="1909408" y="564192"/>
                  <a:pt x="1869780" y="564192"/>
                </a:cubicBezTo>
                <a:cubicBezTo>
                  <a:pt x="1854920" y="564192"/>
                  <a:pt x="1840441" y="555618"/>
                  <a:pt x="1825393" y="554094"/>
                </a:cubicBezTo>
                <a:cubicBezTo>
                  <a:pt x="1804816" y="552190"/>
                  <a:pt x="1781194" y="547045"/>
                  <a:pt x="1763287" y="554286"/>
                </a:cubicBezTo>
                <a:cubicBezTo>
                  <a:pt x="1721185" y="571430"/>
                  <a:pt x="1687086" y="557142"/>
                  <a:pt x="1650317" y="540187"/>
                </a:cubicBezTo>
                <a:cubicBezTo>
                  <a:pt x="1614120" y="523423"/>
                  <a:pt x="1576019" y="510088"/>
                  <a:pt x="1537537" y="499038"/>
                </a:cubicBezTo>
                <a:cubicBezTo>
                  <a:pt x="1523059" y="495038"/>
                  <a:pt x="1505724" y="501706"/>
                  <a:pt x="1489720" y="503038"/>
                </a:cubicBezTo>
                <a:cubicBezTo>
                  <a:pt x="1484004" y="503420"/>
                  <a:pt x="1477717" y="503992"/>
                  <a:pt x="1472575" y="502086"/>
                </a:cubicBezTo>
                <a:cubicBezTo>
                  <a:pt x="1422854" y="483797"/>
                  <a:pt x="1372368" y="469891"/>
                  <a:pt x="1318456" y="479415"/>
                </a:cubicBezTo>
                <a:cubicBezTo>
                  <a:pt x="1313504" y="480369"/>
                  <a:pt x="1307978" y="478273"/>
                  <a:pt x="1303024" y="476939"/>
                </a:cubicBezTo>
                <a:cubicBezTo>
                  <a:pt x="1278829" y="470081"/>
                  <a:pt x="1255206" y="459223"/>
                  <a:pt x="1230633" y="456746"/>
                </a:cubicBezTo>
                <a:cubicBezTo>
                  <a:pt x="1170051" y="450650"/>
                  <a:pt x="1109091" y="448172"/>
                  <a:pt x="1048125" y="444172"/>
                </a:cubicBezTo>
                <a:cubicBezTo>
                  <a:pt x="1044315" y="443982"/>
                  <a:pt x="1040315" y="443982"/>
                  <a:pt x="1036887" y="442648"/>
                </a:cubicBezTo>
                <a:cubicBezTo>
                  <a:pt x="1014406" y="434456"/>
                  <a:pt x="994785" y="437124"/>
                  <a:pt x="975733" y="452744"/>
                </a:cubicBezTo>
                <a:cubicBezTo>
                  <a:pt x="967350" y="459603"/>
                  <a:pt x="955920" y="463223"/>
                  <a:pt x="945444" y="467033"/>
                </a:cubicBezTo>
                <a:cubicBezTo>
                  <a:pt x="930011" y="472749"/>
                  <a:pt x="914200" y="478273"/>
                  <a:pt x="898198" y="481893"/>
                </a:cubicBezTo>
                <a:cubicBezTo>
                  <a:pt x="882384" y="485321"/>
                  <a:pt x="865430" y="490084"/>
                  <a:pt x="850189" y="487417"/>
                </a:cubicBezTo>
                <a:cubicBezTo>
                  <a:pt x="822756" y="482655"/>
                  <a:pt x="796655" y="471987"/>
                  <a:pt x="769605" y="464937"/>
                </a:cubicBezTo>
                <a:cubicBezTo>
                  <a:pt x="760270" y="462461"/>
                  <a:pt x="749982" y="462843"/>
                  <a:pt x="740268" y="462651"/>
                </a:cubicBezTo>
                <a:cubicBezTo>
                  <a:pt x="717977" y="462081"/>
                  <a:pt x="695116" y="467605"/>
                  <a:pt x="674923" y="451792"/>
                </a:cubicBezTo>
                <a:cubicBezTo>
                  <a:pt x="656255" y="436934"/>
                  <a:pt x="637392" y="441314"/>
                  <a:pt x="617772" y="452554"/>
                </a:cubicBezTo>
                <a:cubicBezTo>
                  <a:pt x="603673" y="460557"/>
                  <a:pt x="587672" y="466843"/>
                  <a:pt x="571860" y="469891"/>
                </a:cubicBezTo>
                <a:cubicBezTo>
                  <a:pt x="550141" y="474081"/>
                  <a:pt x="528615" y="475797"/>
                  <a:pt x="505182" y="473319"/>
                </a:cubicBezTo>
                <a:cubicBezTo>
                  <a:pt x="488607" y="471605"/>
                  <a:pt x="475081" y="470843"/>
                  <a:pt x="462126" y="460747"/>
                </a:cubicBezTo>
                <a:cubicBezTo>
                  <a:pt x="460032" y="459223"/>
                  <a:pt x="456222" y="458841"/>
                  <a:pt x="453364" y="459033"/>
                </a:cubicBezTo>
                <a:cubicBezTo>
                  <a:pt x="415835" y="462271"/>
                  <a:pt x="378686" y="460557"/>
                  <a:pt x="340774" y="458268"/>
                </a:cubicBezTo>
                <a:cubicBezTo>
                  <a:pt x="292579" y="455222"/>
                  <a:pt x="241901" y="464175"/>
                  <a:pt x="200182" y="496180"/>
                </a:cubicBezTo>
                <a:cubicBezTo>
                  <a:pt x="194085" y="500944"/>
                  <a:pt x="184941" y="503038"/>
                  <a:pt x="176939" y="504182"/>
                </a:cubicBezTo>
                <a:cubicBezTo>
                  <a:pt x="139219" y="509134"/>
                  <a:pt x="101308" y="512564"/>
                  <a:pt x="63587" y="518088"/>
                </a:cubicBezTo>
                <a:cubicBezTo>
                  <a:pt x="43012" y="521137"/>
                  <a:pt x="21486" y="523805"/>
                  <a:pt x="2817" y="532187"/>
                </a:cubicBezTo>
                <a:lnTo>
                  <a:pt x="0" y="533314"/>
                </a:lnTo>
                <a:close/>
              </a:path>
            </a:pathLst>
          </a:custGeom>
          <a:blipFill dpi="0" rotWithShape="1">
            <a:blip r:embed="rId2">
              <a:alphaModFix amt="57000"/>
            </a:blip>
            <a:srcRect/>
            <a:tile tx="0" ty="0" sx="100000" sy="100000" flip="none" algn="tl"/>
          </a:blip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9C31774-83B7-A506-4C4A-4A6C1890DC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1" y="3047999"/>
            <a:ext cx="6095999" cy="3048001"/>
          </a:xfrm>
        </p:spPr>
        <p:txBody>
          <a:bodyPr>
            <a:normAutofit/>
          </a:bodyPr>
          <a:lstStyle/>
          <a:p>
            <a:r>
              <a:rPr lang="it-IT" sz="2000"/>
              <a:t>Famiglia ebrea, padre professore di matematica.</a:t>
            </a:r>
          </a:p>
          <a:p>
            <a:r>
              <a:rPr lang="it-IT" sz="2000"/>
              <a:t>Studi universitari di filologia classica, nel 1914 si arruola volontario</a:t>
            </a:r>
          </a:p>
          <a:p>
            <a:r>
              <a:rPr lang="it-IT" sz="2000"/>
              <a:t>A Pietrogrado è tra i promotori dell’</a:t>
            </a:r>
            <a:r>
              <a:rPr lang="it-IT" sz="2000" err="1"/>
              <a:t>Opojaz</a:t>
            </a:r>
            <a:r>
              <a:rPr lang="it-IT" sz="2000"/>
              <a:t>, la società per lo studio del linguaggio poetico</a:t>
            </a:r>
          </a:p>
          <a:p>
            <a:r>
              <a:rPr lang="it-IT" sz="2000"/>
              <a:t>Partecipa alla rivoluzione del febbraio del 1917, si avvicina al Partito Socialista Rivoluzionario, torna al fronte. È in Persia quando apprende della Rivoluzione di Ottobre.</a:t>
            </a:r>
          </a:p>
        </p:txBody>
      </p:sp>
    </p:spTree>
    <p:extLst>
      <p:ext uri="{BB962C8B-B14F-4D97-AF65-F5344CB8AC3E}">
        <p14:creationId xmlns:p14="http://schemas.microsoft.com/office/powerpoint/2010/main" val="12225101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05F66EA-63C5-38FC-6EAD-770A37E711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77D6FAC-694B-455A-FC09-58F10348D2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Di posizioni antibolsceviche, è costretto a rifugiarsi in Ucraina. Continua i suoi studi occupandosi della trama.</a:t>
            </a:r>
          </a:p>
          <a:p>
            <a:r>
              <a:rPr lang="it-IT" dirty="0"/>
              <a:t>1920 – 22: periodo di relativa tranquillità. Nel marzo del 1922 scopre di essere ricercato dalla polizia politica e scappa attraversando con uno slittino le acque ghiacciate del Golfo di Finlandia. Si rifugia prima in Finlandia, poi a Berlino.</a:t>
            </a:r>
          </a:p>
        </p:txBody>
      </p:sp>
    </p:spTree>
    <p:extLst>
      <p:ext uri="{BB962C8B-B14F-4D97-AF65-F5344CB8AC3E}">
        <p14:creationId xmlns:p14="http://schemas.microsoft.com/office/powerpoint/2010/main" val="8888668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C8B97BF-A1EE-C896-33BF-B184565CBF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2C51E89-7689-9D44-8E6E-C0291355FE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Nel settembre del 1923 torna in Russia. Lavora nel cinema come sceneggiatore</a:t>
            </a:r>
          </a:p>
        </p:txBody>
      </p:sp>
    </p:spTree>
    <p:extLst>
      <p:ext uri="{BB962C8B-B14F-4D97-AF65-F5344CB8AC3E}">
        <p14:creationId xmlns:p14="http://schemas.microsoft.com/office/powerpoint/2010/main" val="12114283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CCDD7F3-BCAF-B498-D190-FFED685A96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Zoo </a:t>
            </a:r>
            <a:r>
              <a:rPr lang="it-IT"/>
              <a:t>o lettere </a:t>
            </a:r>
            <a:r>
              <a:rPr lang="it-IT" dirty="0"/>
              <a:t>non d’amore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AA3654F-08CB-E04B-8E29-249985A95C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8929" y="2438401"/>
            <a:ext cx="11297265" cy="4178710"/>
          </a:xfrm>
        </p:spPr>
        <p:txBody>
          <a:bodyPr>
            <a:normAutofit lnSpcReduction="10000"/>
          </a:bodyPr>
          <a:lstStyle/>
          <a:p>
            <a:r>
              <a:rPr lang="it-IT" dirty="0" err="1"/>
              <a:t>Alja</a:t>
            </a:r>
            <a:r>
              <a:rPr lang="it-IT" dirty="0"/>
              <a:t> gli proibisce di parlare d’amore e lo prega di discutere invece la sua teoria letteraria.</a:t>
            </a:r>
          </a:p>
          <a:p>
            <a:r>
              <a:rPr lang="it-IT" dirty="0"/>
              <a:t>Il suo amore non corrisposto per </a:t>
            </a:r>
            <a:r>
              <a:rPr lang="it-IT" dirty="0" err="1"/>
              <a:t>Alja</a:t>
            </a:r>
            <a:r>
              <a:rPr lang="it-IT" dirty="0"/>
              <a:t> rispecchia le sue relazioni con Berlino.</a:t>
            </a:r>
          </a:p>
          <a:p>
            <a:r>
              <a:rPr lang="it-IT" dirty="0"/>
              <a:t>Teoria dello straniamento ed esilio reale</a:t>
            </a:r>
          </a:p>
          <a:p>
            <a:r>
              <a:rPr lang="it-IT" dirty="0"/>
              <a:t>Berlino russa paragonata al regno delle ombre.</a:t>
            </a:r>
          </a:p>
          <a:p>
            <a:pPr algn="just"/>
            <a:r>
              <a:rPr lang="it-IT" dirty="0"/>
              <a:t> Nell’ultima lettera di Zoo, indirizzata alla Commissione centrale del partito comunista dell’Unione sovietica, </a:t>
            </a:r>
            <a:r>
              <a:rPr lang="it-IT" dirty="0" err="1"/>
              <a:t>Šklovskij</a:t>
            </a:r>
            <a:r>
              <a:rPr lang="it-IT" dirty="0"/>
              <a:t> dichiara che il destinatario della sua corrispondenza precedente, </a:t>
            </a:r>
            <a:r>
              <a:rPr lang="it-IT" dirty="0" err="1"/>
              <a:t>Alja</a:t>
            </a:r>
            <a:r>
              <a:rPr lang="it-IT" dirty="0"/>
              <a:t>, non era una persona reale, ma solo</a:t>
            </a:r>
          </a:p>
          <a:p>
            <a:pPr marL="0" indent="0" algn="just">
              <a:buNone/>
            </a:pPr>
            <a:r>
              <a:rPr lang="it-IT" dirty="0"/>
              <a:t> la “realizzazione di una metafora.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935770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B7D0733-99CD-1DD6-5EA6-94907A315E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238403D-CDC3-E144-AF19-718237C7C2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Si percepisce che è il romanzo di un teorico della letteratura???</a:t>
            </a:r>
          </a:p>
          <a:p>
            <a:r>
              <a:rPr lang="it-IT" dirty="0"/>
              <a:t>Un’opera che non distingue tra scienza e arte (cosa insolita)</a:t>
            </a:r>
          </a:p>
          <a:p>
            <a:r>
              <a:rPr lang="it-IT" dirty="0"/>
              <a:t>Genere epistolare – Terza Eloisa (romanzo di Rousseau): anagramma di Elsa </a:t>
            </a:r>
            <a:r>
              <a:rPr lang="it-IT" dirty="0" err="1"/>
              <a:t>Troilet</a:t>
            </a:r>
            <a:r>
              <a:rPr lang="it-IT" dirty="0"/>
              <a:t> alla quale il libro è dedicato</a:t>
            </a:r>
          </a:p>
          <a:p>
            <a:r>
              <a:rPr lang="it-IT" dirty="0"/>
              <a:t>Ci sono molte più lettere di lui che di lei</a:t>
            </a:r>
          </a:p>
          <a:p>
            <a:r>
              <a:rPr lang="it-IT" dirty="0"/>
              <a:t>Tono da confessione</a:t>
            </a:r>
          </a:p>
        </p:txBody>
      </p:sp>
    </p:spTree>
    <p:extLst>
      <p:ext uri="{BB962C8B-B14F-4D97-AF65-F5344CB8AC3E}">
        <p14:creationId xmlns:p14="http://schemas.microsoft.com/office/powerpoint/2010/main" val="14986187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503DD36-CCF9-5BDC-2083-7FE3677AC0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8D78912-573D-117F-C589-570F106F76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Considerato da molti il migliore romanzo russo d’amore del XX sec.</a:t>
            </a:r>
          </a:p>
          <a:p>
            <a:r>
              <a:rPr lang="it-IT" dirty="0"/>
              <a:t>L’autore persona per niente incline al romanticismo, piuttosto cinico.</a:t>
            </a:r>
          </a:p>
          <a:p>
            <a:r>
              <a:rPr lang="it-IT" dirty="0"/>
              <a:t>Nel 1923 ha 30 anni, è uno degli ideatori del metodo formalista e uno degli organizzatori dell’OPOJAZ</a:t>
            </a:r>
          </a:p>
        </p:txBody>
      </p:sp>
    </p:spTree>
    <p:extLst>
      <p:ext uri="{BB962C8B-B14F-4D97-AF65-F5344CB8AC3E}">
        <p14:creationId xmlns:p14="http://schemas.microsoft.com/office/powerpoint/2010/main" val="28726974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3CFBC0C-6413-5C26-FCFA-5D30E45803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 formalisti russi (1915 – 1930)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ECA7C44-1792-C017-38E5-A14230BA6B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Scuola di critica letteraria </a:t>
            </a:r>
          </a:p>
          <a:p>
            <a:r>
              <a:rPr lang="it-IT" dirty="0"/>
              <a:t>Concetti fondamentali: differenza tra fabula e intreccio</a:t>
            </a:r>
            <a:r>
              <a:rPr lang="it-IT"/>
              <a:t>; estraniamento;</a:t>
            </a:r>
          </a:p>
        </p:txBody>
      </p:sp>
    </p:spTree>
    <p:extLst>
      <p:ext uri="{BB962C8B-B14F-4D97-AF65-F5344CB8AC3E}">
        <p14:creationId xmlns:p14="http://schemas.microsoft.com/office/powerpoint/2010/main" val="1645861715"/>
      </p:ext>
    </p:extLst>
  </p:cSld>
  <p:clrMapOvr>
    <a:masterClrMapping/>
  </p:clrMapOvr>
</p:sld>
</file>

<file path=ppt/theme/theme1.xml><?xml version="1.0" encoding="utf-8"?>
<a:theme xmlns:a="http://schemas.openxmlformats.org/drawingml/2006/main" name="TornVTI">
  <a:themeElements>
    <a:clrScheme name="AnalogousFromRegularSeedRightStep">
      <a:dk1>
        <a:srgbClr val="000000"/>
      </a:dk1>
      <a:lt1>
        <a:srgbClr val="FFFFFF"/>
      </a:lt1>
      <a:dk2>
        <a:srgbClr val="393620"/>
      </a:dk2>
      <a:lt2>
        <a:srgbClr val="E2E6E8"/>
      </a:lt2>
      <a:accent1>
        <a:srgbClr val="C3744D"/>
      </a:accent1>
      <a:accent2>
        <a:srgbClr val="B1943B"/>
      </a:accent2>
      <a:accent3>
        <a:srgbClr val="9AAB43"/>
      </a:accent3>
      <a:accent4>
        <a:srgbClr val="6CB13B"/>
      </a:accent4>
      <a:accent5>
        <a:srgbClr val="48B848"/>
      </a:accent5>
      <a:accent6>
        <a:srgbClr val="3BB16C"/>
      </a:accent6>
      <a:hlink>
        <a:srgbClr val="3B8AB2"/>
      </a:hlink>
      <a:folHlink>
        <a:srgbClr val="7F7F7F"/>
      </a:folHlink>
    </a:clrScheme>
    <a:fontScheme name="Torn">
      <a:majorFont>
        <a:latin typeface="Impact"/>
        <a:ea typeface=""/>
        <a:cs typeface=""/>
      </a:majorFont>
      <a:minorFont>
        <a:latin typeface="Arial Nova C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ornVTI" id="{D93270A2-BAD7-4DCC-9D1D-3427EACCFA88}" vid="{1B17486C-9B79-43FC-98F9-5BF7AA5600D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324</TotalTime>
  <Words>377</Words>
  <Application>Microsoft Office PowerPoint</Application>
  <PresentationFormat>Widescreen</PresentationFormat>
  <Paragraphs>28</Paragraphs>
  <Slides>8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12" baseType="lpstr">
      <vt:lpstr>Arial</vt:lpstr>
      <vt:lpstr>Arial Nova Cond</vt:lpstr>
      <vt:lpstr>Impact</vt:lpstr>
      <vt:lpstr>TornVTI</vt:lpstr>
      <vt:lpstr>Zoo o lettere non d’amore</vt:lpstr>
      <vt:lpstr>Viktor Šklovskij (San Pietroburgo 1893 – Mosca 1984)</vt:lpstr>
      <vt:lpstr>Presentazione standard di PowerPoint</vt:lpstr>
      <vt:lpstr>Presentazione standard di PowerPoint</vt:lpstr>
      <vt:lpstr>Zoo o lettere non d’amore</vt:lpstr>
      <vt:lpstr>Presentazione standard di PowerPoint</vt:lpstr>
      <vt:lpstr>Presentazione standard di PowerPoint</vt:lpstr>
      <vt:lpstr>I formalisti russi (1915 – 1930)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Zoo o lettere non d’amore</dc:title>
  <dc:creator>FRANCESCA LEGITTIMO</dc:creator>
  <cp:lastModifiedBy>admin</cp:lastModifiedBy>
  <cp:revision>2</cp:revision>
  <dcterms:created xsi:type="dcterms:W3CDTF">2025-01-26T12:51:12Z</dcterms:created>
  <dcterms:modified xsi:type="dcterms:W3CDTF">2025-04-01T09:10:42Z</dcterms:modified>
</cp:coreProperties>
</file>