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359936-08BD-45A4-B753-1B3BACAFCC37}" v="2" dt="2025-05-02T14:33:20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95359936-08BD-45A4-B753-1B3BACAFCC37}"/>
    <pc:docChg chg="custSel addSld modSld">
      <pc:chgData name="Tancredi Greco" userId="68f4d11238ebce53" providerId="LiveId" clId="{95359936-08BD-45A4-B753-1B3BACAFCC37}" dt="2025-05-02T15:52:40.182" v="386" actId="114"/>
      <pc:docMkLst>
        <pc:docMk/>
      </pc:docMkLst>
      <pc:sldChg chg="modSp mod">
        <pc:chgData name="Tancredi Greco" userId="68f4d11238ebce53" providerId="LiveId" clId="{95359936-08BD-45A4-B753-1B3BACAFCC37}" dt="2025-05-02T14:38:13.073" v="358" actId="20577"/>
        <pc:sldMkLst>
          <pc:docMk/>
          <pc:sldMk cId="325257157" sldId="257"/>
        </pc:sldMkLst>
        <pc:spChg chg="mod">
          <ac:chgData name="Tancredi Greco" userId="68f4d11238ebce53" providerId="LiveId" clId="{95359936-08BD-45A4-B753-1B3BACAFCC37}" dt="2025-05-02T14:38:13.073" v="358" actId="20577"/>
          <ac:spMkLst>
            <pc:docMk/>
            <pc:sldMk cId="325257157" sldId="257"/>
            <ac:spMk id="2" creationId="{8230316B-4736-286E-3A17-4EF55F7060CB}"/>
          </ac:spMkLst>
        </pc:spChg>
      </pc:sldChg>
      <pc:sldChg chg="modSp mod">
        <pc:chgData name="Tancredi Greco" userId="68f4d11238ebce53" providerId="LiveId" clId="{95359936-08BD-45A4-B753-1B3BACAFCC37}" dt="2025-05-02T14:52:02.140" v="364" actId="20577"/>
        <pc:sldMkLst>
          <pc:docMk/>
          <pc:sldMk cId="2106342094" sldId="258"/>
        </pc:sldMkLst>
        <pc:spChg chg="mod">
          <ac:chgData name="Tancredi Greco" userId="68f4d11238ebce53" providerId="LiveId" clId="{95359936-08BD-45A4-B753-1B3BACAFCC37}" dt="2025-05-02T14:52:02.140" v="364" actId="20577"/>
          <ac:spMkLst>
            <pc:docMk/>
            <pc:sldMk cId="2106342094" sldId="258"/>
            <ac:spMk id="2" creationId="{B8A2109C-5759-5BDC-E9F4-038EB537D83C}"/>
          </ac:spMkLst>
        </pc:spChg>
      </pc:sldChg>
      <pc:sldChg chg="modSp mod">
        <pc:chgData name="Tancredi Greco" userId="68f4d11238ebce53" providerId="LiveId" clId="{95359936-08BD-45A4-B753-1B3BACAFCC37}" dt="2025-05-02T15:52:40.182" v="386" actId="114"/>
        <pc:sldMkLst>
          <pc:docMk/>
          <pc:sldMk cId="1128955079" sldId="259"/>
        </pc:sldMkLst>
        <pc:spChg chg="mod">
          <ac:chgData name="Tancredi Greco" userId="68f4d11238ebce53" providerId="LiveId" clId="{95359936-08BD-45A4-B753-1B3BACAFCC37}" dt="2025-05-02T15:52:40.182" v="386" actId="114"/>
          <ac:spMkLst>
            <pc:docMk/>
            <pc:sldMk cId="1128955079" sldId="259"/>
            <ac:spMk id="2" creationId="{495F2132-2447-4E4D-82FC-A993A00876B5}"/>
          </ac:spMkLst>
        </pc:spChg>
      </pc:sldChg>
      <pc:sldChg chg="modSp add mod">
        <pc:chgData name="Tancredi Greco" userId="68f4d11238ebce53" providerId="LiveId" clId="{95359936-08BD-45A4-B753-1B3BACAFCC37}" dt="2025-05-02T14:33:10.131" v="247" actId="20577"/>
        <pc:sldMkLst>
          <pc:docMk/>
          <pc:sldMk cId="1455380784" sldId="260"/>
        </pc:sldMkLst>
        <pc:spChg chg="mod">
          <ac:chgData name="Tancredi Greco" userId="68f4d11238ebce53" providerId="LiveId" clId="{95359936-08BD-45A4-B753-1B3BACAFCC37}" dt="2025-05-02T14:33:10.131" v="247" actId="20577"/>
          <ac:spMkLst>
            <pc:docMk/>
            <pc:sldMk cId="1455380784" sldId="260"/>
            <ac:spMk id="2" creationId="{53FEFC2B-2047-9DF9-6708-ED269064D7D6}"/>
          </ac:spMkLst>
        </pc:spChg>
      </pc:sldChg>
      <pc:sldChg chg="modSp add mod">
        <pc:chgData name="Tancredi Greco" userId="68f4d11238ebce53" providerId="LiveId" clId="{95359936-08BD-45A4-B753-1B3BACAFCC37}" dt="2025-05-02T14:34:19.624" v="346" actId="20577"/>
        <pc:sldMkLst>
          <pc:docMk/>
          <pc:sldMk cId="2736305415" sldId="261"/>
        </pc:sldMkLst>
        <pc:spChg chg="mod">
          <ac:chgData name="Tancredi Greco" userId="68f4d11238ebce53" providerId="LiveId" clId="{95359936-08BD-45A4-B753-1B3BACAFCC37}" dt="2025-05-02T14:34:19.624" v="346" actId="20577"/>
          <ac:spMkLst>
            <pc:docMk/>
            <pc:sldMk cId="2736305415" sldId="261"/>
            <ac:spMk id="2" creationId="{C12474D4-2D06-7AD4-F0EE-89F29B1D2D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14E136-DD13-0625-FEF4-0346993DD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224F2A-C11F-0719-A399-D0CAE6254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B7EAEE-8B4D-6D8A-D562-0DBA37E95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FA033F-0ED7-C3DC-539C-A92F208A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A6FA61-4BB3-93B9-91C6-26D02EFD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9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B7F4E2-9604-9EBD-3797-C4F094BC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156FBD-B54F-C816-E891-3330ABA22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C2D1B7-980D-9E42-32AA-78DE5F6A6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A09269-C5F5-63F0-3C05-638C05AE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A6CEDE-865A-6FE0-0227-BB9F66F1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51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3B5DA49-1E9E-C294-B455-58977BE7A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96164F-C050-F2D4-FFDC-FBBA9EBC8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888E11-B5A6-AE2F-CF86-858280D7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DAC85F-B062-F42E-5AF0-F023C864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3E5325-39E5-1A66-DC25-47780DBB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68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4FC35B-0E04-06DF-A01A-73EB2D933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9AC08E-3A03-E630-E212-296B5E03D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2472EA-A6D6-7120-B38B-BFBDD816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8C4AA2-2333-2235-436C-06D634FC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7A4F74-625B-8FF4-EA00-58735B2A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88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7DE2E0-A551-F8AC-E1E2-589E5B5A5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D2CE4D-58CE-A305-F057-16B4DF3EB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F47F57-7E15-FDB1-008E-31E5A79B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045A05-2017-5B51-2AA1-F5099623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F34D63-F6AE-9D91-78BB-7BE9DF1A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18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FEE926-5E7C-7045-EB0E-6426B164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7C6CF5-A448-A774-29DC-C73882CF7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DC8EBD-D00F-2B4C-275D-D4EB545D5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E4A02E6-1E82-F7A0-7F04-CDF456B02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FF7101-3340-728C-FAF0-0ADD8AEE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D58039-57A6-EABC-5199-FED8D5F36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13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3A6DF5-C83C-467A-455E-BBE9A15CF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F9B8B4-4138-3B39-E0C9-35E6EDD93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4F3A55-9472-DCB2-5A19-0B8E02B17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69D45A-69AF-10A8-AB35-5E684BD1D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DD76FA2-CDCA-EABB-14FF-01284CB21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EC03FA6-2712-4143-F442-698BF70A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50769B0-CFA5-50B7-17BA-808C26F9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13992B-64C0-D5E6-5F2F-CF10D86C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18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E49ACD-02D8-90BA-26B2-626ED2614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CC1E1AD-647C-522F-7DB6-FAC0A46AD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D68E74-DE7D-6C83-1B87-8A0D8129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DC293F-69ED-5EFF-424C-33DF5BD5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58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0F113A5-ADC9-C442-029C-A510F7DF5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95C415F-6F30-A20B-6C9F-F19C0F97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9476F9-98FB-9CCD-CF3A-B4779C4CE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08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3A331-3958-9975-6BC1-24B36AF6B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52AF96-B644-C60C-AF98-9616D90DC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28F8706-C780-67C4-0952-4C95AB13C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03EFC8-6B12-4C9F-C8B1-9936F4D26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6CB795-E41E-461D-9B50-E84D57F46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DD3E54-2502-DE1F-0756-489D6BD3D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94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A6A724-7B29-A9B9-BAAA-553D9B92F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79A6305-7F42-C20B-04F5-882AD27D9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D246B15-A29F-EACA-C2BE-E77A8DAB3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C6C786-75CB-8A15-E534-0DDAA627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2744B2-4074-2F1B-033F-233020FB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DEB2B1-7F3D-56BC-AEE6-E8CD177E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94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B55A5F-3C99-2B47-D992-E180C5C2B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99460E-C524-16F8-1268-02E1B569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077761-A259-3EE4-9A88-F2C647FBE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0D186E-E61E-412F-A3A8-74EF15F76A87}" type="datetimeFigureOut">
              <a:rPr lang="it-IT" smtClean="0"/>
              <a:t>02/05/2025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9C8FB1-CA6F-37E3-DA57-1F70DE641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7770C1-50D2-BED4-B1C3-47C448BC3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F4E36B-F69B-4E7F-B123-148FFA52CB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8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3DF5B7-A243-5854-A17D-5769F1D0C8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i="1" dirty="0" err="1"/>
              <a:t>Euriclea</a:t>
            </a:r>
            <a:r>
              <a:rPr lang="it-IT" i="1" dirty="0"/>
              <a:t> e Odisseo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00D1EE-0DAE-1A3F-C443-150459D2C6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/>
              <a:t>Odissea </a:t>
            </a:r>
            <a:r>
              <a:rPr lang="it-IT" dirty="0"/>
              <a:t>XIX, </a:t>
            </a:r>
            <a:r>
              <a:rPr lang="it-IT" dirty="0" err="1"/>
              <a:t>vv</a:t>
            </a:r>
            <a:r>
              <a:rPr lang="it-IT" dirty="0"/>
              <a:t>. 455 – 507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5062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230316B-4736-286E-3A17-4EF55F7060CB}"/>
              </a:ext>
            </a:extLst>
          </p:cNvPr>
          <p:cNvSpPr txBox="1"/>
          <p:nvPr/>
        </p:nvSpPr>
        <p:spPr>
          <a:xfrm>
            <a:off x="772886" y="381000"/>
            <a:ext cx="110707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Gli prestarono aiuto i cari figli di </a:t>
            </a:r>
            <a:r>
              <a:rPr lang="it-IT" sz="3000" dirty="0" err="1"/>
              <a:t>Autolico</a:t>
            </a:r>
            <a:r>
              <a:rPr lang="it-IT" sz="3000" dirty="0"/>
              <a:t>:</a:t>
            </a:r>
          </a:p>
          <a:p>
            <a:r>
              <a:rPr lang="it-IT" sz="3000" dirty="0"/>
              <a:t>legarono con abilità la ferita</a:t>
            </a:r>
          </a:p>
          <a:p>
            <a:r>
              <a:rPr lang="it-IT" sz="3000" u="sng" dirty="0"/>
              <a:t>con un incantesimo</a:t>
            </a:r>
            <a:r>
              <a:rPr lang="it-IT" sz="3000" dirty="0"/>
              <a:t> (</a:t>
            </a:r>
            <a:r>
              <a:rPr lang="el-GR" sz="3000" i="1" dirty="0"/>
              <a:t>ἐπαοιδῇ</a:t>
            </a:r>
            <a:r>
              <a:rPr lang="it-IT" sz="3000" dirty="0"/>
              <a:t>) fermarono il fosco sangue</a:t>
            </a:r>
          </a:p>
          <a:p>
            <a:r>
              <a:rPr lang="it-IT" sz="3000" dirty="0"/>
              <a:t>e subito lo riportarono a casa del padre.</a:t>
            </a:r>
          </a:p>
          <a:p>
            <a:r>
              <a:rPr lang="it-IT" sz="3000" dirty="0" err="1"/>
              <a:t>Autolico</a:t>
            </a:r>
            <a:r>
              <a:rPr lang="it-IT" sz="3000" dirty="0"/>
              <a:t> e i suoi figli, dopo averlo curato</a:t>
            </a:r>
          </a:p>
          <a:p>
            <a:r>
              <a:rPr lang="it-IT" sz="3000" dirty="0"/>
              <a:t>affettuosamente e avergli offerto splendidi doni,                     460</a:t>
            </a:r>
          </a:p>
          <a:p>
            <a:r>
              <a:rPr lang="it-IT" sz="3000" dirty="0"/>
              <a:t>furono lieti di riaccompagnarlo a Itaca (anche lui</a:t>
            </a:r>
          </a:p>
          <a:p>
            <a:r>
              <a:rPr lang="it-IT" sz="3000" dirty="0"/>
              <a:t>era contento di andare); suo padre e sua madre furono</a:t>
            </a:r>
          </a:p>
          <a:p>
            <a:r>
              <a:rPr lang="it-IT" sz="3000" dirty="0"/>
              <a:t>felici del suo ritorno e gli chiesero cosa era successo,</a:t>
            </a:r>
          </a:p>
          <a:p>
            <a:r>
              <a:rPr lang="it-IT" sz="3000" dirty="0"/>
              <a:t>per via della ferita: lui raccontò come lo avesse ferito</a:t>
            </a:r>
          </a:p>
          <a:p>
            <a:r>
              <a:rPr lang="it-IT" sz="3000" dirty="0"/>
              <a:t>un cinghiale con la sua zanna bianca, mentre andava           465</a:t>
            </a:r>
          </a:p>
          <a:p>
            <a:r>
              <a:rPr lang="it-IT" sz="3000" dirty="0"/>
              <a:t>a caccia con i figli di </a:t>
            </a:r>
            <a:r>
              <a:rPr lang="it-IT" sz="3000" dirty="0" err="1"/>
              <a:t>Autolico</a:t>
            </a:r>
            <a:r>
              <a:rPr lang="it-IT" sz="3000" dirty="0"/>
              <a:t>, sul Parnaso.</a:t>
            </a:r>
          </a:p>
        </p:txBody>
      </p:sp>
    </p:spTree>
    <p:extLst>
      <p:ext uri="{BB962C8B-B14F-4D97-AF65-F5344CB8AC3E}">
        <p14:creationId xmlns:p14="http://schemas.microsoft.com/office/powerpoint/2010/main" val="32525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93AC8-F8FF-C522-5E13-3793F06B7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A2109C-5759-5BDC-E9F4-038EB537D83C}"/>
              </a:ext>
            </a:extLst>
          </p:cNvPr>
          <p:cNvSpPr txBox="1"/>
          <p:nvPr/>
        </p:nvSpPr>
        <p:spPr>
          <a:xfrm>
            <a:off x="772886" y="381000"/>
            <a:ext cx="110707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Ora la vecchia, toccando la cicatrice con le mani aperte,</a:t>
            </a:r>
          </a:p>
          <a:p>
            <a:r>
              <a:rPr lang="it-IT" sz="3000" dirty="0"/>
              <a:t>la riconobbe palpandola e lasciò andare il piede.</a:t>
            </a:r>
          </a:p>
          <a:p>
            <a:r>
              <a:rPr lang="it-IT" sz="3000" dirty="0"/>
              <a:t>La gamba cadde dentro il lebete, il bronzo risuonò</a:t>
            </a:r>
          </a:p>
          <a:p>
            <a:r>
              <a:rPr lang="it-IT" sz="3000" dirty="0"/>
              <a:t>e si inclinò da una parte: l’acqua si sparse in terra.                             </a:t>
            </a:r>
          </a:p>
          <a:p>
            <a:r>
              <a:rPr lang="it-IT" sz="3000" u="sng" dirty="0"/>
              <a:t>Gioia ed angoscia</a:t>
            </a:r>
            <a:r>
              <a:rPr lang="it-IT" sz="3000" dirty="0"/>
              <a:t> (</a:t>
            </a:r>
            <a:r>
              <a:rPr lang="el-GR" sz="3000" i="1" dirty="0"/>
              <a:t>χάρμα καὶ ἄλγος</a:t>
            </a:r>
            <a:r>
              <a:rPr lang="it-IT" sz="3000" dirty="0"/>
              <a:t>) insieme la presero al cuore, gli occhi</a:t>
            </a:r>
          </a:p>
          <a:p>
            <a:r>
              <a:rPr lang="it-IT" sz="3000" dirty="0"/>
              <a:t>si riempirono di lacrime, arrestò la voce fiorente.</a:t>
            </a:r>
          </a:p>
          <a:p>
            <a:r>
              <a:rPr lang="it-IT" sz="3000" dirty="0"/>
              <a:t>Carezzandogli il mento, disse a Odisseo:</a:t>
            </a:r>
          </a:p>
          <a:p>
            <a:r>
              <a:rPr lang="it-IT" sz="3000" dirty="0"/>
              <a:t>“Oh sì, tu sei davvero Odisseo, figlio caro! E io prima</a:t>
            </a:r>
          </a:p>
          <a:p>
            <a:r>
              <a:rPr lang="it-IT" sz="3000" dirty="0"/>
              <a:t>non ti ho riconosciuto: dovevo prima toccare il mio re!”.</a:t>
            </a:r>
          </a:p>
          <a:p>
            <a:r>
              <a:rPr lang="it-IT" sz="3000" dirty="0"/>
              <a:t> Così disse; e rivolse lo sguardo a Penelope,</a:t>
            </a:r>
          </a:p>
          <a:p>
            <a:r>
              <a:rPr lang="it-IT" sz="3000" dirty="0"/>
              <a:t>voleva dirle che era tornato il suo sposo.</a:t>
            </a:r>
          </a:p>
        </p:txBody>
      </p:sp>
    </p:spTree>
    <p:extLst>
      <p:ext uri="{BB962C8B-B14F-4D97-AF65-F5344CB8AC3E}">
        <p14:creationId xmlns:p14="http://schemas.microsoft.com/office/powerpoint/2010/main" val="210634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B57269-7C82-CC1E-3C99-181A88F70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95F2132-2447-4E4D-82FC-A993A00876B5}"/>
              </a:ext>
            </a:extLst>
          </p:cNvPr>
          <p:cNvSpPr txBox="1"/>
          <p:nvPr/>
        </p:nvSpPr>
        <p:spPr>
          <a:xfrm>
            <a:off x="772886" y="381000"/>
            <a:ext cx="11070771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Ma lei non poteva vederla in viso né comprendere,</a:t>
            </a:r>
          </a:p>
          <a:p>
            <a:r>
              <a:rPr lang="it-IT" sz="3000" dirty="0"/>
              <a:t>perché Atena le aveva distratto la mente; Odisseo</a:t>
            </a:r>
          </a:p>
          <a:p>
            <a:r>
              <a:rPr lang="it-IT" sz="3000" dirty="0"/>
              <a:t>con la mano destra strinse la gola della vecchia,                     480</a:t>
            </a:r>
          </a:p>
          <a:p>
            <a:r>
              <a:rPr lang="it-IT" sz="3000" dirty="0"/>
              <a:t>con l’altra la tirò vicina a sé e le disse:</a:t>
            </a:r>
          </a:p>
          <a:p>
            <a:r>
              <a:rPr lang="it-IT" sz="3000" dirty="0"/>
              <a:t>“Balia (</a:t>
            </a:r>
            <a:r>
              <a:rPr lang="el-GR" sz="3000" i="1" dirty="0"/>
              <a:t>μαῖα</a:t>
            </a:r>
            <a:r>
              <a:rPr lang="it-IT" sz="3000" dirty="0"/>
              <a:t>), perché mi vuoi perdere? Eppure tu mi hai nutrito</a:t>
            </a:r>
          </a:p>
          <a:p>
            <a:r>
              <a:rPr lang="it-IT" sz="3000" dirty="0"/>
              <a:t>con il tuo petto; ora, dopo aver sopportato gran pene,</a:t>
            </a:r>
          </a:p>
          <a:p>
            <a:r>
              <a:rPr lang="it-IT" sz="3000" dirty="0"/>
              <a:t>arrivo dopo vent’anni alla terra dei padri.</a:t>
            </a:r>
          </a:p>
          <a:p>
            <a:r>
              <a:rPr lang="it-IT" sz="3000" dirty="0"/>
              <a:t>Ma, se lo hai capito, è un nume che te l’ha suggerito:             485</a:t>
            </a:r>
          </a:p>
          <a:p>
            <a:r>
              <a:rPr lang="it-IT" sz="3000" dirty="0"/>
              <a:t>taci! Che nessun altro lo sappia in casa.</a:t>
            </a:r>
          </a:p>
          <a:p>
            <a:r>
              <a:rPr lang="it-IT" sz="3000" u="sng" dirty="0"/>
              <a:t>Infatti </a:t>
            </a:r>
            <a:r>
              <a:rPr lang="it-IT" sz="3000" dirty="0"/>
              <a:t>(</a:t>
            </a:r>
            <a:r>
              <a:rPr lang="el-GR" sz="3000" i="1" dirty="0"/>
              <a:t>γὰρ</a:t>
            </a:r>
            <a:r>
              <a:rPr lang="it-IT" sz="3000" dirty="0"/>
              <a:t>), ti dico una cosa e stai certa che avverrà:</a:t>
            </a:r>
          </a:p>
          <a:p>
            <a:r>
              <a:rPr lang="it-IT" sz="3000" dirty="0"/>
              <a:t>se per mano mia un nume abbatterà i pretendenti,</a:t>
            </a:r>
          </a:p>
          <a:p>
            <a:r>
              <a:rPr lang="it-IT" sz="3000" dirty="0"/>
              <a:t>io non risparmierò neppure te, nutrice,</a:t>
            </a:r>
          </a:p>
          <a:p>
            <a:r>
              <a:rPr lang="it-IT" sz="3000" dirty="0"/>
              <a:t>quando ucciderò tutte le altre ancelle”. </a:t>
            </a:r>
          </a:p>
        </p:txBody>
      </p:sp>
    </p:spTree>
    <p:extLst>
      <p:ext uri="{BB962C8B-B14F-4D97-AF65-F5344CB8AC3E}">
        <p14:creationId xmlns:p14="http://schemas.microsoft.com/office/powerpoint/2010/main" val="112895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14283-50F2-9AC6-6522-8257ADF7F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3FEFC2B-2047-9DF9-6708-ED269064D7D6}"/>
              </a:ext>
            </a:extLst>
          </p:cNvPr>
          <p:cNvSpPr txBox="1"/>
          <p:nvPr/>
        </p:nvSpPr>
        <p:spPr>
          <a:xfrm>
            <a:off x="772886" y="381000"/>
            <a:ext cx="110707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Le rispose allora la fedele nutrice </a:t>
            </a:r>
            <a:r>
              <a:rPr lang="it-IT" sz="3000" dirty="0" err="1"/>
              <a:t>Euriclea</a:t>
            </a:r>
            <a:r>
              <a:rPr lang="it-IT" sz="3000" dirty="0"/>
              <a:t>:</a:t>
            </a:r>
          </a:p>
          <a:p>
            <a:r>
              <a:rPr lang="it-IT" sz="3000" dirty="0"/>
              <a:t>“Figlio mio, quali parole ti sono uscite dai denti!</a:t>
            </a:r>
          </a:p>
          <a:p>
            <a:r>
              <a:rPr lang="it-IT" sz="3000" dirty="0"/>
              <a:t>Tu sai che la mia volontà è salda e indomabile:</a:t>
            </a:r>
          </a:p>
          <a:p>
            <a:r>
              <a:rPr lang="it-IT" sz="3000" dirty="0"/>
              <a:t>resisterò come dura roccia, come il ferro.</a:t>
            </a:r>
          </a:p>
          <a:p>
            <a:r>
              <a:rPr lang="it-IT" sz="3000" dirty="0"/>
              <a:t>Ora ti dirò un’altra cosa e tu tienila a mente:     </a:t>
            </a:r>
          </a:p>
          <a:p>
            <a:r>
              <a:rPr lang="it-IT" sz="3000" dirty="0"/>
              <a:t>se per mano tua un nume abbatterà i pretendenti,</a:t>
            </a:r>
          </a:p>
          <a:p>
            <a:r>
              <a:rPr lang="it-IT" sz="3000" dirty="0"/>
              <a:t>allora io ti elencherò, tra le donne di questa casa,</a:t>
            </a:r>
          </a:p>
          <a:p>
            <a:r>
              <a:rPr lang="it-IT" sz="3000" dirty="0"/>
              <a:t>quelle che ti tradiscono e quelle che ti sono fedeli”.</a:t>
            </a:r>
          </a:p>
          <a:p>
            <a:r>
              <a:rPr lang="it-IT" sz="3000" dirty="0"/>
              <a:t>Rispondendo le disse l’astuto Odisseo:</a:t>
            </a:r>
          </a:p>
        </p:txBody>
      </p:sp>
    </p:spTree>
    <p:extLst>
      <p:ext uri="{BB962C8B-B14F-4D97-AF65-F5344CB8AC3E}">
        <p14:creationId xmlns:p14="http://schemas.microsoft.com/office/powerpoint/2010/main" val="145538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96EFD-0B78-9793-F6EE-A34E26E05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12474D4-2D06-7AD4-F0EE-89F29B1D2D1A}"/>
              </a:ext>
            </a:extLst>
          </p:cNvPr>
          <p:cNvSpPr txBox="1"/>
          <p:nvPr/>
        </p:nvSpPr>
        <p:spPr>
          <a:xfrm>
            <a:off x="772886" y="381000"/>
            <a:ext cx="110707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Le rispose allora l’ingegnoso Odisseo:</a:t>
            </a:r>
          </a:p>
          <a:p>
            <a:r>
              <a:rPr lang="it-IT" sz="3000" dirty="0"/>
              <a:t>“Nutrice, perché dovresti dirmelo tu? Non c’è bisogno:                500</a:t>
            </a:r>
          </a:p>
          <a:p>
            <a:r>
              <a:rPr lang="it-IT" sz="3000" dirty="0"/>
              <a:t>io stesso le saprò vedere e riconoscere una ad una.</a:t>
            </a:r>
          </a:p>
          <a:p>
            <a:r>
              <a:rPr lang="it-IT" sz="3000" dirty="0"/>
              <a:t>Tu resta in silenzio e affida ogni cosa agli Dei”.</a:t>
            </a:r>
          </a:p>
          <a:p>
            <a:r>
              <a:rPr lang="it-IT" sz="3000" dirty="0"/>
              <a:t>Così disse; la vecchia attraversò la sala per prendere</a:t>
            </a:r>
          </a:p>
          <a:p>
            <a:r>
              <a:rPr lang="it-IT" sz="3000" dirty="0"/>
              <a:t>altra acqua: quella di prima si era tutta versata.</a:t>
            </a:r>
          </a:p>
          <a:p>
            <a:r>
              <a:rPr lang="it-IT" sz="3000" dirty="0"/>
              <a:t>Dopo che </a:t>
            </a:r>
            <a:r>
              <a:rPr lang="it-IT" sz="3000" dirty="0" err="1"/>
              <a:t>Euriclea</a:t>
            </a:r>
            <a:r>
              <a:rPr lang="it-IT" sz="3000" dirty="0"/>
              <a:t> lo ebbe lavato e spalmato d’olio,                       505</a:t>
            </a:r>
          </a:p>
          <a:p>
            <a:r>
              <a:rPr lang="it-IT" sz="3000" dirty="0"/>
              <a:t>Odisseo avvicinò di nuovo il suo seggio al fuoco,</a:t>
            </a:r>
          </a:p>
          <a:p>
            <a:r>
              <a:rPr lang="it-IT" sz="3000" dirty="0"/>
              <a:t>per potersi riscaldare; coprì la cicatrice con le sue vesti lacere.</a:t>
            </a:r>
          </a:p>
        </p:txBody>
      </p:sp>
    </p:spTree>
    <p:extLst>
      <p:ext uri="{BB962C8B-B14F-4D97-AF65-F5344CB8AC3E}">
        <p14:creationId xmlns:p14="http://schemas.microsoft.com/office/powerpoint/2010/main" val="2736305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578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di Office</vt:lpstr>
      <vt:lpstr>Euriclea e Odisseo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1</cp:revision>
  <dcterms:created xsi:type="dcterms:W3CDTF">2025-05-02T14:04:38Z</dcterms:created>
  <dcterms:modified xsi:type="dcterms:W3CDTF">2025-05-02T15:52:44Z</dcterms:modified>
</cp:coreProperties>
</file>