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D839DF-55C2-45F5-8681-F21B34BE329F}" v="10" dt="2025-05-11T15:27:12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FBD839DF-55C2-45F5-8681-F21B34BE329F}"/>
    <pc:docChg chg="undo custSel addSld delSld modSld">
      <pc:chgData name="Tancredi Greco" userId="68f4d11238ebce53" providerId="LiveId" clId="{FBD839DF-55C2-45F5-8681-F21B34BE329F}" dt="2025-05-11T15:52:12.990" v="638" actId="20577"/>
      <pc:docMkLst>
        <pc:docMk/>
      </pc:docMkLst>
      <pc:sldChg chg="modSp mod">
        <pc:chgData name="Tancredi Greco" userId="68f4d11238ebce53" providerId="LiveId" clId="{FBD839DF-55C2-45F5-8681-F21B34BE329F}" dt="2025-05-11T14:07:02.833" v="27" actId="255"/>
        <pc:sldMkLst>
          <pc:docMk/>
          <pc:sldMk cId="3015833486" sldId="257"/>
        </pc:sldMkLst>
        <pc:spChg chg="mod">
          <ac:chgData name="Tancredi Greco" userId="68f4d11238ebce53" providerId="LiveId" clId="{FBD839DF-55C2-45F5-8681-F21B34BE329F}" dt="2025-05-11T14:07:02.833" v="27" actId="255"/>
          <ac:spMkLst>
            <pc:docMk/>
            <pc:sldMk cId="3015833486" sldId="257"/>
            <ac:spMk id="3" creationId="{765A39AD-568C-E40C-D0AB-A99D9621374F}"/>
          </ac:spMkLst>
        </pc:spChg>
      </pc:sldChg>
      <pc:sldChg chg="addSp delSp modSp new mod">
        <pc:chgData name="Tancredi Greco" userId="68f4d11238ebce53" providerId="LiveId" clId="{FBD839DF-55C2-45F5-8681-F21B34BE329F}" dt="2025-05-11T14:35:01.396" v="332" actId="20577"/>
        <pc:sldMkLst>
          <pc:docMk/>
          <pc:sldMk cId="3793410224" sldId="258"/>
        </pc:sldMkLst>
        <pc:spChg chg="add del mod">
          <ac:chgData name="Tancredi Greco" userId="68f4d11238ebce53" providerId="LiveId" clId="{FBD839DF-55C2-45F5-8681-F21B34BE329F}" dt="2025-05-11T13:40:47.767" v="18"/>
          <ac:spMkLst>
            <pc:docMk/>
            <pc:sldMk cId="3793410224" sldId="258"/>
            <ac:spMk id="2" creationId="{F6A06D5B-9255-23B2-0A20-334ABC314829}"/>
          </ac:spMkLst>
        </pc:spChg>
        <pc:spChg chg="add mod">
          <ac:chgData name="Tancredi Greco" userId="68f4d11238ebce53" providerId="LiveId" clId="{FBD839DF-55C2-45F5-8681-F21B34BE329F}" dt="2025-05-11T14:35:01.396" v="332" actId="20577"/>
          <ac:spMkLst>
            <pc:docMk/>
            <pc:sldMk cId="3793410224" sldId="258"/>
            <ac:spMk id="3" creationId="{3C021DD2-25C8-5DA2-D706-38BE6B9AB678}"/>
          </ac:spMkLst>
        </pc:spChg>
      </pc:sldChg>
      <pc:sldChg chg="addSp delSp modSp add mod">
        <pc:chgData name="Tancredi Greco" userId="68f4d11238ebce53" providerId="LiveId" clId="{FBD839DF-55C2-45F5-8681-F21B34BE329F}" dt="2025-05-11T14:55:07.247" v="406" actId="14100"/>
        <pc:sldMkLst>
          <pc:docMk/>
          <pc:sldMk cId="2820079266" sldId="259"/>
        </pc:sldMkLst>
        <pc:spChg chg="add mod">
          <ac:chgData name="Tancredi Greco" userId="68f4d11238ebce53" providerId="LiveId" clId="{FBD839DF-55C2-45F5-8681-F21B34BE329F}" dt="2025-05-11T14:55:07.247" v="406" actId="14100"/>
          <ac:spMkLst>
            <pc:docMk/>
            <pc:sldMk cId="2820079266" sldId="259"/>
            <ac:spMk id="2" creationId="{5E3630C8-160F-B6B5-D281-B24E000A3D89}"/>
          </ac:spMkLst>
        </pc:spChg>
        <pc:spChg chg="add del mod">
          <ac:chgData name="Tancredi Greco" userId="68f4d11238ebce53" providerId="LiveId" clId="{FBD839DF-55C2-45F5-8681-F21B34BE329F}" dt="2025-05-11T14:36:04.050" v="338" actId="47"/>
          <ac:spMkLst>
            <pc:docMk/>
            <pc:sldMk cId="2820079266" sldId="259"/>
            <ac:spMk id="3" creationId="{39B33B0F-8942-6DD3-4291-0A6DB20C1FDB}"/>
          </ac:spMkLst>
        </pc:spChg>
      </pc:sldChg>
      <pc:sldChg chg="delSp modSp new mod">
        <pc:chgData name="Tancredi Greco" userId="68f4d11238ebce53" providerId="LiveId" clId="{FBD839DF-55C2-45F5-8681-F21B34BE329F}" dt="2025-05-11T14:59:41.172" v="453" actId="20577"/>
        <pc:sldMkLst>
          <pc:docMk/>
          <pc:sldMk cId="755193087" sldId="260"/>
        </pc:sldMkLst>
        <pc:spChg chg="del">
          <ac:chgData name="Tancredi Greco" userId="68f4d11238ebce53" providerId="LiveId" clId="{FBD839DF-55C2-45F5-8681-F21B34BE329F}" dt="2025-05-11T14:55:23.776" v="410" actId="21"/>
          <ac:spMkLst>
            <pc:docMk/>
            <pc:sldMk cId="755193087" sldId="260"/>
            <ac:spMk id="2" creationId="{E0737B5C-5CCE-028E-9EFF-70245B81D8A4}"/>
          </ac:spMkLst>
        </pc:spChg>
        <pc:spChg chg="mod">
          <ac:chgData name="Tancredi Greco" userId="68f4d11238ebce53" providerId="LiveId" clId="{FBD839DF-55C2-45F5-8681-F21B34BE329F}" dt="2025-05-11T14:59:41.172" v="453" actId="20577"/>
          <ac:spMkLst>
            <pc:docMk/>
            <pc:sldMk cId="755193087" sldId="260"/>
            <ac:spMk id="3" creationId="{646FC4A7-18C2-0428-CC14-A36B69AC1751}"/>
          </ac:spMkLst>
        </pc:spChg>
      </pc:sldChg>
      <pc:sldChg chg="add del">
        <pc:chgData name="Tancredi Greco" userId="68f4d11238ebce53" providerId="LiveId" clId="{FBD839DF-55C2-45F5-8681-F21B34BE329F}" dt="2025-05-11T14:36:06.962" v="339" actId="47"/>
        <pc:sldMkLst>
          <pc:docMk/>
          <pc:sldMk cId="3182212638" sldId="260"/>
        </pc:sldMkLst>
      </pc:sldChg>
      <pc:sldChg chg="delSp modSp new mod">
        <pc:chgData name="Tancredi Greco" userId="68f4d11238ebce53" providerId="LiveId" clId="{FBD839DF-55C2-45F5-8681-F21B34BE329F}" dt="2025-05-11T15:09:56.737" v="515" actId="255"/>
        <pc:sldMkLst>
          <pc:docMk/>
          <pc:sldMk cId="1341568509" sldId="261"/>
        </pc:sldMkLst>
        <pc:spChg chg="del">
          <ac:chgData name="Tancredi Greco" userId="68f4d11238ebce53" providerId="LiveId" clId="{FBD839DF-55C2-45F5-8681-F21B34BE329F}" dt="2025-05-11T15:01:42.955" v="457" actId="21"/>
          <ac:spMkLst>
            <pc:docMk/>
            <pc:sldMk cId="1341568509" sldId="261"/>
            <ac:spMk id="2" creationId="{B41FE320-BCA5-773B-7B97-438D6621CC00}"/>
          </ac:spMkLst>
        </pc:spChg>
        <pc:spChg chg="mod">
          <ac:chgData name="Tancredi Greco" userId="68f4d11238ebce53" providerId="LiveId" clId="{FBD839DF-55C2-45F5-8681-F21B34BE329F}" dt="2025-05-11T15:09:56.737" v="515" actId="255"/>
          <ac:spMkLst>
            <pc:docMk/>
            <pc:sldMk cId="1341568509" sldId="261"/>
            <ac:spMk id="3" creationId="{18EB5035-9801-4269-5A24-D247C5043A47}"/>
          </ac:spMkLst>
        </pc:spChg>
      </pc:sldChg>
      <pc:sldChg chg="modSp add mod">
        <pc:chgData name="Tancredi Greco" userId="68f4d11238ebce53" providerId="LiveId" clId="{FBD839DF-55C2-45F5-8681-F21B34BE329F}" dt="2025-05-11T15:12:13.890" v="545" actId="20577"/>
        <pc:sldMkLst>
          <pc:docMk/>
          <pc:sldMk cId="1715917129" sldId="262"/>
        </pc:sldMkLst>
        <pc:spChg chg="mod">
          <ac:chgData name="Tancredi Greco" userId="68f4d11238ebce53" providerId="LiveId" clId="{FBD839DF-55C2-45F5-8681-F21B34BE329F}" dt="2025-05-11T15:12:13.890" v="545" actId="20577"/>
          <ac:spMkLst>
            <pc:docMk/>
            <pc:sldMk cId="1715917129" sldId="262"/>
            <ac:spMk id="3" creationId="{5DC64C0D-E718-D529-D4F9-70F8FE4E0DA9}"/>
          </ac:spMkLst>
        </pc:spChg>
      </pc:sldChg>
      <pc:sldChg chg="modSp add mod">
        <pc:chgData name="Tancredi Greco" userId="68f4d11238ebce53" providerId="LiveId" clId="{FBD839DF-55C2-45F5-8681-F21B34BE329F}" dt="2025-05-11T15:23:36.745" v="559" actId="20577"/>
        <pc:sldMkLst>
          <pc:docMk/>
          <pc:sldMk cId="597194940" sldId="263"/>
        </pc:sldMkLst>
        <pc:spChg chg="mod">
          <ac:chgData name="Tancredi Greco" userId="68f4d11238ebce53" providerId="LiveId" clId="{FBD839DF-55C2-45F5-8681-F21B34BE329F}" dt="2025-05-11T15:23:36.745" v="559" actId="20577"/>
          <ac:spMkLst>
            <pc:docMk/>
            <pc:sldMk cId="597194940" sldId="263"/>
            <ac:spMk id="3" creationId="{0F72A7D7-920B-B32E-E537-3395657EC17C}"/>
          </ac:spMkLst>
        </pc:spChg>
      </pc:sldChg>
      <pc:sldChg chg="modSp add mod">
        <pc:chgData name="Tancredi Greco" userId="68f4d11238ebce53" providerId="LiveId" clId="{FBD839DF-55C2-45F5-8681-F21B34BE329F}" dt="2025-05-11T15:52:12.990" v="638" actId="20577"/>
        <pc:sldMkLst>
          <pc:docMk/>
          <pc:sldMk cId="1528238100" sldId="264"/>
        </pc:sldMkLst>
        <pc:spChg chg="mod">
          <ac:chgData name="Tancredi Greco" userId="68f4d11238ebce53" providerId="LiveId" clId="{FBD839DF-55C2-45F5-8681-F21B34BE329F}" dt="2025-05-11T15:52:12.990" v="638" actId="20577"/>
          <ac:spMkLst>
            <pc:docMk/>
            <pc:sldMk cId="1528238100" sldId="264"/>
            <ac:spMk id="3" creationId="{FC483932-8A9C-2E85-EE01-3E94BBAE50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95B0BB-1719-E21F-7D2C-D7B5FDD0C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A91C83-6E03-DEE1-4B78-2106671D6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3D522A-B133-27F3-BC9E-7CD56D90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E2D6E3-F4C6-DD75-BF28-9CEF6B94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F7E82E-13D5-6124-72D0-A9F46891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43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E34C4-4CCD-3822-A007-E9B54AA7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8C792B2-ECA0-4700-3F85-5E2F04EBC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5F41A1-8944-AA7A-FFC4-7B19F5D2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C08CF1-FF9B-D010-3099-B4BC090B6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411AD5-6FF4-3A6D-4B72-B4192A7C5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30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238AF94-4000-1C99-D42C-F63E81C41F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296F19-21C1-0566-D821-CC698CA1D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6F0E3B-4677-25F6-34AF-04E77C9C1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696FF9-F0EE-1A96-F20C-0078C1AF6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EA1DB4-7F40-E012-25C0-EFD0E85C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523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49D80B-503D-3319-5BA5-F51C62A2E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8217E0-2B8A-E367-CFE0-717913F30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21FE65-C1E7-1856-AD8F-46D25BCB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F6C0BF-8D32-248D-DCA1-72F09EB1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FF9724-8E43-0434-F550-6F5353F8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63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60A85-BE4E-D07F-A4DF-D54463D2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D7935C-E4DD-6843-3D65-362C36090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715D89-5636-5964-02E8-858E1001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FF1565-CB2F-F1BD-A1DC-950AC5DC2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D46516-4359-2E99-7A81-64F79206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44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F27642-9166-96FA-B4CA-EABDE5D8F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51096D-5F58-F6CB-B56D-1D5870BF0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59ED18-F1AA-3477-A26D-23AE35099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26B43D-78DA-C5F0-9AB6-EA823D49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955734-9507-3592-A7F8-FEC8A676D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26A0E6-0F4A-25EE-A7E4-A5BB38C8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18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373EBC-C621-152B-04DD-894B0BA8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2B77730-62A8-4A56-9904-F181F93F3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3026E5-1EB4-B5B0-2D45-5C268A317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01B819C-461A-B26C-EB37-AC64A2EAF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F9E2751-AA46-CC85-F3A2-AD8AB9EB99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DD5FAC9-40DE-971B-BA91-701936456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FA9DDDE-50EF-984C-70E7-BA9B96875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1DAA33E-95B0-D43C-374C-08870A1D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67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466153-3752-6D0C-42B1-B0EF4AE8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B67FA9C-569C-083E-4AAC-B24433307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D33D89-D2D9-4BDF-BF58-0E2A739C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95C105-E959-E1E3-1B9B-DA11D24DC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90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08E7024-2E35-9F84-43E8-8D662CDD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C9D52D-B2B9-1071-0F0C-56BEC468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91EEC08-019C-19AE-D205-CE7EE13F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19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39CDBB-EE84-47F6-F61C-090573519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7A9DB6-1778-6EA2-01DF-DB4C4ACA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C3E6B7-57DB-2FFE-B433-A9DC7C051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12963CA-40FF-582F-9106-292863A1E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1F2BAD-760D-22A5-179B-A76D54B4D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BA480F-0EAA-9A18-30A7-7FAF477F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73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6BF608-7A85-8B27-B99A-7032C327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C93979D-6765-530C-B076-186508DB8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A7EBB3-5117-3753-BF7D-B49699CB5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02FFE6-792E-1C78-5491-7DC07CA4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18E450-5C32-D2F9-47F2-2A181842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C50C87-E881-F4E1-A417-893BA091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82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ADE7106-5F9F-19C0-CA40-C25C9C56A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896D2A-525D-C4EE-F805-DFA9087F5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1F1326-0810-05FC-D4E3-BDEF88A64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A4496F-D7A2-4E87-8599-CB1EB735F247}" type="datetimeFigureOut">
              <a:rPr lang="it-IT" smtClean="0"/>
              <a:t>11/05/2025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A1B2D2-F642-53B4-DF95-837E723A6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3FD11A-B134-1B7B-B4A1-4A8D91F34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942E00-8D4D-47BB-83FE-D045CE197A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62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A9139B-A7A4-A67D-5E20-84058A8B8F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i="1" dirty="0"/>
              <a:t>Il fantasma di Cinzia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E351B03-3F90-2DAB-7EBC-8BE12BB812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Properzio, </a:t>
            </a:r>
            <a:r>
              <a:rPr lang="it-IT" i="1" dirty="0"/>
              <a:t>Elegie </a:t>
            </a:r>
            <a:r>
              <a:rPr lang="it-IT" dirty="0"/>
              <a:t>IV, 7 (39 – 96)</a:t>
            </a:r>
          </a:p>
        </p:txBody>
      </p:sp>
    </p:spTree>
    <p:extLst>
      <p:ext uri="{BB962C8B-B14F-4D97-AF65-F5344CB8AC3E}">
        <p14:creationId xmlns:p14="http://schemas.microsoft.com/office/powerpoint/2010/main" val="125797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24C54E-AF56-6717-D96C-C597EDA19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Elegie </a:t>
            </a:r>
            <a:r>
              <a:rPr lang="it-IT" dirty="0"/>
              <a:t>IV, 7, 39 – 96 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5A39AD-568C-E40C-D0AB-A99D962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73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/>
              <a:t>Colei che poco fa è stata esaminata (</a:t>
            </a:r>
            <a:r>
              <a:rPr lang="it-IT" i="1" dirty="0" err="1"/>
              <a:t>inspecta</a:t>
            </a:r>
            <a:r>
              <a:rPr lang="it-IT" i="1" dirty="0"/>
              <a:t> est</a:t>
            </a:r>
            <a:r>
              <a:rPr lang="it-IT" dirty="0"/>
              <a:t>) per strada di notte a poco prezzo,</a:t>
            </a:r>
          </a:p>
          <a:p>
            <a:pPr marL="0" indent="0">
              <a:buNone/>
            </a:pPr>
            <a:r>
              <a:rPr lang="it-IT" dirty="0"/>
              <a:t>adesso lascia sul suolo l’impronta dorata della sua </a:t>
            </a:r>
            <a:r>
              <a:rPr lang="it-IT" dirty="0" err="1"/>
              <a:t>ciclade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/>
              <a:t>in cambio, assegna pesi maggiori di lana in iniqui cestelli (</a:t>
            </a:r>
            <a:r>
              <a:rPr lang="it-IT" i="1" dirty="0" err="1"/>
              <a:t>quasillis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se un’ancella ciarliera ha parlato della mia bellezza; </a:t>
            </a:r>
          </a:p>
          <a:p>
            <a:pPr marL="0" indent="0">
              <a:buNone/>
            </a:pPr>
            <a:r>
              <a:rPr lang="it-IT" dirty="0"/>
              <a:t>Petale (</a:t>
            </a:r>
            <a:r>
              <a:rPr lang="el-GR" dirty="0"/>
              <a:t>πέταλον</a:t>
            </a:r>
            <a:r>
              <a:rPr lang="it-IT" dirty="0"/>
              <a:t>), colpevole di aver portato corone di fiori sulla mia tomba,</a:t>
            </a:r>
          </a:p>
          <a:p>
            <a:pPr marL="0" indent="0">
              <a:buNone/>
            </a:pPr>
            <a:r>
              <a:rPr lang="it-IT" dirty="0"/>
              <a:t>da vecchia ha provato le catene del lurido ceppo; </a:t>
            </a:r>
          </a:p>
          <a:p>
            <a:pPr marL="0" indent="0">
              <a:buNone/>
            </a:pPr>
            <a:r>
              <a:rPr lang="it-IT" dirty="0" err="1"/>
              <a:t>Lalage</a:t>
            </a:r>
            <a:r>
              <a:rPr lang="it-IT" dirty="0"/>
              <a:t> (</a:t>
            </a:r>
            <a:r>
              <a:rPr lang="el-GR" dirty="0"/>
              <a:t>λαλαγέω</a:t>
            </a:r>
            <a:r>
              <a:rPr lang="it-IT" dirty="0"/>
              <a:t>) pure, appesa alle trecce, viene battuta,</a:t>
            </a:r>
          </a:p>
          <a:p>
            <a:pPr marL="0" indent="0">
              <a:buNone/>
            </a:pPr>
            <a:r>
              <a:rPr lang="it-IT" dirty="0"/>
              <a:t> perché ha osato fare richieste in mio nome.</a:t>
            </a:r>
          </a:p>
        </p:txBody>
      </p:sp>
    </p:spTree>
    <p:extLst>
      <p:ext uri="{BB962C8B-B14F-4D97-AF65-F5344CB8AC3E}">
        <p14:creationId xmlns:p14="http://schemas.microsoft.com/office/powerpoint/2010/main" val="301583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021DD2-25C8-5DA2-D706-38BE6B9AB678}"/>
              </a:ext>
            </a:extLst>
          </p:cNvPr>
          <p:cNvSpPr txBox="1"/>
          <p:nvPr/>
        </p:nvSpPr>
        <p:spPr>
          <a:xfrm>
            <a:off x="576943" y="435429"/>
            <a:ext cx="110163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Senza che tu ti opponessi, ha fuso l’oro del mio ritratto</a:t>
            </a:r>
          </a:p>
          <a:p>
            <a:r>
              <a:rPr lang="it-IT" sz="3000" dirty="0"/>
              <a:t>per avere una dote dal nostro rogo ardente.</a:t>
            </a:r>
          </a:p>
          <a:p>
            <a:r>
              <a:rPr lang="it-IT" sz="3000" dirty="0"/>
              <a:t>Tuttavia non infierisco: eppure te lo meriteresti, Properzio:</a:t>
            </a:r>
          </a:p>
          <a:p>
            <a:r>
              <a:rPr lang="it-IT" sz="3000" dirty="0"/>
              <a:t>è stato lungo il mio regno nei tuoi libri.</a:t>
            </a:r>
          </a:p>
          <a:p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Giuro per il canto dei Fati che per nessuno è riavvolgibile</a:t>
            </a:r>
            <a:r>
              <a:rPr lang="it-IT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il cane dalle tre teste possa blandamente latrare per me!)</a:t>
            </a:r>
          </a:p>
          <a:p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io ti sono stata fedele. Se mento, la vipera sibili</a:t>
            </a:r>
          </a:p>
          <a:p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sulla mia tomba e si distenda sulle mie ossa!</a:t>
            </a:r>
          </a:p>
          <a:p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Infatti due sono le sedi assegnate in sorte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lungo l’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orribile fiume</a:t>
            </a:r>
          </a:p>
          <a:p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tutta la folla rema sull’acqua che va in due direzioni differenti:</a:t>
            </a:r>
            <a:endParaRPr lang="it-I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793410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5BD89-ABD2-62E3-0AE9-7097CA414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9B33B0F-8942-6DD3-4291-0A6DB20C1FDB}"/>
              </a:ext>
            </a:extLst>
          </p:cNvPr>
          <p:cNvSpPr txBox="1"/>
          <p:nvPr/>
        </p:nvSpPr>
        <p:spPr>
          <a:xfrm>
            <a:off x="576943" y="435429"/>
            <a:ext cx="110163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0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3630C8-160F-B6B5-D281-B24E000A3D89}"/>
              </a:ext>
            </a:extLst>
          </p:cNvPr>
          <p:cNvSpPr txBox="1"/>
          <p:nvPr/>
        </p:nvSpPr>
        <p:spPr>
          <a:xfrm>
            <a:off x="859970" y="544286"/>
            <a:ext cx="106353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†</a:t>
            </a:r>
            <a:r>
              <a:rPr lang="it-IT" sz="3200" dirty="0"/>
              <a:t>Una trasporta il disonore di </a:t>
            </a:r>
            <a:r>
              <a:rPr lang="it-IT" sz="3200" dirty="0" err="1"/>
              <a:t>Clitemestra</a:t>
            </a:r>
            <a:r>
              <a:rPr lang="it-IT" sz="3200" dirty="0"/>
              <a:t>, l’altra</a:t>
            </a:r>
            <a:r>
              <a:rPr lang="it-IT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†</a:t>
            </a:r>
            <a:endParaRPr lang="it-IT" sz="3200" dirty="0"/>
          </a:p>
          <a:p>
            <a:r>
              <a:rPr lang="it-IT" sz="3200" dirty="0"/>
              <a:t>porta il mostro di legno della falsa mucca di Creta.</a:t>
            </a:r>
          </a:p>
          <a:p>
            <a:r>
              <a:rPr lang="it-IT" sz="3200" dirty="0"/>
              <a:t>Ma ecco l’altra velocemente portata su un battello carico di ghirlande,</a:t>
            </a:r>
          </a:p>
          <a:p>
            <a:r>
              <a:rPr lang="it-IT" sz="3200" dirty="0"/>
              <a:t>là dove un’aura beata accarezza le rose d’Elisio,</a:t>
            </a:r>
          </a:p>
          <a:p>
            <a:r>
              <a:rPr lang="it-IT" sz="3200" dirty="0"/>
              <a:t>dove la lira armoniosa risuona e i bronzi rotondi di Cibele</a:t>
            </a:r>
          </a:p>
          <a:p>
            <a:r>
              <a:rPr lang="it-IT" sz="3200" dirty="0"/>
              <a:t>e i plettri di Lidia per le danze mitrate.</a:t>
            </a:r>
          </a:p>
        </p:txBody>
      </p:sp>
    </p:spTree>
    <p:extLst>
      <p:ext uri="{BB962C8B-B14F-4D97-AF65-F5344CB8AC3E}">
        <p14:creationId xmlns:p14="http://schemas.microsoft.com/office/powerpoint/2010/main" val="282007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6FC4A7-18C2-0428-CC14-A36B69AC1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457"/>
            <a:ext cx="10515600" cy="5839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Andromeda ed </a:t>
            </a:r>
            <a:r>
              <a:rPr lang="it-IT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Ipermestra</a:t>
            </a: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sposa priva di macchia,</a:t>
            </a:r>
          </a:p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narrano momenti ben noti della loro storia:</a:t>
            </a:r>
          </a:p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questa si lamenta che le sue braccia sono livide delle catene materne</a:t>
            </a:r>
          </a:p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le mani non hanno meritato i freddi scogli;</a:t>
            </a:r>
          </a:p>
          <a:p>
            <a:pPr marL="0" indent="0">
              <a:buNone/>
            </a:pPr>
            <a:r>
              <a:rPr lang="it-IT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Ipermestra</a:t>
            </a: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narra delle sorelle che hanno osato un grande misfatto,</a:t>
            </a:r>
          </a:p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che il suo animo non ha saputo reggere a un simile crimine.</a:t>
            </a:r>
          </a:p>
          <a:p>
            <a:pPr marL="0" indent="0">
              <a:buNone/>
            </a:pPr>
            <a:r>
              <a:rPr lang="it-IT" sz="3000" dirty="0"/>
              <a:t>Così con le lacrime della morte curiamo gli amori della vita:</a:t>
            </a:r>
          </a:p>
          <a:p>
            <a:pPr marL="0" indent="0">
              <a:buNone/>
            </a:pPr>
            <a:r>
              <a:rPr lang="it-IT" sz="3000" dirty="0"/>
              <a:t>io nascondo i molti crimini della tua perfidia.</a:t>
            </a:r>
          </a:p>
        </p:txBody>
      </p:sp>
    </p:spTree>
    <p:extLst>
      <p:ext uri="{BB962C8B-B14F-4D97-AF65-F5344CB8AC3E}">
        <p14:creationId xmlns:p14="http://schemas.microsoft.com/office/powerpoint/2010/main" val="75519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EB5035-9801-4269-5A24-D247C5043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Ma ora ti diamo degli incarichi (</a:t>
            </a:r>
            <a:r>
              <a:rPr lang="it-IT" sz="3000" i="1" dirty="0"/>
              <a:t>mandata</a:t>
            </a:r>
            <a:r>
              <a:rPr lang="it-IT" sz="3000" dirty="0"/>
              <a:t>)</a:t>
            </a:r>
            <a:r>
              <a:rPr lang="it-IT" sz="3000" i="1" dirty="0"/>
              <a:t>,</a:t>
            </a:r>
            <a:r>
              <a:rPr lang="it-IT" sz="3000" dirty="0"/>
              <a:t> se mai tu possa essere scosso,</a:t>
            </a:r>
          </a:p>
          <a:p>
            <a:pPr marL="0" indent="0">
              <a:buNone/>
            </a:pPr>
            <a:r>
              <a:rPr lang="it-IT" sz="3000" dirty="0"/>
              <a:t>se non ti domina tutto l’erba di </a:t>
            </a:r>
            <a:r>
              <a:rPr lang="it-IT" sz="3000" dirty="0" err="1"/>
              <a:t>Cloride</a:t>
            </a:r>
            <a:r>
              <a:rPr lang="it-IT" sz="3000" dirty="0"/>
              <a:t> (</a:t>
            </a:r>
            <a:r>
              <a:rPr lang="el-GR" sz="3000" dirty="0"/>
              <a:t>χλωρός</a:t>
            </a:r>
            <a:r>
              <a:rPr lang="it-IT" sz="3000" dirty="0"/>
              <a:t>):</a:t>
            </a:r>
          </a:p>
          <a:p>
            <a:pPr marL="0" indent="0">
              <a:buNone/>
            </a:pPr>
            <a:r>
              <a:rPr lang="it-IT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Ligdamo</a:t>
            </a: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venga ustionato, divenga rovente la placca metallica per quello schiavo (</a:t>
            </a:r>
            <a:r>
              <a:rPr lang="it-IT" sz="3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vernae</a:t>
            </a: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it-IT" sz="3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l’ho capito quando ho bevuto il vino misto alle insidie letali del veleno);</a:t>
            </a:r>
          </a:p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Nomade astuta metta da parte i suoi filtri magici;</a:t>
            </a:r>
          </a:p>
          <a:p>
            <a:pPr marL="0" indent="0">
              <a:buNone/>
            </a:pPr>
            <a: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coccio infuocato denuncerà le mani colpevoli.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341568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AD5E2F-7B29-FA1C-5B08-E125976885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C64C0D-E718-D529-D4F9-70F8FE4E0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Alla nutrice </a:t>
            </a:r>
            <a:r>
              <a:rPr lang="it-IT" sz="3000" dirty="0" err="1"/>
              <a:t>Partenie</a:t>
            </a:r>
            <a:r>
              <a:rPr lang="it-IT" sz="3000" dirty="0"/>
              <a:t> non manchi di nulla nei suoi anni tremanti:</a:t>
            </a:r>
          </a:p>
          <a:p>
            <a:pPr marL="0" indent="0">
              <a:buNone/>
            </a:pPr>
            <a:r>
              <a:rPr lang="it-IT" sz="3000" dirty="0"/>
              <a:t>poteva mostrarsi avida nei tuoi confronti ma non lo ha fatto.</a:t>
            </a:r>
          </a:p>
          <a:p>
            <a:pPr marL="0" indent="0">
              <a:buNone/>
            </a:pPr>
            <a:r>
              <a:rPr lang="it-IT" sz="3000" dirty="0"/>
              <a:t> Che la mia prediletta </a:t>
            </a:r>
            <a:r>
              <a:rPr lang="it-IT" sz="3000" dirty="0" err="1"/>
              <a:t>Latris</a:t>
            </a:r>
            <a:r>
              <a:rPr lang="it-IT" sz="3000" dirty="0"/>
              <a:t>, il cui nome deriva dal suo servizio,</a:t>
            </a:r>
          </a:p>
          <a:p>
            <a:pPr marL="0" indent="0">
              <a:buNone/>
            </a:pPr>
            <a:r>
              <a:rPr lang="it-IT" sz="3000" dirty="0"/>
              <a:t> non porga lo specchio a una nuova padrona.</a:t>
            </a:r>
          </a:p>
          <a:p>
            <a:pPr marL="0" indent="0">
              <a:buNone/>
            </a:pPr>
            <a:r>
              <a:rPr lang="it-IT" sz="3000" dirty="0"/>
              <a:t>E tutti i versi che hai composto in mio onore bruciali per me:</a:t>
            </a:r>
          </a:p>
          <a:p>
            <a:pPr marL="0" indent="0">
              <a:buNone/>
            </a:pPr>
            <a:r>
              <a:rPr lang="it-IT" sz="3000" dirty="0"/>
              <a:t>cessa di tenere per te le lodi che mi appartengono.</a:t>
            </a:r>
          </a:p>
        </p:txBody>
      </p:sp>
    </p:spTree>
    <p:extLst>
      <p:ext uri="{BB962C8B-B14F-4D97-AF65-F5344CB8AC3E}">
        <p14:creationId xmlns:p14="http://schemas.microsoft.com/office/powerpoint/2010/main" val="1715917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48BF3-1309-AC11-C307-1FC2B2266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72A7D7-920B-B32E-E537-3395657EC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Pianta l’edera sulla mia tomba, che con i suoi pregni corimbi</a:t>
            </a:r>
          </a:p>
          <a:p>
            <a:pPr marL="0" indent="0">
              <a:buNone/>
            </a:pPr>
            <a:r>
              <a:rPr lang="it-IT" sz="3000" dirty="0"/>
              <a:t>leghi le mie tenere ossa con le sue chiome ritorte.</a:t>
            </a:r>
          </a:p>
          <a:p>
            <a:pPr marL="0" indent="0">
              <a:buNone/>
            </a:pPr>
            <a:r>
              <a:rPr lang="it-IT" sz="3000" dirty="0"/>
              <a:t>Là dove l’Aniene apportatore di frutta si spande nei campi alberati</a:t>
            </a:r>
          </a:p>
          <a:p>
            <a:pPr marL="0" indent="0">
              <a:buNone/>
            </a:pPr>
            <a:r>
              <a:rPr lang="it-IT" sz="3000" dirty="0"/>
              <a:t>e mai l’avorio perde la lucentezza grazie alla tutela di Ercole,</a:t>
            </a:r>
          </a:p>
          <a:p>
            <a:pPr marL="0" indent="0">
              <a:buNone/>
            </a:pPr>
            <a:r>
              <a:rPr lang="it-IT" sz="3000" dirty="0"/>
              <a:t> qui scrivi al centro di una colonna un epitaffio degno di me</a:t>
            </a:r>
          </a:p>
          <a:p>
            <a:pPr marL="0" indent="0">
              <a:buNone/>
            </a:pPr>
            <a:r>
              <a:rPr lang="it-IT" sz="3000" dirty="0"/>
              <a:t>ma breve, che lo possa leggere pure il frettoloso viandante che arriva da Roma:</a:t>
            </a:r>
          </a:p>
        </p:txBody>
      </p:sp>
    </p:spTree>
    <p:extLst>
      <p:ext uri="{BB962C8B-B14F-4D97-AF65-F5344CB8AC3E}">
        <p14:creationId xmlns:p14="http://schemas.microsoft.com/office/powerpoint/2010/main" val="597194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3C014-332E-A0A1-CB8B-8A0668E9B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483932-8A9C-2E85-EE01-3E94BBAE5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33400"/>
            <a:ext cx="11016343" cy="564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“QUI NELLA TERRA DI TIVOLI L’AUREA CINZIA RIPOSA.</a:t>
            </a:r>
          </a:p>
          <a:p>
            <a:pPr marL="0" indent="0">
              <a:buNone/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LLA TUA RIVA, O ANIENE, SI È AGGIUNTA UNA NUOVA GLORIA”.</a:t>
            </a:r>
          </a:p>
          <a:p>
            <a:pPr marL="0" indent="0">
              <a:buNone/>
            </a:pP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tu non disprezzare i sogni che giungono dalle porte pie,</a:t>
            </a:r>
          </a:p>
          <a:p>
            <a:pPr marL="0" indent="0">
              <a:buNone/>
            </a:pP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i sogni vengono pii hanno il loro peso.</a:t>
            </a:r>
          </a:p>
          <a:p>
            <a:pPr marL="0" indent="0">
              <a:buNone/>
            </a:pP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[…]</a:t>
            </a:r>
          </a:p>
          <a:p>
            <a:pPr marL="0" indent="0">
              <a:buNone/>
            </a:pPr>
            <a:r>
              <a:rPr lang="it-IT" sz="3000" dirty="0"/>
              <a:t>Ora ti posseggano pure altre donne: presto io sola ti avrò,</a:t>
            </a:r>
          </a:p>
          <a:p>
            <a:pPr marL="0" indent="0">
              <a:buNone/>
            </a:pPr>
            <a:r>
              <a:rPr lang="it-IT" sz="3000" dirty="0"/>
              <a:t>sarai con me, consumerò le mie ossa, confuse con le tue”.</a:t>
            </a:r>
          </a:p>
          <a:p>
            <a:pPr marL="0" indent="0">
              <a:buNone/>
            </a:pPr>
            <a:r>
              <a:rPr lang="it-IT" sz="3000" dirty="0"/>
              <a:t>Dopo che terminò di parlare con accenti di lamentoso rimprovero,</a:t>
            </a:r>
          </a:p>
          <a:p>
            <a:pPr marL="0" indent="0">
              <a:buNone/>
            </a:pPr>
            <a:r>
              <a:rPr lang="it-IT" sz="3000"/>
              <a:t>si dileguò la sua ombra sfuggendo ai miei abbracci.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5282381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705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Tema di Office</vt:lpstr>
      <vt:lpstr>Il fantasma di Cinzia</vt:lpstr>
      <vt:lpstr>Elegie IV, 7, 39 – 96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1</cp:revision>
  <dcterms:created xsi:type="dcterms:W3CDTF">2025-05-11T13:26:53Z</dcterms:created>
  <dcterms:modified xsi:type="dcterms:W3CDTF">2025-05-11T15:52:15Z</dcterms:modified>
</cp:coreProperties>
</file>