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6" r:id="rId9"/>
    <p:sldId id="267" r:id="rId10"/>
    <p:sldId id="265" r:id="rId11"/>
    <p:sldId id="262" r:id="rId12"/>
    <p:sldId id="263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DAAACE-80B2-4F69-B9FC-7F94CE0F0DCD}" v="29" dt="2026-10-20T20:51:32.8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A LEGITTIMO" userId="8cc748ed7950eeef" providerId="LiveId" clId="{C0F077D6-96CE-4555-8913-70C17872936D}"/>
    <pc:docChg chg="undo custSel addSld modSld">
      <pc:chgData name="FRANCESCA LEGITTIMO" userId="8cc748ed7950eeef" providerId="LiveId" clId="{C0F077D6-96CE-4555-8913-70C17872936D}" dt="2026-10-20T20:55:32.470" v="8494" actId="20577"/>
      <pc:docMkLst>
        <pc:docMk/>
      </pc:docMkLst>
      <pc:sldChg chg="addSp delSp modSp mod setBg addAnim delAnim setClrOvrMap">
        <pc:chgData name="FRANCESCA LEGITTIMO" userId="8cc748ed7950eeef" providerId="LiveId" clId="{C0F077D6-96CE-4555-8913-70C17872936D}" dt="2026-10-18T17:43:35.431" v="39" actId="27636"/>
        <pc:sldMkLst>
          <pc:docMk/>
          <pc:sldMk cId="718367260" sldId="256"/>
        </pc:sldMkLst>
        <pc:spChg chg="mod">
          <ac:chgData name="FRANCESCA LEGITTIMO" userId="8cc748ed7950eeef" providerId="LiveId" clId="{C0F077D6-96CE-4555-8913-70C17872936D}" dt="2026-10-18T17:43:15.789" v="36" actId="26606"/>
          <ac:spMkLst>
            <pc:docMk/>
            <pc:sldMk cId="718367260" sldId="256"/>
            <ac:spMk id="2" creationId="{F4520551-A98D-C944-064D-F1FC6CC93807}"/>
          </ac:spMkLst>
        </pc:spChg>
        <pc:spChg chg="mod">
          <ac:chgData name="FRANCESCA LEGITTIMO" userId="8cc748ed7950eeef" providerId="LiveId" clId="{C0F077D6-96CE-4555-8913-70C17872936D}" dt="2026-10-18T17:43:35.431" v="39" actId="27636"/>
          <ac:spMkLst>
            <pc:docMk/>
            <pc:sldMk cId="718367260" sldId="256"/>
            <ac:spMk id="3" creationId="{BBB98A06-F94E-AF8F-8D3C-3A9D0034B4A9}"/>
          </ac:spMkLst>
        </pc:spChg>
        <pc:spChg chg="add">
          <ac:chgData name="FRANCESCA LEGITTIMO" userId="8cc748ed7950eeef" providerId="LiveId" clId="{C0F077D6-96CE-4555-8913-70C17872936D}" dt="2026-10-18T17:43:15.789" v="36" actId="26606"/>
          <ac:spMkLst>
            <pc:docMk/>
            <pc:sldMk cId="718367260" sldId="256"/>
            <ac:spMk id="17" creationId="{71B2258F-86CA-4D4D-8270-BC05FCDEBFB3}"/>
          </ac:spMkLst>
        </pc:spChg>
        <pc:picChg chg="add mod">
          <ac:chgData name="FRANCESCA LEGITTIMO" userId="8cc748ed7950eeef" providerId="LiveId" clId="{C0F077D6-96CE-4555-8913-70C17872936D}" dt="2026-10-18T17:43:15.789" v="36" actId="26606"/>
          <ac:picMkLst>
            <pc:docMk/>
            <pc:sldMk cId="718367260" sldId="256"/>
            <ac:picMk id="4" creationId="{88311EC9-7F7F-107A-020F-77E03FEC5560}"/>
          </ac:picMkLst>
        </pc:picChg>
      </pc:sldChg>
      <pc:sldChg chg="modSp new mod">
        <pc:chgData name="FRANCESCA LEGITTIMO" userId="8cc748ed7950eeef" providerId="LiveId" clId="{C0F077D6-96CE-4555-8913-70C17872936D}" dt="2026-10-19T11:34:45.894" v="1201" actId="20577"/>
        <pc:sldMkLst>
          <pc:docMk/>
          <pc:sldMk cId="668646323" sldId="257"/>
        </pc:sldMkLst>
        <pc:spChg chg="mod">
          <ac:chgData name="FRANCESCA LEGITTIMO" userId="8cc748ed7950eeef" providerId="LiveId" clId="{C0F077D6-96CE-4555-8913-70C17872936D}" dt="2026-10-19T11:34:45.894" v="1201" actId="20577"/>
          <ac:spMkLst>
            <pc:docMk/>
            <pc:sldMk cId="668646323" sldId="257"/>
            <ac:spMk id="3" creationId="{FE545DFC-E329-5327-2440-8B577603F9DC}"/>
          </ac:spMkLst>
        </pc:spChg>
      </pc:sldChg>
      <pc:sldChg chg="modSp new mod">
        <pc:chgData name="FRANCESCA LEGITTIMO" userId="8cc748ed7950eeef" providerId="LiveId" clId="{C0F077D6-96CE-4555-8913-70C17872936D}" dt="2026-10-19T12:54:52.780" v="1909" actId="20577"/>
        <pc:sldMkLst>
          <pc:docMk/>
          <pc:sldMk cId="3549062302" sldId="258"/>
        </pc:sldMkLst>
        <pc:spChg chg="mod">
          <ac:chgData name="FRANCESCA LEGITTIMO" userId="8cc748ed7950eeef" providerId="LiveId" clId="{C0F077D6-96CE-4555-8913-70C17872936D}" dt="2026-10-19T12:54:52.780" v="1909" actId="20577"/>
          <ac:spMkLst>
            <pc:docMk/>
            <pc:sldMk cId="3549062302" sldId="258"/>
            <ac:spMk id="3" creationId="{BBC9C83F-5BF8-7936-4FE6-E87DBC15A7BE}"/>
          </ac:spMkLst>
        </pc:spChg>
      </pc:sldChg>
      <pc:sldChg chg="addSp delSp modSp new mod setBg">
        <pc:chgData name="FRANCESCA LEGITTIMO" userId="8cc748ed7950eeef" providerId="LiveId" clId="{C0F077D6-96CE-4555-8913-70C17872936D}" dt="2026-10-19T13:08:41.706" v="2009" actId="20577"/>
        <pc:sldMkLst>
          <pc:docMk/>
          <pc:sldMk cId="3126529200" sldId="259"/>
        </pc:sldMkLst>
        <pc:spChg chg="mod">
          <ac:chgData name="FRANCESCA LEGITTIMO" userId="8cc748ed7950eeef" providerId="LiveId" clId="{C0F077D6-96CE-4555-8913-70C17872936D}" dt="2026-10-19T13:05:43.231" v="1912" actId="26606"/>
          <ac:spMkLst>
            <pc:docMk/>
            <pc:sldMk cId="3126529200" sldId="259"/>
            <ac:spMk id="2" creationId="{74595DD0-5DF4-2B25-EFD1-D7F456AF0D88}"/>
          </ac:spMkLst>
        </pc:spChg>
        <pc:spChg chg="del">
          <ac:chgData name="FRANCESCA LEGITTIMO" userId="8cc748ed7950eeef" providerId="LiveId" clId="{C0F077D6-96CE-4555-8913-70C17872936D}" dt="2026-10-19T13:05:37.480" v="1911" actId="22"/>
          <ac:spMkLst>
            <pc:docMk/>
            <pc:sldMk cId="3126529200" sldId="259"/>
            <ac:spMk id="3" creationId="{D0204D04-C34F-E8D3-D3BE-0AC6F25E4808}"/>
          </ac:spMkLst>
        </pc:spChg>
        <pc:spChg chg="add mod">
          <ac:chgData name="FRANCESCA LEGITTIMO" userId="8cc748ed7950eeef" providerId="LiveId" clId="{C0F077D6-96CE-4555-8913-70C17872936D}" dt="2026-10-19T13:08:41.706" v="2009" actId="20577"/>
          <ac:spMkLst>
            <pc:docMk/>
            <pc:sldMk cId="3126529200" sldId="259"/>
            <ac:spMk id="9" creationId="{E3F41C03-CDB5-2B92-647D-70346336FC4F}"/>
          </ac:spMkLst>
        </pc:spChg>
        <pc:spChg chg="add">
          <ac:chgData name="FRANCESCA LEGITTIMO" userId="8cc748ed7950eeef" providerId="LiveId" clId="{C0F077D6-96CE-4555-8913-70C17872936D}" dt="2026-10-19T13:05:43.231" v="1912" actId="26606"/>
          <ac:spMkLst>
            <pc:docMk/>
            <pc:sldMk cId="3126529200" sldId="259"/>
            <ac:spMk id="12" creationId="{F13C74B1-5B17-4795-BED0-7140497B445A}"/>
          </ac:spMkLst>
        </pc:spChg>
        <pc:spChg chg="add">
          <ac:chgData name="FRANCESCA LEGITTIMO" userId="8cc748ed7950eeef" providerId="LiveId" clId="{C0F077D6-96CE-4555-8913-70C17872936D}" dt="2026-10-19T13:05:43.231" v="1912" actId="26606"/>
          <ac:spMkLst>
            <pc:docMk/>
            <pc:sldMk cId="3126529200" sldId="259"/>
            <ac:spMk id="14" creationId="{D4974D33-8DC5-464E-8C6D-BE58F0669C17}"/>
          </ac:spMkLst>
        </pc:spChg>
        <pc:picChg chg="add mod ord">
          <ac:chgData name="FRANCESCA LEGITTIMO" userId="8cc748ed7950eeef" providerId="LiveId" clId="{C0F077D6-96CE-4555-8913-70C17872936D}" dt="2026-10-19T13:05:43.231" v="1912" actId="26606"/>
          <ac:picMkLst>
            <pc:docMk/>
            <pc:sldMk cId="3126529200" sldId="259"/>
            <ac:picMk id="5" creationId="{40531F53-E076-6235-4D8B-00D85A6AE4BD}"/>
          </ac:picMkLst>
        </pc:picChg>
      </pc:sldChg>
      <pc:sldChg chg="modSp new mod">
        <pc:chgData name="FRANCESCA LEGITTIMO" userId="8cc748ed7950eeef" providerId="LiveId" clId="{C0F077D6-96CE-4555-8913-70C17872936D}" dt="2026-10-19T14:23:29.751" v="3004" actId="20577"/>
        <pc:sldMkLst>
          <pc:docMk/>
          <pc:sldMk cId="2369620110" sldId="260"/>
        </pc:sldMkLst>
        <pc:spChg chg="mod">
          <ac:chgData name="FRANCESCA LEGITTIMO" userId="8cc748ed7950eeef" providerId="LiveId" clId="{C0F077D6-96CE-4555-8913-70C17872936D}" dt="2026-10-19T13:21:23.291" v="2059" actId="313"/>
          <ac:spMkLst>
            <pc:docMk/>
            <pc:sldMk cId="2369620110" sldId="260"/>
            <ac:spMk id="2" creationId="{616FA3FE-5D4A-DAD0-FA43-1420E3111533}"/>
          </ac:spMkLst>
        </pc:spChg>
        <pc:spChg chg="mod">
          <ac:chgData name="FRANCESCA LEGITTIMO" userId="8cc748ed7950eeef" providerId="LiveId" clId="{C0F077D6-96CE-4555-8913-70C17872936D}" dt="2026-10-19T14:23:29.751" v="3004" actId="20577"/>
          <ac:spMkLst>
            <pc:docMk/>
            <pc:sldMk cId="2369620110" sldId="260"/>
            <ac:spMk id="3" creationId="{49951396-7AEA-B933-830A-F091E229D303}"/>
          </ac:spMkLst>
        </pc:spChg>
      </pc:sldChg>
      <pc:sldChg chg="modSp new mod">
        <pc:chgData name="FRANCESCA LEGITTIMO" userId="8cc748ed7950eeef" providerId="LiveId" clId="{C0F077D6-96CE-4555-8913-70C17872936D}" dt="2026-10-20T15:18:31.926" v="5122" actId="20577"/>
        <pc:sldMkLst>
          <pc:docMk/>
          <pc:sldMk cId="1243464556" sldId="261"/>
        </pc:sldMkLst>
        <pc:spChg chg="mod">
          <ac:chgData name="FRANCESCA LEGITTIMO" userId="8cc748ed7950eeef" providerId="LiveId" clId="{C0F077D6-96CE-4555-8913-70C17872936D}" dt="2026-10-20T15:18:31.926" v="5122" actId="20577"/>
          <ac:spMkLst>
            <pc:docMk/>
            <pc:sldMk cId="1243464556" sldId="261"/>
            <ac:spMk id="3" creationId="{31930A00-B35D-10DE-77EB-9E55D0EDA5E0}"/>
          </ac:spMkLst>
        </pc:spChg>
      </pc:sldChg>
      <pc:sldChg chg="addSp delSp modSp new mod setBg">
        <pc:chgData name="FRANCESCA LEGITTIMO" userId="8cc748ed7950eeef" providerId="LiveId" clId="{C0F077D6-96CE-4555-8913-70C17872936D}" dt="2026-10-19T21:17:58.145" v="3463" actId="20577"/>
        <pc:sldMkLst>
          <pc:docMk/>
          <pc:sldMk cId="1921687462" sldId="262"/>
        </pc:sldMkLst>
        <pc:spChg chg="mod">
          <ac:chgData name="FRANCESCA LEGITTIMO" userId="8cc748ed7950eeef" providerId="LiveId" clId="{C0F077D6-96CE-4555-8913-70C17872936D}" dt="2026-10-19T21:17:18.123" v="3438" actId="26606"/>
          <ac:spMkLst>
            <pc:docMk/>
            <pc:sldMk cId="1921687462" sldId="262"/>
            <ac:spMk id="2" creationId="{AA43B116-36F3-0A1D-3AE0-CF7694254B70}"/>
          </ac:spMkLst>
        </pc:spChg>
        <pc:spChg chg="del">
          <ac:chgData name="FRANCESCA LEGITTIMO" userId="8cc748ed7950eeef" providerId="LiveId" clId="{C0F077D6-96CE-4555-8913-70C17872936D}" dt="2026-10-19T21:17:14.153" v="3437"/>
          <ac:spMkLst>
            <pc:docMk/>
            <pc:sldMk cId="1921687462" sldId="262"/>
            <ac:spMk id="3" creationId="{D167EEE5-3272-2666-6A81-82E9C906C36F}"/>
          </ac:spMkLst>
        </pc:spChg>
        <pc:spChg chg="add mod">
          <ac:chgData name="FRANCESCA LEGITTIMO" userId="8cc748ed7950eeef" providerId="LiveId" clId="{C0F077D6-96CE-4555-8913-70C17872936D}" dt="2026-10-19T21:17:58.145" v="3463" actId="20577"/>
          <ac:spMkLst>
            <pc:docMk/>
            <pc:sldMk cId="1921687462" sldId="262"/>
            <ac:spMk id="8" creationId="{3F4344A5-2046-3AFA-D9AD-D62F627933C8}"/>
          </ac:spMkLst>
        </pc:spChg>
        <pc:spChg chg="add">
          <ac:chgData name="FRANCESCA LEGITTIMO" userId="8cc748ed7950eeef" providerId="LiveId" clId="{C0F077D6-96CE-4555-8913-70C17872936D}" dt="2026-10-19T21:17:18.123" v="3438" actId="26606"/>
          <ac:spMkLst>
            <pc:docMk/>
            <pc:sldMk cId="1921687462" sldId="262"/>
            <ac:spMk id="11" creationId="{F13C74B1-5B17-4795-BED0-7140497B445A}"/>
          </ac:spMkLst>
        </pc:spChg>
        <pc:spChg chg="add">
          <ac:chgData name="FRANCESCA LEGITTIMO" userId="8cc748ed7950eeef" providerId="LiveId" clId="{C0F077D6-96CE-4555-8913-70C17872936D}" dt="2026-10-19T21:17:18.123" v="3438" actId="26606"/>
          <ac:spMkLst>
            <pc:docMk/>
            <pc:sldMk cId="1921687462" sldId="262"/>
            <ac:spMk id="13" creationId="{D4974D33-8DC5-464E-8C6D-BE58F0669C17}"/>
          </ac:spMkLst>
        </pc:spChg>
        <pc:picChg chg="add mod">
          <ac:chgData name="FRANCESCA LEGITTIMO" userId="8cc748ed7950eeef" providerId="LiveId" clId="{C0F077D6-96CE-4555-8913-70C17872936D}" dt="2026-10-19T21:17:18.123" v="3438" actId="26606"/>
          <ac:picMkLst>
            <pc:docMk/>
            <pc:sldMk cId="1921687462" sldId="262"/>
            <ac:picMk id="4" creationId="{39CE36B9-5D09-E57D-3E2A-C1E34EC140C4}"/>
          </ac:picMkLst>
        </pc:picChg>
      </pc:sldChg>
      <pc:sldChg chg="addSp delSp modSp new mod setBg">
        <pc:chgData name="FRANCESCA LEGITTIMO" userId="8cc748ed7950eeef" providerId="LiveId" clId="{C0F077D6-96CE-4555-8913-70C17872936D}" dt="2026-10-19T21:22:20.658" v="3517" actId="20577"/>
        <pc:sldMkLst>
          <pc:docMk/>
          <pc:sldMk cId="653984373" sldId="263"/>
        </pc:sldMkLst>
        <pc:spChg chg="mod">
          <ac:chgData name="FRANCESCA LEGITTIMO" userId="8cc748ed7950eeef" providerId="LiveId" clId="{C0F077D6-96CE-4555-8913-70C17872936D}" dt="2026-10-19T21:19:00.076" v="3466" actId="26606"/>
          <ac:spMkLst>
            <pc:docMk/>
            <pc:sldMk cId="653984373" sldId="263"/>
            <ac:spMk id="2" creationId="{4003F6DE-7A8D-4AD5-C9EC-06EA74693373}"/>
          </ac:spMkLst>
        </pc:spChg>
        <pc:spChg chg="del">
          <ac:chgData name="FRANCESCA LEGITTIMO" userId="8cc748ed7950eeef" providerId="LiveId" clId="{C0F077D6-96CE-4555-8913-70C17872936D}" dt="2026-10-19T21:18:56.747" v="3465"/>
          <ac:spMkLst>
            <pc:docMk/>
            <pc:sldMk cId="653984373" sldId="263"/>
            <ac:spMk id="3" creationId="{D6B4E831-D771-6F0D-7DD2-787D0FF6DD81}"/>
          </ac:spMkLst>
        </pc:spChg>
        <pc:spChg chg="add mod">
          <ac:chgData name="FRANCESCA LEGITTIMO" userId="8cc748ed7950eeef" providerId="LiveId" clId="{C0F077D6-96CE-4555-8913-70C17872936D}" dt="2026-10-19T21:22:20.658" v="3517" actId="20577"/>
          <ac:spMkLst>
            <pc:docMk/>
            <pc:sldMk cId="653984373" sldId="263"/>
            <ac:spMk id="8" creationId="{FDD1D047-B197-55AB-118B-3358B9089ECF}"/>
          </ac:spMkLst>
        </pc:spChg>
        <pc:spChg chg="add">
          <ac:chgData name="FRANCESCA LEGITTIMO" userId="8cc748ed7950eeef" providerId="LiveId" clId="{C0F077D6-96CE-4555-8913-70C17872936D}" dt="2026-10-19T21:19:00.076" v="3466" actId="26606"/>
          <ac:spMkLst>
            <pc:docMk/>
            <pc:sldMk cId="653984373" sldId="263"/>
            <ac:spMk id="11" creationId="{F13C74B1-5B17-4795-BED0-7140497B445A}"/>
          </ac:spMkLst>
        </pc:spChg>
        <pc:spChg chg="add">
          <ac:chgData name="FRANCESCA LEGITTIMO" userId="8cc748ed7950eeef" providerId="LiveId" clId="{C0F077D6-96CE-4555-8913-70C17872936D}" dt="2026-10-19T21:19:00.076" v="3466" actId="26606"/>
          <ac:spMkLst>
            <pc:docMk/>
            <pc:sldMk cId="653984373" sldId="263"/>
            <ac:spMk id="13" creationId="{D4974D33-8DC5-464E-8C6D-BE58F0669C17}"/>
          </ac:spMkLst>
        </pc:spChg>
        <pc:picChg chg="add mod">
          <ac:chgData name="FRANCESCA LEGITTIMO" userId="8cc748ed7950eeef" providerId="LiveId" clId="{C0F077D6-96CE-4555-8913-70C17872936D}" dt="2026-10-19T21:19:00.076" v="3466" actId="26606"/>
          <ac:picMkLst>
            <pc:docMk/>
            <pc:sldMk cId="653984373" sldId="263"/>
            <ac:picMk id="4" creationId="{0E092F0E-78FF-3120-A8C4-E369F82C23B9}"/>
          </ac:picMkLst>
        </pc:picChg>
      </pc:sldChg>
      <pc:sldChg chg="modSp new mod">
        <pc:chgData name="FRANCESCA LEGITTIMO" userId="8cc748ed7950eeef" providerId="LiveId" clId="{C0F077D6-96CE-4555-8913-70C17872936D}" dt="2026-10-20T15:39:13.506" v="5289" actId="20577"/>
        <pc:sldMkLst>
          <pc:docMk/>
          <pc:sldMk cId="428973894" sldId="264"/>
        </pc:sldMkLst>
        <pc:spChg chg="mod">
          <ac:chgData name="FRANCESCA LEGITTIMO" userId="8cc748ed7950eeef" providerId="LiveId" clId="{C0F077D6-96CE-4555-8913-70C17872936D}" dt="2026-10-20T15:39:13.506" v="5289" actId="20577"/>
          <ac:spMkLst>
            <pc:docMk/>
            <pc:sldMk cId="428973894" sldId="264"/>
            <ac:spMk id="3" creationId="{15462DF7-C1A8-C183-54D1-9716FDB61E74}"/>
          </ac:spMkLst>
        </pc:spChg>
      </pc:sldChg>
      <pc:sldChg chg="modSp new mod">
        <pc:chgData name="FRANCESCA LEGITTIMO" userId="8cc748ed7950eeef" providerId="LiveId" clId="{C0F077D6-96CE-4555-8913-70C17872936D}" dt="2026-10-20T15:11:22.199" v="5111" actId="20577"/>
        <pc:sldMkLst>
          <pc:docMk/>
          <pc:sldMk cId="3568042899" sldId="265"/>
        </pc:sldMkLst>
        <pc:spChg chg="mod">
          <ac:chgData name="FRANCESCA LEGITTIMO" userId="8cc748ed7950eeef" providerId="LiveId" clId="{C0F077D6-96CE-4555-8913-70C17872936D}" dt="2026-10-20T15:00:33.507" v="4247" actId="20577"/>
          <ac:spMkLst>
            <pc:docMk/>
            <pc:sldMk cId="3568042899" sldId="265"/>
            <ac:spMk id="2" creationId="{80D499DA-22E4-7CA8-5783-6A71F3CFCB20}"/>
          </ac:spMkLst>
        </pc:spChg>
        <pc:spChg chg="mod">
          <ac:chgData name="FRANCESCA LEGITTIMO" userId="8cc748ed7950eeef" providerId="LiveId" clId="{C0F077D6-96CE-4555-8913-70C17872936D}" dt="2026-10-20T15:11:22.199" v="5111" actId="20577"/>
          <ac:spMkLst>
            <pc:docMk/>
            <pc:sldMk cId="3568042899" sldId="265"/>
            <ac:spMk id="3" creationId="{9EF04CB9-73E7-4AB5-02B4-6C61CFCDDFC0}"/>
          </ac:spMkLst>
        </pc:spChg>
      </pc:sldChg>
      <pc:sldChg chg="modSp new mod">
        <pc:chgData name="FRANCESCA LEGITTIMO" userId="8cc748ed7950eeef" providerId="LiveId" clId="{C0F077D6-96CE-4555-8913-70C17872936D}" dt="2026-10-20T20:24:56.221" v="6696" actId="20577"/>
        <pc:sldMkLst>
          <pc:docMk/>
          <pc:sldMk cId="3723240595" sldId="266"/>
        </pc:sldMkLst>
        <pc:spChg chg="mod">
          <ac:chgData name="FRANCESCA LEGITTIMO" userId="8cc748ed7950eeef" providerId="LiveId" clId="{C0F077D6-96CE-4555-8913-70C17872936D}" dt="2026-10-20T20:24:56.221" v="6696" actId="20577"/>
          <ac:spMkLst>
            <pc:docMk/>
            <pc:sldMk cId="3723240595" sldId="266"/>
            <ac:spMk id="3" creationId="{DFE8A54C-DA3C-98E1-1353-0D6453BD088F}"/>
          </ac:spMkLst>
        </pc:spChg>
      </pc:sldChg>
      <pc:sldChg chg="modSp new mod">
        <pc:chgData name="FRANCESCA LEGITTIMO" userId="8cc748ed7950eeef" providerId="LiveId" clId="{C0F077D6-96CE-4555-8913-70C17872936D}" dt="2026-10-20T20:55:32.470" v="8494" actId="20577"/>
        <pc:sldMkLst>
          <pc:docMk/>
          <pc:sldMk cId="3316492737" sldId="267"/>
        </pc:sldMkLst>
        <pc:spChg chg="mod">
          <ac:chgData name="FRANCESCA LEGITTIMO" userId="8cc748ed7950eeef" providerId="LiveId" clId="{C0F077D6-96CE-4555-8913-70C17872936D}" dt="2026-10-20T20:55:32.470" v="8494" actId="20577"/>
          <ac:spMkLst>
            <pc:docMk/>
            <pc:sldMk cId="3316492737" sldId="267"/>
            <ac:spMk id="3" creationId="{B12241F9-879B-9BF6-449C-0633C611B2D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22536F-2825-4FD7-2EF9-3CF2EE3BE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E0EB5CB-65DB-EAF5-3D08-FF68AB85F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CA577F-E935-440F-1417-0B72750E8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F761CA-48E7-1997-A572-4CB2F9C1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4BD8C9-B0FF-3AC3-C560-F1F171AB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100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5D4CDD-8473-5B5F-F78D-3E42F44B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A08C91-BE18-FEA4-BFEF-D5C3F24BA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762C0DE-43BD-0819-C409-75241923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86F24B-4130-2D4F-D2BC-A7F81BC2D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B7092E-A44B-73F6-57EF-8E2636DE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9635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8DC14D-CC01-3C6F-0C72-A3BD213A4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DECE10-200A-B34C-E794-32569524C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D2005E9-2BA8-491F-BDCB-310C5AEED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5C500E-5D23-EF04-FE7F-251E3B3B9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2C9A19-19F8-056D-1606-0A94F6342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4545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BB1238-44ED-EA24-23F0-5D9CD15E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7DE3EE-DCA1-D35D-4D64-B31AB4F97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49F44DF-88C8-2174-9A58-7789645E2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A7FDA3-5284-8D69-60E8-12E597BBC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CEE5DA0-54E3-2C4A-61C1-91A4944C5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A7958F-9E2A-E01D-70C8-4F4E254B5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7893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3844DC-4293-1614-009D-3DA649E64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057F54-9405-39A8-474D-F8E2EFD3F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8FC7EFD-1C83-FA70-20D8-CC0ED9491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75DA234-D208-85A5-F948-99671BAB6B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9A7A52F-5599-B469-FDDA-3D1B8D93EE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4C43751-BDE7-C412-4C89-2243EA1B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D354083-0603-9C8E-0C43-D91525E8D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957079B-98C8-F0EA-6652-5F5F98057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55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DB3A1D-8723-8330-0642-ECD0D44A1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E238BC8-19BA-9194-D43B-FEFB82240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4F979E0-F64C-4F10-0FBB-0E55E60C7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363928F-D832-C0DA-4D22-48574897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30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F77B431-5ABD-D5D7-EF07-700418BA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FC30F0F-C5DA-D824-7706-C15F1C0F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26D05D1-F4D3-8D5D-708C-154B6C3AC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751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D743A7-8113-66EF-C77F-97118F981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EDF9AC-2FD1-F492-B9B9-9BB1D6310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D4DDFA-EB7A-F03F-5DDD-ED35B9004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ED7972-2EB9-D048-61FC-C61A7DA66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783C522-EFAB-77DE-6CB0-65CB0F990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258E854-A4CD-D8A2-1399-451343344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758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7C5EDB-B4EB-3F3E-0D6E-C04E116DF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C8FEADE-1C5C-E99B-40A2-3D984DFA417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6F28B71-74C8-A577-AF2B-484E25593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E9A8B31-3491-87B8-9F40-F6C5DFB89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A4C8C72-E3BD-4A5D-7011-6EA3A9E8C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F7AD1F2-43C6-A22B-EEC5-F13FA604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4556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128B50-0445-6A49-AEFC-43BFC0FB5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63BD488-9DE0-83C7-CC05-2F2F4373B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81ADFD-ECBD-B2FB-741F-DFD8FBDD4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161845-2E9C-E97D-5EFC-0F5C5DE00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2EDFFB-9154-C294-7FBB-E6F5D85C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099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BC3B04D-7CC2-CCD9-9FDD-EE1E39CA3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53D4872-10AF-DB10-1593-16320C567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4FCC7F-0626-9DE8-BAEA-9F01669E7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08F572-C05F-F05D-7EA3-C92026D88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943A2C-D292-EA4F-BC8E-93A77F1DB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422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4275ABC-6870-C7CE-C744-456C4BCC6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75A0E7-3D5B-3450-37D0-FB92DC299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DA2F9C-ED33-404F-2F99-D23665073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83CB65-6994-4EDF-9319-D0FDE5413C7F}" type="datetimeFigureOut">
              <a:rPr lang="it-IT" smtClean="0"/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F5F6D9-490B-44E1-6414-34911ABF77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83B9B2-EA59-0BD8-4349-FABE2F723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582E1E-28FF-41FB-95E0-FC8CAB21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8315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Picture background">
            <a:extLst>
              <a:ext uri="{FF2B5EF4-FFF2-40B4-BE49-F238E27FC236}">
                <a16:creationId xmlns:a16="http://schemas.microsoft.com/office/drawing/2014/main" id="{88311EC9-7F7F-107A-020F-77E03FEC55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b="625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4520551-A98D-C944-064D-F1FC6CC93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BB98A06-F94E-AF8F-8D3C-3A9D0034B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 lnSpcReduction="10000"/>
          </a:bodyPr>
          <a:lstStyle/>
          <a:p>
            <a:r>
              <a:rPr lang="it-IT" sz="4000" dirty="0">
                <a:solidFill>
                  <a:srgbClr val="FFFFFF"/>
                </a:solidFill>
              </a:rPr>
              <a:t>Aleksandr </a:t>
            </a:r>
            <a:r>
              <a:rPr lang="it-IT" sz="4000" dirty="0" err="1">
                <a:solidFill>
                  <a:srgbClr val="FFFFFF"/>
                </a:solidFill>
              </a:rPr>
              <a:t>Sergeevi</a:t>
            </a:r>
            <a:r>
              <a:rPr lang="it-IT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č</a:t>
            </a:r>
            <a:r>
              <a:rPr lang="it-IT" sz="4000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lang="it-IT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Griboedov</a:t>
            </a:r>
            <a:r>
              <a:rPr lang="ru-RU" sz="4000" dirty="0">
                <a:solidFill>
                  <a:srgbClr val="FFFFFF"/>
                </a:solidFill>
                <a:latin typeface="Aptos" panose="020B0004020202020204" pitchFamily="34" charset="0"/>
              </a:rPr>
              <a:t> (1795 </a:t>
            </a:r>
            <a:r>
              <a:rPr lang="it-IT" sz="4000" dirty="0">
                <a:solidFill>
                  <a:srgbClr val="FFFFFF"/>
                </a:solidFill>
                <a:latin typeface="Aptos" panose="020B0004020202020204" pitchFamily="34" charset="0"/>
              </a:rPr>
              <a:t>o 1790 – 1829</a:t>
            </a:r>
            <a:r>
              <a:rPr lang="it-IT" dirty="0">
                <a:solidFill>
                  <a:srgbClr val="FFFFFF"/>
                </a:solidFill>
                <a:latin typeface="Aptos" panose="020B0004020202020204" pitchFamily="34" charset="0"/>
              </a:rPr>
              <a:t>)</a:t>
            </a:r>
            <a:endParaRPr 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67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75011B-F9B6-C184-9CC8-C152DB518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545DFC-E329-5327-2440-8B577603F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Madre sposata nel 1791, lui entra all’università a 13 oppure a 18 anni?</a:t>
            </a:r>
          </a:p>
          <a:p>
            <a:r>
              <a:rPr lang="it-IT" dirty="0"/>
              <a:t>Famiglia nobile, madre autoritaria, ottima istruzione</a:t>
            </a:r>
          </a:p>
          <a:p>
            <a:r>
              <a:rPr lang="it-IT" dirty="0"/>
              <a:t>Università di Mosca: conosce alcune lingue, appassionato di storia e filosofia, scriveva commedia, suonava il piano e componeva musica.</a:t>
            </a:r>
          </a:p>
          <a:p>
            <a:r>
              <a:rPr lang="it-IT" dirty="0"/>
              <a:t>Luglio 1812: si arruola volontario nel reggimento degli ussari. Da questo momento fino alla fine della vita non avrà più una casa.</a:t>
            </a:r>
          </a:p>
          <a:p>
            <a:r>
              <a:rPr lang="it-IT" dirty="0"/>
              <a:t>1816: si congeda. 1817: entra in servizio al Collegio degli affari esteri.</a:t>
            </a:r>
          </a:p>
          <a:p>
            <a:r>
              <a:rPr lang="it-IT" dirty="0"/>
              <a:t>In un duello a quattro uccide il giovane conte </a:t>
            </a:r>
            <a:r>
              <a:rPr lang="it-IT" dirty="0" err="1">
                <a:latin typeface="Aptos" panose="020B0004020202020204" pitchFamily="34" charset="0"/>
              </a:rPr>
              <a:t>Šeremetev</a:t>
            </a:r>
            <a:r>
              <a:rPr lang="it-IT" dirty="0">
                <a:latin typeface="Aptos" panose="020B0004020202020204" pitchFamily="34" charset="0"/>
              </a:rPr>
              <a:t>.</a:t>
            </a:r>
          </a:p>
          <a:p>
            <a:r>
              <a:rPr lang="it-IT" dirty="0">
                <a:latin typeface="Aptos" panose="020B0004020202020204" pitchFamily="34" charset="0"/>
              </a:rPr>
              <a:t>1818: primo viaggio in Persia come segretario della missione diplomatica russa.  Qui promette in sogno a una dama misteriosa di scrivere un’opera significativa. Nasce così la commedia «Che disgrazia l’ingegno!» La censura la proibisce, ma il manoscritto si diffonde lo stesso, tutti lo copiano e ricopiano. Lavora più tardi a due tragedia, ma senza successo, rimanendo così l’autore di un’unica opera.</a:t>
            </a:r>
          </a:p>
          <a:p>
            <a:r>
              <a:rPr lang="it-IT" dirty="0">
                <a:latin typeface="Aptos" panose="020B0004020202020204" pitchFamily="34" charset="0"/>
              </a:rPr>
              <a:t>Partecipò alla rivolta dei decabristi??? In ogni caso viene interrogato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8646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E1F931-D5FF-4CED-B8F4-3552B01F9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C9C83F-5BF8-7936-4FE6-E87DBC15A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 partire dalla rivolta dei decabristi il rapporto tra il potere e lo Stato sarà sempre conflittuale.</a:t>
            </a:r>
          </a:p>
          <a:p>
            <a:r>
              <a:rPr lang="it-IT" dirty="0" err="1"/>
              <a:t>Griboedov</a:t>
            </a:r>
            <a:r>
              <a:rPr lang="it-IT" dirty="0"/>
              <a:t> viene nominato nel 1928 ambasciatore in Persia. Durante il viaggio verso la Persia si ferma a Tbilisi e qui sposa Nina </a:t>
            </a:r>
            <a:r>
              <a:rPr lang="it-IT" dirty="0" err="1">
                <a:latin typeface="Aptos" panose="020B0004020202020204" pitchFamily="34" charset="0"/>
              </a:rPr>
              <a:t>Čavčavadze</a:t>
            </a:r>
            <a:r>
              <a:rPr lang="it-IT" dirty="0">
                <a:latin typeface="Aptos" panose="020B0004020202020204" pitchFamily="34" charset="0"/>
              </a:rPr>
              <a:t>,  figlia di un famoso poeta georgiano, una bella ragazza di 16 anni. Trascorre con lei 4 mesi e poi si dirige a Teheran.</a:t>
            </a:r>
          </a:p>
          <a:p>
            <a:r>
              <a:rPr lang="it-IT" dirty="0">
                <a:latin typeface="Aptos" panose="020B0004020202020204" pitchFamily="34" charset="0"/>
              </a:rPr>
              <a:t>30 dicembre 1829: assalto all’ambasciata russa. Muoiono tutti. La salma di </a:t>
            </a:r>
            <a:r>
              <a:rPr lang="it-IT" dirty="0" err="1">
                <a:latin typeface="Aptos" panose="020B0004020202020204" pitchFamily="34" charset="0"/>
              </a:rPr>
              <a:t>Griboedov</a:t>
            </a:r>
            <a:r>
              <a:rPr lang="it-IT" dirty="0">
                <a:latin typeface="Aptos" panose="020B0004020202020204" pitchFamily="34" charset="0"/>
              </a:rPr>
              <a:t> viene portato a Tbilisi per volere della moglie. </a:t>
            </a:r>
            <a:r>
              <a:rPr lang="it-IT" dirty="0" err="1">
                <a:latin typeface="Aptos" panose="020B0004020202020204" pitchFamily="34" charset="0"/>
              </a:rPr>
              <a:t>Puškin</a:t>
            </a:r>
            <a:r>
              <a:rPr lang="it-IT" dirty="0">
                <a:latin typeface="Aptos" panose="020B0004020202020204" pitchFamily="34" charset="0"/>
              </a:rPr>
              <a:t> racconta di aver visto il corteo funebre.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4906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4595DD0-5DF4-2B25-EFD1-D7F456AF0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endParaRPr lang="it-IT" sz="540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F41C03-CDB5-2B92-647D-70346336F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/>
              <a:t>LA MOGLIE DI GRIBOEDOV (1812-1857) – La rosa nera </a:t>
            </a:r>
            <a:r>
              <a:rPr lang="it-IT" sz="3200"/>
              <a:t>di Tbilisi</a:t>
            </a:r>
            <a:endParaRPr lang="en-US" sz="3200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40531F53-E076-6235-4D8B-00D85A6AE4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27219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6529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6FA3FE-5D4A-DAD0-FA43-1420E3111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«Che disgrazia l’ingegno!»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951396-7AEA-B933-830A-F091E229D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Nella casa dell’autoritario e vanaglorioso </a:t>
            </a:r>
            <a:r>
              <a:rPr lang="it-IT" dirty="0" err="1"/>
              <a:t>Famusov</a:t>
            </a:r>
            <a:r>
              <a:rPr lang="it-IT" dirty="0"/>
              <a:t>, padre della bella Sofia, questa ha una relazione segreta col segretario </a:t>
            </a:r>
            <a:r>
              <a:rPr lang="it-IT" dirty="0" err="1"/>
              <a:t>Mol</a:t>
            </a:r>
            <a:r>
              <a:rPr lang="it-IT" dirty="0" err="1">
                <a:latin typeface="Aptos" panose="020B0004020202020204" pitchFamily="34" charset="0"/>
              </a:rPr>
              <a:t>čalin</a:t>
            </a:r>
            <a:r>
              <a:rPr lang="it-IT" dirty="0">
                <a:latin typeface="Aptos" panose="020B0004020202020204" pitchFamily="34" charset="0"/>
              </a:rPr>
              <a:t>, un viscido, cattivo e falso che, pur di non perdere il proprio lavoro, fa finta di assecondare Sofia. Infatti egli è in realtà innamorato della serva Lisa che a sua volta è innamorata del servo Petruška. Il protagonista, Aleksandr </a:t>
            </a:r>
            <a:r>
              <a:rPr lang="it-IT" dirty="0" err="1">
                <a:latin typeface="Aptos" panose="020B0004020202020204" pitchFamily="34" charset="0"/>
              </a:rPr>
              <a:t>Andreevič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, è un giovane intelligente, acuto, sarcastico, sovversivo e antitradizionale; tornato da un lungo viaggio di tre anni a Mosca, reincontra Sofia di cui si era innamorato prima della partenza. La vuole sposare, ma il cuore di lei è tutto per </a:t>
            </a:r>
            <a:r>
              <a:rPr lang="it-IT" dirty="0" err="1">
                <a:latin typeface="Aptos" panose="020B0004020202020204" pitchFamily="34" charset="0"/>
              </a:rPr>
              <a:t>Molčalin</a:t>
            </a:r>
            <a:r>
              <a:rPr lang="it-IT" dirty="0">
                <a:latin typeface="Aptos" panose="020B0004020202020204" pitchFamily="34" charset="0"/>
              </a:rPr>
              <a:t>. Durante la commedia </a:t>
            </a:r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 è ritenuto da tutti pazzo per il suo ingegno e per le sue opinioni non tradizionali. Così alla fine lui, disgustato dalla falsità e dalla vanità delle persone, lascia la città e l’amore.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9620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D77BF4-64A0-F89C-6F70-E5981BDC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930A00-B35D-10DE-77EB-9E55D0EDA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La commedia si svolge tra il 1815 e il 1825. Tipica commedia classica con cognomi parlanti</a:t>
            </a:r>
          </a:p>
          <a:p>
            <a:r>
              <a:rPr lang="it-IT" dirty="0"/>
              <a:t>Commedia in versi</a:t>
            </a:r>
          </a:p>
          <a:p>
            <a:r>
              <a:rPr lang="it-IT" dirty="0"/>
              <a:t>Una ragazza, affatto stupida, preferisce uno stupido a uno intelligente. Idea alla base: la società distrugge le persone intelligenti.</a:t>
            </a:r>
          </a:p>
          <a:p>
            <a:r>
              <a:rPr lang="it-IT" dirty="0"/>
              <a:t>RITRATTI, NON CARICATURE secondo le parole dello stesso </a:t>
            </a:r>
            <a:r>
              <a:rPr lang="it-IT" dirty="0" err="1"/>
              <a:t>Griboedov</a:t>
            </a:r>
            <a:endParaRPr lang="it-IT" dirty="0"/>
          </a:p>
          <a:p>
            <a:r>
              <a:rPr lang="it-IT" dirty="0"/>
              <a:t>23 personaggi compreso </a:t>
            </a:r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 + molte altre figure secondarie</a:t>
            </a:r>
          </a:p>
          <a:p>
            <a:r>
              <a:rPr lang="it-IT" dirty="0">
                <a:latin typeface="Aptos" panose="020B0004020202020204" pitchFamily="34" charset="0"/>
              </a:rPr>
              <a:t>Molti monologhi di </a:t>
            </a:r>
            <a:r>
              <a:rPr lang="it-IT" dirty="0" err="1">
                <a:latin typeface="Aptos" panose="020B0004020202020204" pitchFamily="34" charset="0"/>
              </a:rPr>
              <a:t>Čackij</a:t>
            </a:r>
            <a:endParaRPr lang="it-IT" dirty="0">
              <a:latin typeface="Aptos" panose="020B0004020202020204" pitchFamily="34" charset="0"/>
            </a:endParaRPr>
          </a:p>
          <a:p>
            <a:r>
              <a:rPr lang="it-IT" dirty="0">
                <a:latin typeface="Aptos" panose="020B0004020202020204" pitchFamily="34" charset="0"/>
              </a:rPr>
              <a:t>Tutto si svolge in casa nell’arco di una giornata</a:t>
            </a:r>
          </a:p>
          <a:p>
            <a:r>
              <a:rPr lang="it-IT" dirty="0">
                <a:latin typeface="Aptos" panose="020B0004020202020204" pitchFamily="34" charset="0"/>
              </a:rPr>
              <a:t>Molte frasi sono diventate proverbiali (oltre 60)</a:t>
            </a:r>
          </a:p>
          <a:p>
            <a:r>
              <a:rPr lang="it-IT" dirty="0">
                <a:latin typeface="Aptos" panose="020B0004020202020204" pitchFamily="34" charset="0"/>
              </a:rPr>
              <a:t>Alla fine del quarto atto </a:t>
            </a:r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, deluso, lascia Mosca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346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CA2B10-6C0E-A5F1-7A2D-483070C12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462DF7-C1A8-C183-54D1-9716FDB61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Contrapposizione mondo vecchio – mondo nuovo</a:t>
            </a:r>
          </a:p>
          <a:p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 è l’antenato degli «uomini superflui» (Onegin di </a:t>
            </a:r>
            <a:r>
              <a:rPr lang="it-IT" dirty="0" err="1">
                <a:latin typeface="Aptos" panose="020B0004020202020204" pitchFamily="34" charset="0"/>
              </a:rPr>
              <a:t>Puškin</a:t>
            </a:r>
            <a:r>
              <a:rPr lang="it-IT" dirty="0">
                <a:latin typeface="Aptos" panose="020B0004020202020204" pitchFamily="34" charset="0"/>
              </a:rPr>
              <a:t> e </a:t>
            </a:r>
            <a:r>
              <a:rPr lang="it-IT" dirty="0" err="1">
                <a:latin typeface="Aptos" panose="020B0004020202020204" pitchFamily="34" charset="0"/>
              </a:rPr>
              <a:t>Pečorin</a:t>
            </a:r>
            <a:r>
              <a:rPr lang="it-IT" dirty="0">
                <a:latin typeface="Aptos" panose="020B0004020202020204" pitchFamily="34" charset="0"/>
              </a:rPr>
              <a:t> di Lermontov), ma è anche un decabrista nell’animo.</a:t>
            </a:r>
          </a:p>
          <a:p>
            <a:r>
              <a:rPr lang="it-IT" dirty="0" err="1">
                <a:latin typeface="Aptos" panose="020B0004020202020204" pitchFamily="34" charset="0"/>
              </a:rPr>
              <a:t>Famusov</a:t>
            </a:r>
            <a:r>
              <a:rPr lang="it-IT" dirty="0">
                <a:latin typeface="Aptos" panose="020B0004020202020204" pitchFamily="34" charset="0"/>
              </a:rPr>
              <a:t> è contrario a qualsiasi forma di progresso, di istruzione, </a:t>
            </a:r>
            <a:endParaRPr lang="ru-RU" dirty="0">
              <a:latin typeface="Aptos" panose="020B0004020202020204" pitchFamily="34" charset="0"/>
            </a:endParaRPr>
          </a:p>
          <a:p>
            <a:r>
              <a:rPr lang="it-IT" dirty="0">
                <a:latin typeface="Aptos" panose="020B0004020202020204" pitchFamily="34" charset="0"/>
              </a:rPr>
              <a:t>Forte differenza nello stile di vita di Mosca e San Pietroburgo a quel tempo. Mosca più tranquilla, provinciale, sono più importanti i vincoli familiari (nepotismo)</a:t>
            </a:r>
          </a:p>
          <a:p>
            <a:r>
              <a:rPr lang="it-IT" dirty="0">
                <a:latin typeface="Aptos" panose="020B0004020202020204" pitchFamily="34" charset="0"/>
              </a:rPr>
              <a:t>Importanza delle dicerie: inizia a correre la voce che </a:t>
            </a:r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 sia folle</a:t>
            </a:r>
          </a:p>
          <a:p>
            <a:r>
              <a:rPr lang="it-IT" dirty="0">
                <a:latin typeface="Aptos" panose="020B0004020202020204" pitchFamily="34" charset="0"/>
              </a:rPr>
              <a:t>Motivo della sordità: le persone molto spesso non si sentono a vicenda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973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3C7525-DF90-2BBA-8085-E0AE0AFF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E8A54C-DA3C-98E1-1353-0D6453BD0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sz="2000" dirty="0"/>
              <a:t>Lisa: Tutta la notte ho letto.</a:t>
            </a:r>
          </a:p>
          <a:p>
            <a:r>
              <a:rPr lang="it-IT" sz="2000" dirty="0" err="1"/>
              <a:t>Famusov</a:t>
            </a:r>
            <a:r>
              <a:rPr lang="it-IT" sz="2000" dirty="0"/>
              <a:t>:  Ma guarda un po’ che ghiribizzi!</a:t>
            </a:r>
          </a:p>
          <a:p>
            <a:r>
              <a:rPr lang="it-IT" sz="2000" dirty="0"/>
              <a:t>Lisa: In francese, a voce alta, chiusa dentro.</a:t>
            </a:r>
          </a:p>
          <a:p>
            <a:r>
              <a:rPr lang="it-IT" sz="2000" dirty="0"/>
              <a:t>-------</a:t>
            </a:r>
          </a:p>
          <a:p>
            <a:r>
              <a:rPr lang="it-IT" sz="2000" dirty="0"/>
              <a:t>Sofia: Che mi importa di quel che dice la gente? Dica quello che vuole, è il papà che mi preoccupa: brontolone, inquieto, impulsivo lo è sempre stato, ma adesso…dimmi tu…</a:t>
            </a:r>
          </a:p>
          <a:p>
            <a:r>
              <a:rPr lang="it-IT" sz="2000" dirty="0"/>
              <a:t>Lisa: Lo so per esperienze. Vi mette sotto chiave, e questo a me andrebbe ancora bene. Perché, Dio non voglia, potrebbe anche cacciar di casa me, </a:t>
            </a:r>
            <a:r>
              <a:rPr lang="it-IT" sz="2000" dirty="0" err="1"/>
              <a:t>Mol</a:t>
            </a:r>
            <a:r>
              <a:rPr lang="it-IT" sz="2000" dirty="0" err="1">
                <a:latin typeface="Aptos" panose="020B0004020202020204" pitchFamily="34" charset="0"/>
              </a:rPr>
              <a:t>čalin</a:t>
            </a:r>
            <a:r>
              <a:rPr lang="it-IT" sz="2000" dirty="0">
                <a:latin typeface="Aptos" panose="020B0004020202020204" pitchFamily="34" charset="0"/>
              </a:rPr>
              <a:t> e gli altri in un colpo solo.</a:t>
            </a:r>
          </a:p>
          <a:p>
            <a:r>
              <a:rPr lang="it-IT" sz="2000" dirty="0">
                <a:latin typeface="Aptos" panose="020B0004020202020204" pitchFamily="34" charset="0"/>
              </a:rPr>
              <a:t>Sofia:  Ma guarda un po’ i capricci della sorte! Ne fai di grosse e tutto passa liscio. Ma quando tutto è sereno e non pensi che alla musica, il tempo scorre tranquillo e il destino sembra proteggerci, senza dubbi e inquietudini, la sventura ci aspetta all’angolo.</a:t>
            </a:r>
          </a:p>
          <a:p>
            <a:r>
              <a:rPr lang="it-IT" sz="2000" dirty="0"/>
              <a:t>Lisa: Ecco cosa succede a non dar retta ai miei consigli stupidi. Ecco i guai. Ma a che serve essere buon profeta? Io ve lo dicevo: da questo amore nulla verrà di buono,  né oggi né mai.  Vostro padre è come tutti i moscoviti, vorrebbe un genero con le decorazioni al petto e molto titolato. Ma si sa quelli con le medaglie non sempre hanno denaro, e lui vorrebbe che avesse pure quello, per viver bene, per poter dare dei balli. Come </a:t>
            </a:r>
            <a:r>
              <a:rPr lang="it-IT" sz="2000" dirty="0" err="1"/>
              <a:t>Skalozub</a:t>
            </a:r>
            <a:r>
              <a:rPr lang="it-IT" sz="2000" dirty="0"/>
              <a:t> il colonnello, di soldi ne ha gran tanti e forse sarà presto generale. </a:t>
            </a:r>
          </a:p>
        </p:txBody>
      </p:sp>
    </p:spTree>
    <p:extLst>
      <p:ext uri="{BB962C8B-B14F-4D97-AF65-F5344CB8AC3E}">
        <p14:creationId xmlns:p14="http://schemas.microsoft.com/office/powerpoint/2010/main" val="372324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094B16-38CC-8015-33F7-F30109DC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2241F9-879B-9BF6-449C-0633C611B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/>
              <a:t>Sofia: Bello davvero quello! E che allegria sentir parlare! Sempre di guerre e di soldati. In vita sua non ha mai detto una parola saggia.  Piuttosto che sposarlo, nel fiume affogherei.</a:t>
            </a:r>
          </a:p>
          <a:p>
            <a:r>
              <a:rPr lang="it-IT" dirty="0"/>
              <a:t>Lisa:  Certo parole ne ha gran tante, ma è di ingegno corto. Ma, militare o no che sia, chi c’è più sensibile, più gaio e spiritoso di Aleksandr </a:t>
            </a:r>
            <a:r>
              <a:rPr lang="it-IT" dirty="0" err="1"/>
              <a:t>Andrei</a:t>
            </a:r>
            <a:r>
              <a:rPr lang="it-IT" dirty="0" err="1">
                <a:latin typeface="Aptos" panose="020B0004020202020204" pitchFamily="34" charset="0"/>
              </a:rPr>
              <a:t>č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? Non lo dico per mettervi a disagio. È acqua passata, che non torna più, eppur non me lo scordo.</a:t>
            </a:r>
          </a:p>
          <a:p>
            <a:r>
              <a:rPr lang="it-IT" dirty="0">
                <a:latin typeface="Aptos" panose="020B0004020202020204" pitchFamily="34" charset="0"/>
              </a:rPr>
              <a:t>Sofia: Che cosa non ti scordi? È bravo a prendere tutti in giro, scherza, è divertente. Ridere con qualcuno fa piacere a tutti. </a:t>
            </a:r>
          </a:p>
          <a:p>
            <a:r>
              <a:rPr lang="it-IT" dirty="0">
                <a:latin typeface="Aptos" panose="020B0004020202020204" pitchFamily="34" charset="0"/>
              </a:rPr>
              <a:t>Lisa: Soltanto questo? E basta? Aveva le lacrime, ricordo, ed era bianco in viso quando vi salutò partendo.  «Perché piangete – dissi – signore? Pensate a vivere e a stare allegro.» Lui mi rispose: «Se piango, Lisa, ho la mia ragione. Chissà che troverò tornando, e quello che avrò perso allora?»  Come se lo sapesse, poveretto, che di lì a tre anni…</a:t>
            </a:r>
          </a:p>
          <a:p>
            <a:r>
              <a:rPr lang="it-IT" dirty="0">
                <a:latin typeface="Aptos" panose="020B0004020202020204" pitchFamily="34" charset="0"/>
              </a:rPr>
              <a:t>Sofia: Non prenderti troppe libertà, sta attenta. Forse mi sono comportata con molta leggerezza, lo so e lo confesso. Ma dov’è che ho tradito? E chi? Nessuno mi può accusare di infedeltà. È vero, </a:t>
            </a:r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  ed io siamo cresciuti insieme  e siamo stati educati insieme. L’abitudine di passare insieme ogni giorno ci ha legati di giovanile amicizia. Ma poi è partito. Da noi si annoiava e veniva a trovarci di rado. Poi è tornato a far l’innamorato, mai contento e tormentato.  Caustico, acuto, eloquente, felice soprattutto fra gli amici. Pensava di essere chissà chi , gli venne voglia di andare per il mondo. Ma se uno ama davvero, perché andare a cercar l’intelligenza in capo </a:t>
            </a:r>
            <a:r>
              <a:rPr lang="it-IT">
                <a:latin typeface="Aptos" panose="020B0004020202020204" pitchFamily="34" charset="0"/>
              </a:rPr>
              <a:t>al mondo?</a:t>
            </a:r>
          </a:p>
        </p:txBody>
      </p:sp>
    </p:spTree>
    <p:extLst>
      <p:ext uri="{BB962C8B-B14F-4D97-AF65-F5344CB8AC3E}">
        <p14:creationId xmlns:p14="http://schemas.microsoft.com/office/powerpoint/2010/main" val="3316492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D499DA-22E4-7CA8-5783-6A71F3CF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Personaggi: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F04CB9-73E7-4AB5-02B4-6C61CFCDD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err="1"/>
              <a:t>Famusov</a:t>
            </a:r>
            <a:r>
              <a:rPr lang="it-IT" dirty="0"/>
              <a:t> (dal latino fama): nobile moscovita, bonario e ospitale. Presta servizio statale senza grande passione, non si occupa dell’educazione della figlia. Tiene in gran conto l’opinione altrui.</a:t>
            </a:r>
          </a:p>
          <a:p>
            <a:r>
              <a:rPr lang="it-IT" dirty="0"/>
              <a:t>Sofia (la saggezza): intelligente, indipendente, innamorata sinceramente di </a:t>
            </a:r>
            <a:r>
              <a:rPr lang="it-IT" dirty="0" err="1"/>
              <a:t>Mol</a:t>
            </a:r>
            <a:r>
              <a:rPr lang="it-IT" dirty="0" err="1">
                <a:latin typeface="Aptos" panose="020B0004020202020204" pitchFamily="34" charset="0"/>
              </a:rPr>
              <a:t>čalin</a:t>
            </a:r>
            <a:endParaRPr lang="it-IT" dirty="0">
              <a:latin typeface="Aptos" panose="020B0004020202020204" pitchFamily="34" charset="0"/>
            </a:endParaRPr>
          </a:p>
          <a:p>
            <a:r>
              <a:rPr lang="it-IT" dirty="0">
                <a:latin typeface="Aptos" panose="020B0004020202020204" pitchFamily="34" charset="0"/>
              </a:rPr>
              <a:t>Lisa: la cameriera, intelligente e graziosa, è la confidente di Sofia</a:t>
            </a:r>
          </a:p>
          <a:p>
            <a:r>
              <a:rPr lang="it-IT" dirty="0" err="1">
                <a:latin typeface="Aptos" panose="020B0004020202020204" pitchFamily="34" charset="0"/>
              </a:rPr>
              <a:t>Molčalin</a:t>
            </a:r>
            <a:r>
              <a:rPr lang="it-IT" dirty="0">
                <a:latin typeface="Aptos" panose="020B0004020202020204" pitchFamily="34" charset="0"/>
              </a:rPr>
              <a:t>: segretario di </a:t>
            </a:r>
            <a:r>
              <a:rPr lang="it-IT" dirty="0" err="1">
                <a:latin typeface="Aptos" panose="020B0004020202020204" pitchFamily="34" charset="0"/>
              </a:rPr>
              <a:t>Famusov</a:t>
            </a:r>
            <a:r>
              <a:rPr lang="it-IT" dirty="0">
                <a:latin typeface="Aptos" panose="020B0004020202020204" pitchFamily="34" charset="0"/>
              </a:rPr>
              <a:t>, opportunista, bugiardo</a:t>
            </a:r>
          </a:p>
          <a:p>
            <a:r>
              <a:rPr lang="it-IT" dirty="0" err="1">
                <a:latin typeface="Aptos" panose="020B0004020202020204" pitchFamily="34" charset="0"/>
              </a:rPr>
              <a:t>Čackij</a:t>
            </a:r>
            <a:r>
              <a:rPr lang="it-IT" dirty="0">
                <a:latin typeface="Aptos" panose="020B0004020202020204" pitchFamily="34" charset="0"/>
              </a:rPr>
              <a:t>: figlio di un amico di </a:t>
            </a:r>
            <a:r>
              <a:rPr lang="it-IT" dirty="0" err="1">
                <a:latin typeface="Aptos" panose="020B0004020202020204" pitchFamily="34" charset="0"/>
              </a:rPr>
              <a:t>Famusov</a:t>
            </a:r>
            <a:r>
              <a:rPr lang="it-IT" dirty="0">
                <a:latin typeface="Aptos" panose="020B0004020202020204" pitchFamily="34" charset="0"/>
              </a:rPr>
              <a:t>, ritorna a Mosca dopo un’assenza di 3 anni. Non solo Sofia, ma anche la società moscovita lo rifiutano.</a:t>
            </a:r>
          </a:p>
          <a:p>
            <a:r>
              <a:rPr lang="it-IT" dirty="0" err="1">
                <a:latin typeface="Aptos" panose="020B0004020202020204" pitchFamily="34" charset="0"/>
              </a:rPr>
              <a:t>Skalozub</a:t>
            </a:r>
            <a:r>
              <a:rPr lang="it-IT" dirty="0">
                <a:latin typeface="Aptos" panose="020B0004020202020204" pitchFamily="34" charset="0"/>
              </a:rPr>
              <a:t> (quello che ride a bocca aperta), colonnello, carrierista, nemico dell’istruzione e della cultura. </a:t>
            </a:r>
            <a:r>
              <a:rPr lang="it-IT" dirty="0" err="1">
                <a:latin typeface="Aptos" panose="020B0004020202020204" pitchFamily="34" charset="0"/>
              </a:rPr>
              <a:t>Famusov</a:t>
            </a:r>
            <a:r>
              <a:rPr lang="it-IT" dirty="0">
                <a:latin typeface="Aptos" panose="020B0004020202020204" pitchFamily="34" charset="0"/>
              </a:rPr>
              <a:t> vede in lui un possibile marito della figlia.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8042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A43B116-36F3-0A1D-3AE0-CF7694254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endParaRPr lang="it-IT" sz="540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4344A5-2046-3AFA-D9AD-D62F62793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3200" dirty="0" err="1"/>
              <a:t>Sofia,</a:t>
            </a:r>
            <a:r>
              <a:rPr lang="en-US" sz="3200" dirty="0" err="1">
                <a:latin typeface="Aptos" panose="020B0004020202020204" pitchFamily="34" charset="0"/>
              </a:rPr>
              <a:t>Čackij</a:t>
            </a:r>
            <a:r>
              <a:rPr lang="en-US" sz="3200" dirty="0">
                <a:latin typeface="Aptos" panose="020B0004020202020204" pitchFamily="34" charset="0"/>
              </a:rPr>
              <a:t> e Lisa</a:t>
            </a:r>
            <a:endParaRPr lang="en-US" sz="3200" dirty="0"/>
          </a:p>
        </p:txBody>
      </p:sp>
      <p:pic>
        <p:nvPicPr>
          <p:cNvPr id="4" name="Segnaposto contenuto 3" descr="Софья, Чацкий и Лиза. рис. Кардовского">
            <a:extLst>
              <a:ext uri="{FF2B5EF4-FFF2-40B4-BE49-F238E27FC236}">
                <a16:creationId xmlns:a16="http://schemas.microsoft.com/office/drawing/2014/main" id="{39CE36B9-5D09-E57D-3E2A-C1E34EC140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22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2168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003F6DE-7A8D-4AD5-C9EC-06EA7469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endParaRPr lang="it-IT" sz="540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D1D047-B197-55AB-118B-3358B9089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Sofia, Lisa, </a:t>
            </a:r>
            <a:r>
              <a:rPr lang="en-US" dirty="0" err="1"/>
              <a:t>Famusov</a:t>
            </a:r>
            <a:r>
              <a:rPr lang="en-US" dirty="0"/>
              <a:t> e </a:t>
            </a:r>
            <a:r>
              <a:rPr lang="en-US"/>
              <a:t>Mol</a:t>
            </a:r>
            <a:r>
              <a:rPr lang="en-US">
                <a:latin typeface="Aptos" panose="020B0004020202020204" pitchFamily="34" charset="0"/>
              </a:rPr>
              <a:t>čalin</a:t>
            </a:r>
            <a:endParaRPr lang="en-US"/>
          </a:p>
        </p:txBody>
      </p:sp>
      <p:pic>
        <p:nvPicPr>
          <p:cNvPr id="4" name="Segnaposto contenuto 3" descr="Лиза, Софья, Фамусов и Молчалин рис. Кардовского">
            <a:extLst>
              <a:ext uri="{FF2B5EF4-FFF2-40B4-BE49-F238E27FC236}">
                <a16:creationId xmlns:a16="http://schemas.microsoft.com/office/drawing/2014/main" id="{0E092F0E-78FF-3120-A8C4-E369F82C23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35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39843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1433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«Che disgrazia l’ingegno!»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Personaggi: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FRANCESCA LEGITTIMO</dc:creator>
  <cp:lastModifiedBy>FRANCESCA LEGITTIMO</cp:lastModifiedBy>
  <cp:revision>1</cp:revision>
  <dcterms:created xsi:type="dcterms:W3CDTF">2026-10-18T17:32:16Z</dcterms:created>
  <dcterms:modified xsi:type="dcterms:W3CDTF">2026-10-20T20:55:36Z</dcterms:modified>
</cp:coreProperties>
</file>