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70" r:id="rId12"/>
    <p:sldId id="271" r:id="rId13"/>
    <p:sldId id="265" r:id="rId14"/>
    <p:sldId id="266" r:id="rId15"/>
    <p:sldId id="267" r:id="rId16"/>
    <p:sldId id="268" r:id="rId17"/>
    <p:sldId id="272" r:id="rId1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78561A-8571-41A0-AA61-B20FFE4F62C4}" v="31" dt="2024-01-14T15:26:39.9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ESCA LEGITTIMO" userId="8cc748ed7950eeef" providerId="LiveId" clId="{9278561A-8571-41A0-AA61-B20FFE4F62C4}"/>
    <pc:docChg chg="undo custSel addSld delSld modSld">
      <pc:chgData name="FRANCESCA LEGITTIMO" userId="8cc748ed7950eeef" providerId="LiveId" clId="{9278561A-8571-41A0-AA61-B20FFE4F62C4}" dt="2024-01-14T15:26:39.987" v="5279"/>
      <pc:docMkLst>
        <pc:docMk/>
      </pc:docMkLst>
      <pc:sldChg chg="modSp new mod">
        <pc:chgData name="FRANCESCA LEGITTIMO" userId="8cc748ed7950eeef" providerId="LiveId" clId="{9278561A-8571-41A0-AA61-B20FFE4F62C4}" dt="2024-01-03T14:02:15.676" v="566" actId="20577"/>
        <pc:sldMkLst>
          <pc:docMk/>
          <pc:sldMk cId="3497361995" sldId="259"/>
        </pc:sldMkLst>
        <pc:spChg chg="mod">
          <ac:chgData name="FRANCESCA LEGITTIMO" userId="8cc748ed7950eeef" providerId="LiveId" clId="{9278561A-8571-41A0-AA61-B20FFE4F62C4}" dt="2024-01-03T14:02:15.676" v="566" actId="20577"/>
          <ac:spMkLst>
            <pc:docMk/>
            <pc:sldMk cId="3497361995" sldId="259"/>
            <ac:spMk id="3" creationId="{89C7BEC8-9D82-FCB9-F6FB-C800B80A7F9F}"/>
          </ac:spMkLst>
        </pc:spChg>
      </pc:sldChg>
      <pc:sldChg chg="addSp delSp modSp new mod setBg">
        <pc:chgData name="FRANCESCA LEGITTIMO" userId="8cc748ed7950eeef" providerId="LiveId" clId="{9278561A-8571-41A0-AA61-B20FFE4F62C4}" dt="2024-01-03T14:05:52.919" v="598" actId="26606"/>
        <pc:sldMkLst>
          <pc:docMk/>
          <pc:sldMk cId="1562597569" sldId="260"/>
        </pc:sldMkLst>
        <pc:spChg chg="mod ord">
          <ac:chgData name="FRANCESCA LEGITTIMO" userId="8cc748ed7950eeef" providerId="LiveId" clId="{9278561A-8571-41A0-AA61-B20FFE4F62C4}" dt="2024-01-03T14:05:52.919" v="598" actId="26606"/>
          <ac:spMkLst>
            <pc:docMk/>
            <pc:sldMk cId="1562597569" sldId="260"/>
            <ac:spMk id="2" creationId="{E0404332-0F9A-CF62-CAEB-1740F3BA7766}"/>
          </ac:spMkLst>
        </pc:spChg>
        <pc:spChg chg="del">
          <ac:chgData name="FRANCESCA LEGITTIMO" userId="8cc748ed7950eeef" providerId="LiveId" clId="{9278561A-8571-41A0-AA61-B20FFE4F62C4}" dt="2024-01-03T14:04:39.598" v="592"/>
          <ac:spMkLst>
            <pc:docMk/>
            <pc:sldMk cId="1562597569" sldId="260"/>
            <ac:spMk id="3" creationId="{672A4B43-5527-93CC-DF23-471F01C3C189}"/>
          </ac:spMkLst>
        </pc:spChg>
        <pc:spChg chg="del">
          <ac:chgData name="FRANCESCA LEGITTIMO" userId="8cc748ed7950eeef" providerId="LiveId" clId="{9278561A-8571-41A0-AA61-B20FFE4F62C4}" dt="2024-01-03T14:05:45.082" v="593"/>
          <ac:spMkLst>
            <pc:docMk/>
            <pc:sldMk cId="1562597569" sldId="260"/>
            <ac:spMk id="4" creationId="{54E269D9-1B16-AFDC-304D-91D8289BBA06}"/>
          </ac:spMkLst>
        </pc:spChg>
        <pc:spChg chg="add del">
          <ac:chgData name="FRANCESCA LEGITTIMO" userId="8cc748ed7950eeef" providerId="LiveId" clId="{9278561A-8571-41A0-AA61-B20FFE4F62C4}" dt="2024-01-03T14:05:52.910" v="597" actId="26606"/>
          <ac:spMkLst>
            <pc:docMk/>
            <pc:sldMk cId="1562597569" sldId="260"/>
            <ac:spMk id="1035" creationId="{022BDE4A-8A20-4A69-9C5A-581C82036A4D}"/>
          </ac:spMkLst>
        </pc:spChg>
        <pc:spChg chg="add">
          <ac:chgData name="FRANCESCA LEGITTIMO" userId="8cc748ed7950eeef" providerId="LiveId" clId="{9278561A-8571-41A0-AA61-B20FFE4F62C4}" dt="2024-01-03T14:05:52.919" v="598" actId="26606"/>
          <ac:spMkLst>
            <pc:docMk/>
            <pc:sldMk cId="1562597569" sldId="260"/>
            <ac:spMk id="1037" creationId="{3B47FC9C-2ED3-4100-A4EF-E8CDFEE106C9}"/>
          </ac:spMkLst>
        </pc:spChg>
        <pc:picChg chg="add mod ord">
          <ac:chgData name="FRANCESCA LEGITTIMO" userId="8cc748ed7950eeef" providerId="LiveId" clId="{9278561A-8571-41A0-AA61-B20FFE4F62C4}" dt="2024-01-03T14:05:52.919" v="598" actId="26606"/>
          <ac:picMkLst>
            <pc:docMk/>
            <pc:sldMk cId="1562597569" sldId="260"/>
            <ac:picMk id="1026" creationId="{DE5F361D-CE51-1EF0-E86E-4CDEF476262D}"/>
          </ac:picMkLst>
        </pc:picChg>
        <pc:picChg chg="add mod">
          <ac:chgData name="FRANCESCA LEGITTIMO" userId="8cc748ed7950eeef" providerId="LiveId" clId="{9278561A-8571-41A0-AA61-B20FFE4F62C4}" dt="2024-01-03T14:05:52.919" v="598" actId="26606"/>
          <ac:picMkLst>
            <pc:docMk/>
            <pc:sldMk cId="1562597569" sldId="260"/>
            <ac:picMk id="1028" creationId="{78B19AE9-02F3-A3D8-0195-78917291F9DC}"/>
          </ac:picMkLst>
        </pc:picChg>
        <pc:cxnChg chg="add del">
          <ac:chgData name="FRANCESCA LEGITTIMO" userId="8cc748ed7950eeef" providerId="LiveId" clId="{9278561A-8571-41A0-AA61-B20FFE4F62C4}" dt="2024-01-03T14:05:50.755" v="595" actId="26606"/>
          <ac:cxnSpMkLst>
            <pc:docMk/>
            <pc:sldMk cId="1562597569" sldId="260"/>
            <ac:cxnSpMk id="1033" creationId="{7667AA61-5C27-F30F-D229-06CBE5709F33}"/>
          </ac:cxnSpMkLst>
        </pc:cxnChg>
      </pc:sldChg>
      <pc:sldChg chg="addSp delSp modSp new mod setBg">
        <pc:chgData name="FRANCESCA LEGITTIMO" userId="8cc748ed7950eeef" providerId="LiveId" clId="{9278561A-8571-41A0-AA61-B20FFE4F62C4}" dt="2024-01-03T14:22:58.588" v="840" actId="26606"/>
        <pc:sldMkLst>
          <pc:docMk/>
          <pc:sldMk cId="3255246610" sldId="261"/>
        </pc:sldMkLst>
        <pc:spChg chg="mod">
          <ac:chgData name="FRANCESCA LEGITTIMO" userId="8cc748ed7950eeef" providerId="LiveId" clId="{9278561A-8571-41A0-AA61-B20FFE4F62C4}" dt="2024-01-03T14:22:58.588" v="840" actId="26606"/>
          <ac:spMkLst>
            <pc:docMk/>
            <pc:sldMk cId="3255246610" sldId="261"/>
            <ac:spMk id="2" creationId="{B9C2203F-6E3A-6880-762E-FB6FC010729A}"/>
          </ac:spMkLst>
        </pc:spChg>
        <pc:spChg chg="mod">
          <ac:chgData name="FRANCESCA LEGITTIMO" userId="8cc748ed7950eeef" providerId="LiveId" clId="{9278561A-8571-41A0-AA61-B20FFE4F62C4}" dt="2024-01-03T14:22:58.588" v="840" actId="26606"/>
          <ac:spMkLst>
            <pc:docMk/>
            <pc:sldMk cId="3255246610" sldId="261"/>
            <ac:spMk id="3" creationId="{525213F7-720B-9B19-F3C8-96EA9218DFA6}"/>
          </ac:spMkLst>
        </pc:spChg>
        <pc:spChg chg="add">
          <ac:chgData name="FRANCESCA LEGITTIMO" userId="8cc748ed7950eeef" providerId="LiveId" clId="{9278561A-8571-41A0-AA61-B20FFE4F62C4}" dt="2024-01-03T14:22:58.588" v="840" actId="26606"/>
          <ac:spMkLst>
            <pc:docMk/>
            <pc:sldMk cId="3255246610" sldId="261"/>
            <ac:spMk id="10" creationId="{F13C74B1-5B17-4795-BED0-7140497B445A}"/>
          </ac:spMkLst>
        </pc:spChg>
        <pc:spChg chg="add">
          <ac:chgData name="FRANCESCA LEGITTIMO" userId="8cc748ed7950eeef" providerId="LiveId" clId="{9278561A-8571-41A0-AA61-B20FFE4F62C4}" dt="2024-01-03T14:22:58.588" v="840" actId="26606"/>
          <ac:spMkLst>
            <pc:docMk/>
            <pc:sldMk cId="3255246610" sldId="261"/>
            <ac:spMk id="12" creationId="{D4974D33-8DC5-464E-8C6D-BE58F0669C17}"/>
          </ac:spMkLst>
        </pc:spChg>
        <pc:picChg chg="add del">
          <ac:chgData name="FRANCESCA LEGITTIMO" userId="8cc748ed7950eeef" providerId="LiveId" clId="{9278561A-8571-41A0-AA61-B20FFE4F62C4}" dt="2024-01-03T14:22:19.203" v="835" actId="21"/>
          <ac:picMkLst>
            <pc:docMk/>
            <pc:sldMk cId="3255246610" sldId="261"/>
            <ac:picMk id="4" creationId="{23C97384-4445-A0A3-33EC-C8C80594DE92}"/>
          </ac:picMkLst>
        </pc:picChg>
        <pc:picChg chg="add mod">
          <ac:chgData name="FRANCESCA LEGITTIMO" userId="8cc748ed7950eeef" providerId="LiveId" clId="{9278561A-8571-41A0-AA61-B20FFE4F62C4}" dt="2024-01-03T14:22:58.588" v="840" actId="26606"/>
          <ac:picMkLst>
            <pc:docMk/>
            <pc:sldMk cId="3255246610" sldId="261"/>
            <ac:picMk id="5" creationId="{D883B2B8-548B-94A2-9337-A121FD99AAB2}"/>
          </ac:picMkLst>
        </pc:picChg>
      </pc:sldChg>
      <pc:sldChg chg="addSp modSp new mod setBg">
        <pc:chgData name="FRANCESCA LEGITTIMO" userId="8cc748ed7950eeef" providerId="LiveId" clId="{9278561A-8571-41A0-AA61-B20FFE4F62C4}" dt="2024-01-03T15:52:51.518" v="1016" actId="26606"/>
        <pc:sldMkLst>
          <pc:docMk/>
          <pc:sldMk cId="4126285167" sldId="262"/>
        </pc:sldMkLst>
        <pc:spChg chg="mod">
          <ac:chgData name="FRANCESCA LEGITTIMO" userId="8cc748ed7950eeef" providerId="LiveId" clId="{9278561A-8571-41A0-AA61-B20FFE4F62C4}" dt="2024-01-03T15:52:51.518" v="1016" actId="26606"/>
          <ac:spMkLst>
            <pc:docMk/>
            <pc:sldMk cId="4126285167" sldId="262"/>
            <ac:spMk id="2" creationId="{F141550F-8B8C-AD52-F30F-1B9923143A55}"/>
          </ac:spMkLst>
        </pc:spChg>
        <pc:spChg chg="mod">
          <ac:chgData name="FRANCESCA LEGITTIMO" userId="8cc748ed7950eeef" providerId="LiveId" clId="{9278561A-8571-41A0-AA61-B20FFE4F62C4}" dt="2024-01-03T15:52:51.518" v="1016" actId="26606"/>
          <ac:spMkLst>
            <pc:docMk/>
            <pc:sldMk cId="4126285167" sldId="262"/>
            <ac:spMk id="3" creationId="{12789AFC-267E-D472-068B-7FD8487872E7}"/>
          </ac:spMkLst>
        </pc:spChg>
        <pc:spChg chg="add">
          <ac:chgData name="FRANCESCA LEGITTIMO" userId="8cc748ed7950eeef" providerId="LiveId" clId="{9278561A-8571-41A0-AA61-B20FFE4F62C4}" dt="2024-01-03T15:52:51.518" v="1016" actId="26606"/>
          <ac:spMkLst>
            <pc:docMk/>
            <pc:sldMk cId="4126285167" sldId="262"/>
            <ac:spMk id="2055" creationId="{F13C74B1-5B17-4795-BED0-7140497B445A}"/>
          </ac:spMkLst>
        </pc:spChg>
        <pc:spChg chg="add">
          <ac:chgData name="FRANCESCA LEGITTIMO" userId="8cc748ed7950eeef" providerId="LiveId" clId="{9278561A-8571-41A0-AA61-B20FFE4F62C4}" dt="2024-01-03T15:52:51.518" v="1016" actId="26606"/>
          <ac:spMkLst>
            <pc:docMk/>
            <pc:sldMk cId="4126285167" sldId="262"/>
            <ac:spMk id="2057" creationId="{D4974D33-8DC5-464E-8C6D-BE58F0669C17}"/>
          </ac:spMkLst>
        </pc:spChg>
        <pc:picChg chg="add mod">
          <ac:chgData name="FRANCESCA LEGITTIMO" userId="8cc748ed7950eeef" providerId="LiveId" clId="{9278561A-8571-41A0-AA61-B20FFE4F62C4}" dt="2024-01-03T15:52:51.518" v="1016" actId="26606"/>
          <ac:picMkLst>
            <pc:docMk/>
            <pc:sldMk cId="4126285167" sldId="262"/>
            <ac:picMk id="2050" creationId="{F8B540FE-577B-8D4D-877D-A4170B301157}"/>
          </ac:picMkLst>
        </pc:picChg>
      </pc:sldChg>
      <pc:sldChg chg="addSp delSp modSp new mod setBg">
        <pc:chgData name="FRANCESCA LEGITTIMO" userId="8cc748ed7950eeef" providerId="LiveId" clId="{9278561A-8571-41A0-AA61-B20FFE4F62C4}" dt="2024-01-03T17:09:17.612" v="1181" actId="26606"/>
        <pc:sldMkLst>
          <pc:docMk/>
          <pc:sldMk cId="3921882642" sldId="263"/>
        </pc:sldMkLst>
        <pc:spChg chg="mod">
          <ac:chgData name="FRANCESCA LEGITTIMO" userId="8cc748ed7950eeef" providerId="LiveId" clId="{9278561A-8571-41A0-AA61-B20FFE4F62C4}" dt="2024-01-03T17:09:17.612" v="1181" actId="26606"/>
          <ac:spMkLst>
            <pc:docMk/>
            <pc:sldMk cId="3921882642" sldId="263"/>
            <ac:spMk id="2" creationId="{B6884A55-ECAF-1A76-F933-C48AA1143F10}"/>
          </ac:spMkLst>
        </pc:spChg>
        <pc:spChg chg="mod">
          <ac:chgData name="FRANCESCA LEGITTIMO" userId="8cc748ed7950eeef" providerId="LiveId" clId="{9278561A-8571-41A0-AA61-B20FFE4F62C4}" dt="2024-01-03T17:09:17.612" v="1181" actId="26606"/>
          <ac:spMkLst>
            <pc:docMk/>
            <pc:sldMk cId="3921882642" sldId="263"/>
            <ac:spMk id="3" creationId="{7D6FC408-AFF3-0556-4D2A-3A79884A86EB}"/>
          </ac:spMkLst>
        </pc:spChg>
        <pc:spChg chg="add del">
          <ac:chgData name="FRANCESCA LEGITTIMO" userId="8cc748ed7950eeef" providerId="LiveId" clId="{9278561A-8571-41A0-AA61-B20FFE4F62C4}" dt="2024-01-03T17:09:17.612" v="1181" actId="26606"/>
          <ac:spMkLst>
            <pc:docMk/>
            <pc:sldMk cId="3921882642" sldId="263"/>
            <ac:spMk id="9" creationId="{3ECBE1F1-D69B-4AFA-ABD5-8E41720EF6DE}"/>
          </ac:spMkLst>
        </pc:spChg>
        <pc:spChg chg="add del">
          <ac:chgData name="FRANCESCA LEGITTIMO" userId="8cc748ed7950eeef" providerId="LiveId" clId="{9278561A-8571-41A0-AA61-B20FFE4F62C4}" dt="2024-01-03T17:09:17.612" v="1181" actId="26606"/>
          <ac:spMkLst>
            <pc:docMk/>
            <pc:sldMk cId="3921882642" sldId="263"/>
            <ac:spMk id="11" creationId="{603A6265-E10C-4B85-9C20-E75FCAF9CC63}"/>
          </ac:spMkLst>
        </pc:spChg>
        <pc:spChg chg="add del">
          <ac:chgData name="FRANCESCA LEGITTIMO" userId="8cc748ed7950eeef" providerId="LiveId" clId="{9278561A-8571-41A0-AA61-B20FFE4F62C4}" dt="2024-01-03T17:09:02.251" v="1172" actId="26606"/>
          <ac:spMkLst>
            <pc:docMk/>
            <pc:sldMk cId="3921882642" sldId="263"/>
            <ac:spMk id="16" creationId="{E81BF4F6-F2CF-4984-9D14-D6966D92F99F}"/>
          </ac:spMkLst>
        </pc:spChg>
        <pc:spChg chg="add del">
          <ac:chgData name="FRANCESCA LEGITTIMO" userId="8cc748ed7950eeef" providerId="LiveId" clId="{9278561A-8571-41A0-AA61-B20FFE4F62C4}" dt="2024-01-03T17:09:15.257" v="1178" actId="26606"/>
          <ac:spMkLst>
            <pc:docMk/>
            <pc:sldMk cId="3921882642" sldId="263"/>
            <ac:spMk id="23" creationId="{E81BF4F6-F2CF-4984-9D14-D6966D92F99F}"/>
          </ac:spMkLst>
        </pc:spChg>
        <pc:grpChg chg="add del">
          <ac:chgData name="FRANCESCA LEGITTIMO" userId="8cc748ed7950eeef" providerId="LiveId" clId="{9278561A-8571-41A0-AA61-B20FFE4F62C4}" dt="2024-01-03T17:09:13.498" v="1176" actId="26606"/>
          <ac:grpSpMkLst>
            <pc:docMk/>
            <pc:sldMk cId="3921882642" sldId="263"/>
            <ac:grpSpMk id="20" creationId="{5EFBDE31-BB3E-6CFC-23CD-B5976DA38438}"/>
          </ac:grpSpMkLst>
        </pc:grpChg>
        <pc:grpChg chg="add">
          <ac:chgData name="FRANCESCA LEGITTIMO" userId="8cc748ed7950eeef" providerId="LiveId" clId="{9278561A-8571-41A0-AA61-B20FFE4F62C4}" dt="2024-01-03T17:09:17.612" v="1181" actId="26606"/>
          <ac:grpSpMkLst>
            <pc:docMk/>
            <pc:sldMk cId="3921882642" sldId="263"/>
            <ac:grpSpMk id="27" creationId="{5EFBDE31-BB3E-6CFC-23CD-B5976DA38438}"/>
          </ac:grpSpMkLst>
        </pc:grpChg>
        <pc:picChg chg="add del">
          <ac:chgData name="FRANCESCA LEGITTIMO" userId="8cc748ed7950eeef" providerId="LiveId" clId="{9278561A-8571-41A0-AA61-B20FFE4F62C4}" dt="2024-01-03T16:11:27.872" v="1059" actId="21"/>
          <ac:picMkLst>
            <pc:docMk/>
            <pc:sldMk cId="3921882642" sldId="263"/>
            <ac:picMk id="5" creationId="{EA7E04F8-38CB-DE80-5D85-0B0ED7A85B51}"/>
          </ac:picMkLst>
        </pc:picChg>
        <pc:picChg chg="add mod ord">
          <ac:chgData name="FRANCESCA LEGITTIMO" userId="8cc748ed7950eeef" providerId="LiveId" clId="{9278561A-8571-41A0-AA61-B20FFE4F62C4}" dt="2024-01-03T17:09:17.612" v="1181" actId="26606"/>
          <ac:picMkLst>
            <pc:docMk/>
            <pc:sldMk cId="3921882642" sldId="263"/>
            <ac:picMk id="6" creationId="{408EEE86-8541-26FE-14D6-C99D490A1C83}"/>
          </ac:picMkLst>
        </pc:picChg>
        <pc:cxnChg chg="add del">
          <ac:chgData name="FRANCESCA LEGITTIMO" userId="8cc748ed7950eeef" providerId="LiveId" clId="{9278561A-8571-41A0-AA61-B20FFE4F62C4}" dt="2024-01-03T17:09:05.483" v="1174" actId="26606"/>
          <ac:cxnSpMkLst>
            <pc:docMk/>
            <pc:sldMk cId="3921882642" sldId="263"/>
            <ac:cxnSpMk id="18" creationId="{1503BFE4-729B-D9D0-C17B-501E6AF1127A}"/>
          </ac:cxnSpMkLst>
        </pc:cxnChg>
        <pc:cxnChg chg="add del">
          <ac:chgData name="FRANCESCA LEGITTIMO" userId="8cc748ed7950eeef" providerId="LiveId" clId="{9278561A-8571-41A0-AA61-B20FFE4F62C4}" dt="2024-01-03T17:09:17.612" v="1180" actId="26606"/>
          <ac:cxnSpMkLst>
            <pc:docMk/>
            <pc:sldMk cId="3921882642" sldId="263"/>
            <ac:cxnSpMk id="25" creationId="{1503BFE4-729B-D9D0-C17B-501E6AF1127A}"/>
          </ac:cxnSpMkLst>
        </pc:cxnChg>
      </pc:sldChg>
      <pc:sldChg chg="addSp modSp new mod setBg">
        <pc:chgData name="FRANCESCA LEGITTIMO" userId="8cc748ed7950eeef" providerId="LiveId" clId="{9278561A-8571-41A0-AA61-B20FFE4F62C4}" dt="2024-01-03T17:08:13.935" v="1169" actId="26606"/>
        <pc:sldMkLst>
          <pc:docMk/>
          <pc:sldMk cId="2313591603" sldId="264"/>
        </pc:sldMkLst>
        <pc:spChg chg="mod">
          <ac:chgData name="FRANCESCA LEGITTIMO" userId="8cc748ed7950eeef" providerId="LiveId" clId="{9278561A-8571-41A0-AA61-B20FFE4F62C4}" dt="2024-01-03T17:08:13.935" v="1169" actId="26606"/>
          <ac:spMkLst>
            <pc:docMk/>
            <pc:sldMk cId="2313591603" sldId="264"/>
            <ac:spMk id="2" creationId="{038DEC50-1584-2318-A353-51F9FC8D7F14}"/>
          </ac:spMkLst>
        </pc:spChg>
        <pc:spChg chg="mod">
          <ac:chgData name="FRANCESCA LEGITTIMO" userId="8cc748ed7950eeef" providerId="LiveId" clId="{9278561A-8571-41A0-AA61-B20FFE4F62C4}" dt="2024-01-03T17:08:13.935" v="1169" actId="26606"/>
          <ac:spMkLst>
            <pc:docMk/>
            <pc:sldMk cId="2313591603" sldId="264"/>
            <ac:spMk id="3" creationId="{068A5217-5701-B92C-8119-79B3E6B6CB6F}"/>
          </ac:spMkLst>
        </pc:spChg>
        <pc:spChg chg="add">
          <ac:chgData name="FRANCESCA LEGITTIMO" userId="8cc748ed7950eeef" providerId="LiveId" clId="{9278561A-8571-41A0-AA61-B20FFE4F62C4}" dt="2024-01-03T17:08:13.935" v="1169" actId="26606"/>
          <ac:spMkLst>
            <pc:docMk/>
            <pc:sldMk cId="2313591603" sldId="264"/>
            <ac:spMk id="9" creationId="{8F90786E-B72D-4C32-BDCE-A170B007822D}"/>
          </ac:spMkLst>
        </pc:spChg>
        <pc:spChg chg="add">
          <ac:chgData name="FRANCESCA LEGITTIMO" userId="8cc748ed7950eeef" providerId="LiveId" clId="{9278561A-8571-41A0-AA61-B20FFE4F62C4}" dt="2024-01-03T17:08:13.935" v="1169" actId="26606"/>
          <ac:spMkLst>
            <pc:docMk/>
            <pc:sldMk cId="2313591603" sldId="264"/>
            <ac:spMk id="11" creationId="{5E46F2E7-848F-4A6C-A098-4764FDEA771A}"/>
          </ac:spMkLst>
        </pc:spChg>
        <pc:picChg chg="add">
          <ac:chgData name="FRANCESCA LEGITTIMO" userId="8cc748ed7950eeef" providerId="LiveId" clId="{9278561A-8571-41A0-AA61-B20FFE4F62C4}" dt="2024-01-03T17:08:13.935" v="1169" actId="26606"/>
          <ac:picMkLst>
            <pc:docMk/>
            <pc:sldMk cId="2313591603" sldId="264"/>
            <ac:picMk id="5" creationId="{9452DCC7-1027-C51C-E32A-F57E95759FA1}"/>
          </ac:picMkLst>
        </pc:picChg>
      </pc:sldChg>
      <pc:sldChg chg="new del">
        <pc:chgData name="FRANCESCA LEGITTIMO" userId="8cc748ed7950eeef" providerId="LiveId" clId="{9278561A-8571-41A0-AA61-B20FFE4F62C4}" dt="2024-01-03T16:17:14.799" v="1091" actId="2696"/>
        <pc:sldMkLst>
          <pc:docMk/>
          <pc:sldMk cId="2580052592" sldId="264"/>
        </pc:sldMkLst>
      </pc:sldChg>
      <pc:sldChg chg="addSp modSp new del mod setBg">
        <pc:chgData name="FRANCESCA LEGITTIMO" userId="8cc748ed7950eeef" providerId="LiveId" clId="{9278561A-8571-41A0-AA61-B20FFE4F62C4}" dt="2024-01-03T17:08:08.912" v="1168" actId="2696"/>
        <pc:sldMkLst>
          <pc:docMk/>
          <pc:sldMk cId="2477593387" sldId="265"/>
        </pc:sldMkLst>
        <pc:spChg chg="mod">
          <ac:chgData name="FRANCESCA LEGITTIMO" userId="8cc748ed7950eeef" providerId="LiveId" clId="{9278561A-8571-41A0-AA61-B20FFE4F62C4}" dt="2024-01-03T17:08:01.082" v="1167" actId="26606"/>
          <ac:spMkLst>
            <pc:docMk/>
            <pc:sldMk cId="2477593387" sldId="265"/>
            <ac:spMk id="2" creationId="{6E1AB03C-1163-AA1A-4D3F-B0BF1284B8B8}"/>
          </ac:spMkLst>
        </pc:spChg>
        <pc:spChg chg="mod">
          <ac:chgData name="FRANCESCA LEGITTIMO" userId="8cc748ed7950eeef" providerId="LiveId" clId="{9278561A-8571-41A0-AA61-B20FFE4F62C4}" dt="2024-01-03T17:08:01.082" v="1167" actId="26606"/>
          <ac:spMkLst>
            <pc:docMk/>
            <pc:sldMk cId="2477593387" sldId="265"/>
            <ac:spMk id="3" creationId="{AE8D09BF-EE2F-1CDA-1A06-D4921EE0FADE}"/>
          </ac:spMkLst>
        </pc:spChg>
        <pc:spChg chg="add mod">
          <ac:chgData name="FRANCESCA LEGITTIMO" userId="8cc748ed7950eeef" providerId="LiveId" clId="{9278561A-8571-41A0-AA61-B20FFE4F62C4}" dt="2024-01-03T17:08:01.082" v="1167" actId="26606"/>
          <ac:spMkLst>
            <pc:docMk/>
            <pc:sldMk cId="2477593387" sldId="265"/>
            <ac:spMk id="4" creationId="{C25EDC8A-AE65-3061-99F8-494BE2F66CC1}"/>
          </ac:spMkLst>
        </pc:spChg>
        <pc:spChg chg="add">
          <ac:chgData name="FRANCESCA LEGITTIMO" userId="8cc748ed7950eeef" providerId="LiveId" clId="{9278561A-8571-41A0-AA61-B20FFE4F62C4}" dt="2024-01-03T17:08:01.082" v="1167" actId="26606"/>
          <ac:spMkLst>
            <pc:docMk/>
            <pc:sldMk cId="2477593387" sldId="265"/>
            <ac:spMk id="1032" creationId="{5A0118C5-4F8D-4CF4-BADD-53FEACC6C42A}"/>
          </ac:spMkLst>
        </pc:spChg>
        <pc:spChg chg="add">
          <ac:chgData name="FRANCESCA LEGITTIMO" userId="8cc748ed7950eeef" providerId="LiveId" clId="{9278561A-8571-41A0-AA61-B20FFE4F62C4}" dt="2024-01-03T17:08:01.082" v="1167" actId="26606"/>
          <ac:spMkLst>
            <pc:docMk/>
            <pc:sldMk cId="2477593387" sldId="265"/>
            <ac:spMk id="1034" creationId="{8EEB3127-4A39-4F76-935D-6AC8D51AC0CE}"/>
          </ac:spMkLst>
        </pc:spChg>
        <pc:spChg chg="add">
          <ac:chgData name="FRANCESCA LEGITTIMO" userId="8cc748ed7950eeef" providerId="LiveId" clId="{9278561A-8571-41A0-AA61-B20FFE4F62C4}" dt="2024-01-03T17:08:01.082" v="1167" actId="26606"/>
          <ac:spMkLst>
            <pc:docMk/>
            <pc:sldMk cId="2477593387" sldId="265"/>
            <ac:spMk id="1036" creationId="{98F2E216-6526-433B-8072-DEE222DC93A8}"/>
          </ac:spMkLst>
        </pc:spChg>
        <pc:spChg chg="add">
          <ac:chgData name="FRANCESCA LEGITTIMO" userId="8cc748ed7950eeef" providerId="LiveId" clId="{9278561A-8571-41A0-AA61-B20FFE4F62C4}" dt="2024-01-03T17:08:01.082" v="1167" actId="26606"/>
          <ac:spMkLst>
            <pc:docMk/>
            <pc:sldMk cId="2477593387" sldId="265"/>
            <ac:spMk id="1038" creationId="{FFFEB18F-F81F-4CED-BE64-EB888A77C3B8}"/>
          </ac:spMkLst>
        </pc:spChg>
        <pc:grpChg chg="add">
          <ac:chgData name="FRANCESCA LEGITTIMO" userId="8cc748ed7950eeef" providerId="LiveId" clId="{9278561A-8571-41A0-AA61-B20FFE4F62C4}" dt="2024-01-03T17:08:01.082" v="1167" actId="26606"/>
          <ac:grpSpMkLst>
            <pc:docMk/>
            <pc:sldMk cId="2477593387" sldId="265"/>
            <ac:grpSpMk id="1040" creationId="{00E015F5-1A99-4E40-BC3D-7707802996B5}"/>
          </ac:grpSpMkLst>
        </pc:grpChg>
        <pc:grpChg chg="add">
          <ac:chgData name="FRANCESCA LEGITTIMO" userId="8cc748ed7950eeef" providerId="LiveId" clId="{9278561A-8571-41A0-AA61-B20FFE4F62C4}" dt="2024-01-03T17:08:01.082" v="1167" actId="26606"/>
          <ac:grpSpMkLst>
            <pc:docMk/>
            <pc:sldMk cId="2477593387" sldId="265"/>
            <ac:grpSpMk id="1044" creationId="{0AD1D347-1879-4D73-8825-EB52119D1B47}"/>
          </ac:grpSpMkLst>
        </pc:grpChg>
        <pc:picChg chg="add mod ord">
          <ac:chgData name="FRANCESCA LEGITTIMO" userId="8cc748ed7950eeef" providerId="LiveId" clId="{9278561A-8571-41A0-AA61-B20FFE4F62C4}" dt="2024-01-03T17:08:01.082" v="1167" actId="26606"/>
          <ac:picMkLst>
            <pc:docMk/>
            <pc:sldMk cId="2477593387" sldId="265"/>
            <ac:picMk id="1027" creationId="{514AB184-F554-39CD-50AD-C794C0749E19}"/>
          </ac:picMkLst>
        </pc:picChg>
      </pc:sldChg>
      <pc:sldChg chg="modSp new mod">
        <pc:chgData name="FRANCESCA LEGITTIMO" userId="8cc748ed7950eeef" providerId="LiveId" clId="{9278561A-8571-41A0-AA61-B20FFE4F62C4}" dt="2024-01-03T17:12:29.004" v="1218" actId="20577"/>
        <pc:sldMkLst>
          <pc:docMk/>
          <pc:sldMk cId="3167982430" sldId="265"/>
        </pc:sldMkLst>
        <pc:spChg chg="mod">
          <ac:chgData name="FRANCESCA LEGITTIMO" userId="8cc748ed7950eeef" providerId="LiveId" clId="{9278561A-8571-41A0-AA61-B20FFE4F62C4}" dt="2024-01-03T17:12:29.004" v="1218" actId="20577"/>
          <ac:spMkLst>
            <pc:docMk/>
            <pc:sldMk cId="3167982430" sldId="265"/>
            <ac:spMk id="2" creationId="{FEB3291B-29AD-D5FC-A315-8527667AB3CB}"/>
          </ac:spMkLst>
        </pc:spChg>
        <pc:spChg chg="mod">
          <ac:chgData name="FRANCESCA LEGITTIMO" userId="8cc748ed7950eeef" providerId="LiveId" clId="{9278561A-8571-41A0-AA61-B20FFE4F62C4}" dt="2024-01-03T17:10:58.229" v="1188" actId="27636"/>
          <ac:spMkLst>
            <pc:docMk/>
            <pc:sldMk cId="3167982430" sldId="265"/>
            <ac:spMk id="3" creationId="{5B497E7B-3985-7D9D-408C-4C8FA6ACE2FA}"/>
          </ac:spMkLst>
        </pc:spChg>
      </pc:sldChg>
      <pc:sldChg chg="addSp delSp modSp new mod">
        <pc:chgData name="FRANCESCA LEGITTIMO" userId="8cc748ed7950eeef" providerId="LiveId" clId="{9278561A-8571-41A0-AA61-B20FFE4F62C4}" dt="2024-01-03T18:13:15.849" v="2855" actId="20577"/>
        <pc:sldMkLst>
          <pc:docMk/>
          <pc:sldMk cId="1002572035" sldId="266"/>
        </pc:sldMkLst>
        <pc:spChg chg="mod">
          <ac:chgData name="FRANCESCA LEGITTIMO" userId="8cc748ed7950eeef" providerId="LiveId" clId="{9278561A-8571-41A0-AA61-B20FFE4F62C4}" dt="2024-01-03T18:13:15.849" v="2855" actId="20577"/>
          <ac:spMkLst>
            <pc:docMk/>
            <pc:sldMk cId="1002572035" sldId="266"/>
            <ac:spMk id="2" creationId="{DA1AF3F2-DB6B-639C-DA89-0CE7233B93C6}"/>
          </ac:spMkLst>
        </pc:spChg>
        <pc:spChg chg="del mod">
          <ac:chgData name="FRANCESCA LEGITTIMO" userId="8cc748ed7950eeef" providerId="LiveId" clId="{9278561A-8571-41A0-AA61-B20FFE4F62C4}" dt="2024-01-03T17:26:11.570" v="2796"/>
          <ac:spMkLst>
            <pc:docMk/>
            <pc:sldMk cId="1002572035" sldId="266"/>
            <ac:spMk id="3" creationId="{9D146895-E2D1-AFEC-14B0-F92062170278}"/>
          </ac:spMkLst>
        </pc:spChg>
        <pc:picChg chg="add mod">
          <ac:chgData name="FRANCESCA LEGITTIMO" userId="8cc748ed7950eeef" providerId="LiveId" clId="{9278561A-8571-41A0-AA61-B20FFE4F62C4}" dt="2024-01-03T17:26:34.114" v="2800" actId="14100"/>
          <ac:picMkLst>
            <pc:docMk/>
            <pc:sldMk cId="1002572035" sldId="266"/>
            <ac:picMk id="2050" creationId="{E9246146-1E2C-3028-86E5-F5BA2D68ACB1}"/>
          </ac:picMkLst>
        </pc:picChg>
      </pc:sldChg>
      <pc:sldChg chg="modSp new mod">
        <pc:chgData name="FRANCESCA LEGITTIMO" userId="8cc748ed7950eeef" providerId="LiveId" clId="{9278561A-8571-41A0-AA61-B20FFE4F62C4}" dt="2024-01-06T17:18:12.900" v="3368" actId="20577"/>
        <pc:sldMkLst>
          <pc:docMk/>
          <pc:sldMk cId="3171350427" sldId="267"/>
        </pc:sldMkLst>
        <pc:spChg chg="mod">
          <ac:chgData name="FRANCESCA LEGITTIMO" userId="8cc748ed7950eeef" providerId="LiveId" clId="{9278561A-8571-41A0-AA61-B20FFE4F62C4}" dt="2024-01-06T17:18:12.900" v="3368" actId="20577"/>
          <ac:spMkLst>
            <pc:docMk/>
            <pc:sldMk cId="3171350427" sldId="267"/>
            <ac:spMk id="3" creationId="{59957ECC-FDE4-4EC8-471C-5C8D68C8720D}"/>
          </ac:spMkLst>
        </pc:spChg>
      </pc:sldChg>
      <pc:sldChg chg="new del">
        <pc:chgData name="FRANCESCA LEGITTIMO" userId="8cc748ed7950eeef" providerId="LiveId" clId="{9278561A-8571-41A0-AA61-B20FFE4F62C4}" dt="2024-01-07T08:44:07.180" v="3369" actId="2696"/>
        <pc:sldMkLst>
          <pc:docMk/>
          <pc:sldMk cId="1429782159" sldId="268"/>
        </pc:sldMkLst>
      </pc:sldChg>
      <pc:sldChg chg="addSp delSp modSp new mod">
        <pc:chgData name="FRANCESCA LEGITTIMO" userId="8cc748ed7950eeef" providerId="LiveId" clId="{9278561A-8571-41A0-AA61-B20FFE4F62C4}" dt="2024-01-14T08:32:07.893" v="3703" actId="255"/>
        <pc:sldMkLst>
          <pc:docMk/>
          <pc:sldMk cId="2612088186" sldId="268"/>
        </pc:sldMkLst>
        <pc:spChg chg="mod">
          <ac:chgData name="FRANCESCA LEGITTIMO" userId="8cc748ed7950eeef" providerId="LiveId" clId="{9278561A-8571-41A0-AA61-B20FFE4F62C4}" dt="2024-01-07T08:44:56.032" v="3400" actId="20577"/>
          <ac:spMkLst>
            <pc:docMk/>
            <pc:sldMk cId="2612088186" sldId="268"/>
            <ac:spMk id="2" creationId="{148C641A-D48B-BFBC-20A9-12A7957CA9B3}"/>
          </ac:spMkLst>
        </pc:spChg>
        <pc:spChg chg="mod">
          <ac:chgData name="FRANCESCA LEGITTIMO" userId="8cc748ed7950eeef" providerId="LiveId" clId="{9278561A-8571-41A0-AA61-B20FFE4F62C4}" dt="2024-01-14T08:32:07.893" v="3703" actId="255"/>
          <ac:spMkLst>
            <pc:docMk/>
            <pc:sldMk cId="2612088186" sldId="268"/>
            <ac:spMk id="4" creationId="{2D3E0575-86DC-0D8A-994C-4A6BFBED12CC}"/>
          </ac:spMkLst>
        </pc:spChg>
        <pc:spChg chg="del">
          <ac:chgData name="FRANCESCA LEGITTIMO" userId="8cc748ed7950eeef" providerId="LiveId" clId="{9278561A-8571-41A0-AA61-B20FFE4F62C4}" dt="2024-01-07T08:46:56.262" v="3401"/>
          <ac:spMkLst>
            <pc:docMk/>
            <pc:sldMk cId="2612088186" sldId="268"/>
            <ac:spMk id="6" creationId="{78FF6D6B-23AE-7A6F-87CC-F144AE4B9442}"/>
          </ac:spMkLst>
        </pc:spChg>
        <pc:picChg chg="add mod">
          <ac:chgData name="FRANCESCA LEGITTIMO" userId="8cc748ed7950eeef" providerId="LiveId" clId="{9278561A-8571-41A0-AA61-B20FFE4F62C4}" dt="2024-01-07T08:47:08.459" v="3404" actId="1076"/>
          <ac:picMkLst>
            <pc:docMk/>
            <pc:sldMk cId="2612088186" sldId="268"/>
            <ac:picMk id="1026" creationId="{F86D6E3F-2FB1-5F11-5521-1015AE00B0A9}"/>
          </ac:picMkLst>
        </pc:picChg>
      </pc:sldChg>
      <pc:sldChg chg="modSp new mod">
        <pc:chgData name="FRANCESCA LEGITTIMO" userId="8cc748ed7950eeef" providerId="LiveId" clId="{9278561A-8571-41A0-AA61-B20FFE4F62C4}" dt="2024-01-14T10:44:29.480" v="5214" actId="5793"/>
        <pc:sldMkLst>
          <pc:docMk/>
          <pc:sldMk cId="2118073311" sldId="269"/>
        </pc:sldMkLst>
        <pc:spChg chg="mod">
          <ac:chgData name="FRANCESCA LEGITTIMO" userId="8cc748ed7950eeef" providerId="LiveId" clId="{9278561A-8571-41A0-AA61-B20FFE4F62C4}" dt="2024-01-14T10:44:29.480" v="5214" actId="5793"/>
          <ac:spMkLst>
            <pc:docMk/>
            <pc:sldMk cId="2118073311" sldId="269"/>
            <ac:spMk id="2" creationId="{7C7D12D0-FD7F-8BB1-9B3F-DC57B33E6DBE}"/>
          </ac:spMkLst>
        </pc:spChg>
        <pc:spChg chg="mod">
          <ac:chgData name="FRANCESCA LEGITTIMO" userId="8cc748ed7950eeef" providerId="LiveId" clId="{9278561A-8571-41A0-AA61-B20FFE4F62C4}" dt="2024-01-14T10:21:42.148" v="4327" actId="20577"/>
          <ac:spMkLst>
            <pc:docMk/>
            <pc:sldMk cId="2118073311" sldId="269"/>
            <ac:spMk id="3" creationId="{0FDAFAF0-17A5-FCAD-B7E6-6B4F8E40B1C9}"/>
          </ac:spMkLst>
        </pc:spChg>
      </pc:sldChg>
      <pc:sldChg chg="modSp new mod">
        <pc:chgData name="FRANCESCA LEGITTIMO" userId="8cc748ed7950eeef" providerId="LiveId" clId="{9278561A-8571-41A0-AA61-B20FFE4F62C4}" dt="2024-01-14T10:37:21.364" v="4928" actId="20577"/>
        <pc:sldMkLst>
          <pc:docMk/>
          <pc:sldMk cId="1597169595" sldId="270"/>
        </pc:sldMkLst>
        <pc:spChg chg="mod">
          <ac:chgData name="FRANCESCA LEGITTIMO" userId="8cc748ed7950eeef" providerId="LiveId" clId="{9278561A-8571-41A0-AA61-B20FFE4F62C4}" dt="2024-01-14T10:37:21.364" v="4928" actId="20577"/>
          <ac:spMkLst>
            <pc:docMk/>
            <pc:sldMk cId="1597169595" sldId="270"/>
            <ac:spMk id="3" creationId="{EDB919D5-1CE6-C8C1-390E-AEB70DC2BD66}"/>
          </ac:spMkLst>
        </pc:spChg>
      </pc:sldChg>
      <pc:sldChg chg="addSp delSp modSp new mod setBg">
        <pc:chgData name="FRANCESCA LEGITTIMO" userId="8cc748ed7950eeef" providerId="LiveId" clId="{9278561A-8571-41A0-AA61-B20FFE4F62C4}" dt="2024-01-14T10:42:45.002" v="5208" actId="26606"/>
        <pc:sldMkLst>
          <pc:docMk/>
          <pc:sldMk cId="3458379452" sldId="271"/>
        </pc:sldMkLst>
        <pc:spChg chg="mod">
          <ac:chgData name="FRANCESCA LEGITTIMO" userId="8cc748ed7950eeef" providerId="LiveId" clId="{9278561A-8571-41A0-AA61-B20FFE4F62C4}" dt="2024-01-14T10:42:45.002" v="5208" actId="26606"/>
          <ac:spMkLst>
            <pc:docMk/>
            <pc:sldMk cId="3458379452" sldId="271"/>
            <ac:spMk id="2" creationId="{0888F05F-DE52-A7FF-56DE-E1B810DF69BE}"/>
          </ac:spMkLst>
        </pc:spChg>
        <pc:spChg chg="mod ord">
          <ac:chgData name="FRANCESCA LEGITTIMO" userId="8cc748ed7950eeef" providerId="LiveId" clId="{9278561A-8571-41A0-AA61-B20FFE4F62C4}" dt="2024-01-14T10:42:45.002" v="5208" actId="26606"/>
          <ac:spMkLst>
            <pc:docMk/>
            <pc:sldMk cId="3458379452" sldId="271"/>
            <ac:spMk id="3" creationId="{65DEEE15-A1C1-E92D-CC3A-6543EC547899}"/>
          </ac:spMkLst>
        </pc:spChg>
        <pc:spChg chg="add">
          <ac:chgData name="FRANCESCA LEGITTIMO" userId="8cc748ed7950eeef" providerId="LiveId" clId="{9278561A-8571-41A0-AA61-B20FFE4F62C4}" dt="2024-01-14T10:42:45.002" v="5208" actId="26606"/>
          <ac:spMkLst>
            <pc:docMk/>
            <pc:sldMk cId="3458379452" sldId="271"/>
            <ac:spMk id="1033" creationId="{7004738A-9D34-43E8-97D2-CA0EED4F8BE0}"/>
          </ac:spMkLst>
        </pc:spChg>
        <pc:spChg chg="add">
          <ac:chgData name="FRANCESCA LEGITTIMO" userId="8cc748ed7950eeef" providerId="LiveId" clId="{9278561A-8571-41A0-AA61-B20FFE4F62C4}" dt="2024-01-14T10:42:45.002" v="5208" actId="26606"/>
          <ac:spMkLst>
            <pc:docMk/>
            <pc:sldMk cId="3458379452" sldId="271"/>
            <ac:spMk id="1034" creationId="{12609869-9E80-471B-A487-A53288E0E791}"/>
          </ac:spMkLst>
        </pc:spChg>
        <pc:spChg chg="add">
          <ac:chgData name="FRANCESCA LEGITTIMO" userId="8cc748ed7950eeef" providerId="LiveId" clId="{9278561A-8571-41A0-AA61-B20FFE4F62C4}" dt="2024-01-14T10:42:45.002" v="5208" actId="26606"/>
          <ac:spMkLst>
            <pc:docMk/>
            <pc:sldMk cId="3458379452" sldId="271"/>
            <ac:spMk id="1035" creationId="{B8B8D07F-F13E-443E-BA68-2D26672D76B9}"/>
          </ac:spMkLst>
        </pc:spChg>
        <pc:spChg chg="add">
          <ac:chgData name="FRANCESCA LEGITTIMO" userId="8cc748ed7950eeef" providerId="LiveId" clId="{9278561A-8571-41A0-AA61-B20FFE4F62C4}" dt="2024-01-14T10:42:45.002" v="5208" actId="26606"/>
          <ac:spMkLst>
            <pc:docMk/>
            <pc:sldMk cId="3458379452" sldId="271"/>
            <ac:spMk id="1037" creationId="{2813A4FA-24A5-41ED-A534-3807D1B2F344}"/>
          </ac:spMkLst>
        </pc:spChg>
        <pc:spChg chg="add">
          <ac:chgData name="FRANCESCA LEGITTIMO" userId="8cc748ed7950eeef" providerId="LiveId" clId="{9278561A-8571-41A0-AA61-B20FFE4F62C4}" dt="2024-01-14T10:42:45.002" v="5208" actId="26606"/>
          <ac:spMkLst>
            <pc:docMk/>
            <pc:sldMk cId="3458379452" sldId="271"/>
            <ac:spMk id="1039" creationId="{C3944F27-CA70-4E84-A51A-E6BF89558979}"/>
          </ac:spMkLst>
        </pc:spChg>
        <pc:picChg chg="add mod">
          <ac:chgData name="FRANCESCA LEGITTIMO" userId="8cc748ed7950eeef" providerId="LiveId" clId="{9278561A-8571-41A0-AA61-B20FFE4F62C4}" dt="2024-01-14T10:42:45.002" v="5208" actId="26606"/>
          <ac:picMkLst>
            <pc:docMk/>
            <pc:sldMk cId="3458379452" sldId="271"/>
            <ac:picMk id="1026" creationId="{0F1200DE-C53F-BB72-EAB7-C229079EC7C8}"/>
          </ac:picMkLst>
        </pc:picChg>
        <pc:cxnChg chg="add del">
          <ac:chgData name="FRANCESCA LEGITTIMO" userId="8cc748ed7950eeef" providerId="LiveId" clId="{9278561A-8571-41A0-AA61-B20FFE4F62C4}" dt="2024-01-14T10:42:44.989" v="5207" actId="26606"/>
          <ac:cxnSpMkLst>
            <pc:docMk/>
            <pc:sldMk cId="3458379452" sldId="271"/>
            <ac:cxnSpMk id="1031" creationId="{1503BFE4-729B-D9D0-C17B-501E6AF1127A}"/>
          </ac:cxnSpMkLst>
        </pc:cxnChg>
      </pc:sldChg>
      <pc:sldChg chg="modSp new del mod">
        <pc:chgData name="FRANCESCA LEGITTIMO" userId="8cc748ed7950eeef" providerId="LiveId" clId="{9278561A-8571-41A0-AA61-B20FFE4F62C4}" dt="2024-01-14T12:37:33.771" v="5220" actId="2696"/>
        <pc:sldMkLst>
          <pc:docMk/>
          <pc:sldMk cId="515686170" sldId="272"/>
        </pc:sldMkLst>
        <pc:spChg chg="mod">
          <ac:chgData name="FRANCESCA LEGITTIMO" userId="8cc748ed7950eeef" providerId="LiveId" clId="{9278561A-8571-41A0-AA61-B20FFE4F62C4}" dt="2024-01-14T10:53:14.867" v="5219" actId="20577"/>
          <ac:spMkLst>
            <pc:docMk/>
            <pc:sldMk cId="515686170" sldId="272"/>
            <ac:spMk id="3" creationId="{9B93851F-4A44-86CC-2484-0525E78BFE3F}"/>
          </ac:spMkLst>
        </pc:spChg>
      </pc:sldChg>
      <pc:sldChg chg="addSp delSp modSp new mod">
        <pc:chgData name="FRANCESCA LEGITTIMO" userId="8cc748ed7950eeef" providerId="LiveId" clId="{9278561A-8571-41A0-AA61-B20FFE4F62C4}" dt="2024-01-14T15:26:39.987" v="5279"/>
        <pc:sldMkLst>
          <pc:docMk/>
          <pc:sldMk cId="3555113239" sldId="272"/>
        </pc:sldMkLst>
        <pc:spChg chg="mod">
          <ac:chgData name="FRANCESCA LEGITTIMO" userId="8cc748ed7950eeef" providerId="LiveId" clId="{9278561A-8571-41A0-AA61-B20FFE4F62C4}" dt="2024-01-14T12:40:26.003" v="5226" actId="20577"/>
          <ac:spMkLst>
            <pc:docMk/>
            <pc:sldMk cId="3555113239" sldId="272"/>
            <ac:spMk id="2" creationId="{E9B8165C-4324-BFF9-22BB-327A00702E4A}"/>
          </ac:spMkLst>
        </pc:spChg>
        <pc:spChg chg="mod">
          <ac:chgData name="FRANCESCA LEGITTIMO" userId="8cc748ed7950eeef" providerId="LiveId" clId="{9278561A-8571-41A0-AA61-B20FFE4F62C4}" dt="2024-01-14T12:42:30.177" v="5251" actId="20577"/>
          <ac:spMkLst>
            <pc:docMk/>
            <pc:sldMk cId="3555113239" sldId="272"/>
            <ac:spMk id="3" creationId="{D55EC7B7-C54B-923A-564A-CBAED1C0189B}"/>
          </ac:spMkLst>
        </pc:spChg>
        <pc:spChg chg="del">
          <ac:chgData name="FRANCESCA LEGITTIMO" userId="8cc748ed7950eeef" providerId="LiveId" clId="{9278561A-8571-41A0-AA61-B20FFE4F62C4}" dt="2024-01-14T12:42:17.578" v="5227"/>
          <ac:spMkLst>
            <pc:docMk/>
            <pc:sldMk cId="3555113239" sldId="272"/>
            <ac:spMk id="4" creationId="{40D671F8-1786-A045-245A-74FCA2CE8D45}"/>
          </ac:spMkLst>
        </pc:spChg>
        <pc:spChg chg="mod">
          <ac:chgData name="FRANCESCA LEGITTIMO" userId="8cc748ed7950eeef" providerId="LiveId" clId="{9278561A-8571-41A0-AA61-B20FFE4F62C4}" dt="2024-01-14T12:43:21.048" v="5272" actId="20577"/>
          <ac:spMkLst>
            <pc:docMk/>
            <pc:sldMk cId="3555113239" sldId="272"/>
            <ac:spMk id="5" creationId="{4AFE326E-D164-AB1B-9B0A-E55A37E5F598}"/>
          </ac:spMkLst>
        </pc:spChg>
        <pc:spChg chg="del">
          <ac:chgData name="FRANCESCA LEGITTIMO" userId="8cc748ed7950eeef" providerId="LiveId" clId="{9278561A-8571-41A0-AA61-B20FFE4F62C4}" dt="2024-01-14T12:47:44.263" v="5273"/>
          <ac:spMkLst>
            <pc:docMk/>
            <pc:sldMk cId="3555113239" sldId="272"/>
            <ac:spMk id="6" creationId="{5B12ED18-F2C0-52AF-7FB2-D9E97C6A4C07}"/>
          </ac:spMkLst>
        </pc:spChg>
        <pc:spChg chg="add del mod">
          <ac:chgData name="FRANCESCA LEGITTIMO" userId="8cc748ed7950eeef" providerId="LiveId" clId="{9278561A-8571-41A0-AA61-B20FFE4F62C4}" dt="2024-01-14T15:26:39.987" v="5279"/>
          <ac:spMkLst>
            <pc:docMk/>
            <pc:sldMk cId="3555113239" sldId="272"/>
            <ac:spMk id="7" creationId="{1731758D-E8EC-CDE6-B635-C27DE367515F}"/>
          </ac:spMkLst>
        </pc:spChg>
        <pc:picChg chg="add mod">
          <ac:chgData name="FRANCESCA LEGITTIMO" userId="8cc748ed7950eeef" providerId="LiveId" clId="{9278561A-8571-41A0-AA61-B20FFE4F62C4}" dt="2024-01-14T15:26:39.987" v="5279"/>
          <ac:picMkLst>
            <pc:docMk/>
            <pc:sldMk cId="3555113239" sldId="272"/>
            <ac:picMk id="4" creationId="{F66A52ED-9715-D4DB-F301-8004AEDF4A9F}"/>
          </ac:picMkLst>
        </pc:picChg>
        <pc:picChg chg="add mod">
          <ac:chgData name="FRANCESCA LEGITTIMO" userId="8cc748ed7950eeef" providerId="LiveId" clId="{9278561A-8571-41A0-AA61-B20FFE4F62C4}" dt="2024-01-14T12:42:17.578" v="5227"/>
          <ac:picMkLst>
            <pc:docMk/>
            <pc:sldMk cId="3555113239" sldId="272"/>
            <ac:picMk id="1026" creationId="{7CD3B7C6-8800-BD07-2525-4DF647543D1A}"/>
          </ac:picMkLst>
        </pc:picChg>
        <pc:picChg chg="add del mod">
          <ac:chgData name="FRANCESCA LEGITTIMO" userId="8cc748ed7950eeef" providerId="LiveId" clId="{9278561A-8571-41A0-AA61-B20FFE4F62C4}" dt="2024-01-14T13:24:54.398" v="5278" actId="478"/>
          <ac:picMkLst>
            <pc:docMk/>
            <pc:sldMk cId="3555113239" sldId="272"/>
            <ac:picMk id="1028" creationId="{19481996-979F-852D-0078-1CBB3695049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A7F731-C556-3519-2153-73F7389C8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E04AF8C-EAD9-FF08-EB34-CCC353AD4E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6442186-610A-91A6-918A-BA822B75D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0875D-D80F-4C52-83EF-DCA1E12951E7}" type="datetimeFigureOut">
              <a:rPr lang="it-IT" smtClean="0"/>
              <a:t>14/01/2024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4F2EDBE-3A73-B9C3-A502-ADF2D81C0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1AE2D09-9283-3B2B-317D-EEDA2D4F6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AFE3-BFE8-4078-A428-49BE4ACDD4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0295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274F65-AA69-F0F6-BB65-498FC9942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A83BACE-711F-CF8E-32C5-A259A4BBF2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AE80089-D0C5-919F-E98B-811FF7457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0875D-D80F-4C52-83EF-DCA1E12951E7}" type="datetimeFigureOut">
              <a:rPr lang="it-IT" smtClean="0"/>
              <a:t>14/01/2024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CA1F03-AAAD-C4CA-932A-41D66499A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2444B00-281A-933F-AE7D-D8477A17F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AFE3-BFE8-4078-A428-49BE4ACDD4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7062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15EDF1-879A-4322-DBCB-90561A43D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4AECFE0-C1F7-2E38-909B-7B6AEBE1F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42273EC-869B-B348-EA6B-DE3D99615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0875D-D80F-4C52-83EF-DCA1E12951E7}" type="datetimeFigureOut">
              <a:rPr lang="it-IT" smtClean="0"/>
              <a:t>14/01/2024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9786622-BCA7-34FD-5B22-DBE14C45E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2756C06-3B7B-EF8E-A2B9-C5D94E38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AFE3-BFE8-4078-A428-49BE4ACDD4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5084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E78BF9-63DD-7C22-2B44-CE9C093EB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0E12270-20D4-7E21-7FB9-F7A67AC843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DDBDA9C-2393-3145-A2F5-AF088A28F5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3850AE4-218B-0762-1F90-864B8E4C4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0875D-D80F-4C52-83EF-DCA1E12951E7}" type="datetimeFigureOut">
              <a:rPr lang="it-IT" smtClean="0"/>
              <a:t>14/01/2024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1AD3851-879B-5B58-BA83-49A836240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914E07B-FB8B-A2FD-C82D-B7F820AE5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AFE3-BFE8-4078-A428-49BE4ACDD4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4900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AAF7ED-8182-D4F5-5554-FFF93A846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EF7D07B-5CC1-DED4-7D8F-7B14B40AB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608DB95-031A-2332-A73C-DC3C360F67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300A93D-0F34-A2B1-39A2-4FA334EBA9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2D4370E-539A-AE31-7DE6-E496F43094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A75C842-F3AE-EAFA-D842-F4DE3CBD9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0875D-D80F-4C52-83EF-DCA1E12951E7}" type="datetimeFigureOut">
              <a:rPr lang="it-IT" smtClean="0"/>
              <a:t>14/01/2024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33D9604-271B-EA4F-81B3-E5EDA68A4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E3C361D-949C-60BA-C3BD-4DC3D3818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AFE3-BFE8-4078-A428-49BE4ACDD4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2464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2520F3-0467-FF0A-86CF-7CD36E619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7523D0F-F289-A065-36FC-BD52EE062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0875D-D80F-4C52-83EF-DCA1E12951E7}" type="datetimeFigureOut">
              <a:rPr lang="it-IT" smtClean="0"/>
              <a:t>14/01/2024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0FE3482-F546-F552-E266-C9F7867BF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4D64ED2-29CA-1B67-BEBC-AFEE74D34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AFE3-BFE8-4078-A428-49BE4ACDD4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5164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B30E4126-CF71-3EB1-D2EB-9A6B1C83B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0875D-D80F-4C52-83EF-DCA1E12951E7}" type="datetimeFigureOut">
              <a:rPr lang="it-IT" smtClean="0"/>
              <a:t>14/01/2024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65E0A4C-7285-5C9A-F0CB-AA151E4FB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CB4C893-7959-587A-3BC1-3645C9895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AFE3-BFE8-4078-A428-49BE4ACDD4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7644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9F8A9F-8738-534B-9122-568E2605C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4660681-0369-15CF-EC34-EDBCF784E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4C833B5-C0BF-B0F0-BD13-2B893216BB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00CC6E5-3F7A-3A3E-2958-530EAF568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0875D-D80F-4C52-83EF-DCA1E12951E7}" type="datetimeFigureOut">
              <a:rPr lang="it-IT" smtClean="0"/>
              <a:t>14/01/2024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9EEB71B-B670-0D74-B4DF-0108492B4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F022D36-08CC-EC40-C05F-E40E57648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AFE3-BFE8-4078-A428-49BE4ACDD4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827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2F92AC7-AE79-6607-5CA9-138677AFE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D0EC667-4D56-72A8-C238-EEAEBA416E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87640C1-8BC2-D65A-6093-47465D84C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8F573C5-08A8-9356-DEE6-E454C3F05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0875D-D80F-4C52-83EF-DCA1E12951E7}" type="datetimeFigureOut">
              <a:rPr lang="it-IT" smtClean="0"/>
              <a:t>14/01/2024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C40D9B1-9190-2FEB-1359-F31D5E070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18A1E20-B7C7-DE92-28B3-25F18BFC3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AFE3-BFE8-4078-A428-49BE4ACDD4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09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AD5208-BC73-1313-E932-0E62432E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9E958D3-2B97-7026-686A-E0688A74E7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D89E5CF-17D0-00F1-3C48-5630B9EBC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0875D-D80F-4C52-83EF-DCA1E12951E7}" type="datetimeFigureOut">
              <a:rPr lang="it-IT" smtClean="0"/>
              <a:t>14/01/2024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358643-E71E-5C2B-34F8-BDED515AF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A884E8D-A343-0D3F-4A7E-7BCF3EBFC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AFE3-BFE8-4078-A428-49BE4ACDD4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5243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33B16B4-EA69-302D-EF10-582DD04F30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D6474E2-4186-9DC6-9297-218A892B3F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25E9F1D-C20D-7F7D-DE1C-8E97D7D5E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0875D-D80F-4C52-83EF-DCA1E12951E7}" type="datetimeFigureOut">
              <a:rPr lang="it-IT" smtClean="0"/>
              <a:t>14/01/2024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7ED8FA3-1146-E07E-18B8-64117EDE6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373FB96-038C-9A6A-4256-27222E66A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7AFE3-BFE8-4078-A428-49BE4ACDD4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4124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1EF1BB4-4ECC-E356-8D42-E1CB92008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1224EA7-D185-4F71-1B38-031907C02A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760AE99-99AF-5751-31D9-1B376886CF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0875D-D80F-4C52-83EF-DCA1E12951E7}" type="datetimeFigureOut">
              <a:rPr lang="it-IT" smtClean="0"/>
              <a:t>14/01/2024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B4A68C4-D00A-237C-19ED-5CBEA00299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FECE050-A965-0E60-3C47-0171DECED6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7AFE3-BFE8-4078-A428-49BE4ACDD4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0402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leksandr Sergeevič Puškin - Wikipedia">
            <a:extLst>
              <a:ext uri="{FF2B5EF4-FFF2-40B4-BE49-F238E27FC236}">
                <a16:creationId xmlns:a16="http://schemas.microsoft.com/office/drawing/2014/main" id="{4191C1FF-1938-8F79-63C0-F2F2F043DF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8" r="9091" b="36247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D6A07A95-E2D8-7310-E56F-221E0010B5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it-IT" sz="4800">
                <a:solidFill>
                  <a:schemeClr val="bg1"/>
                </a:solidFill>
              </a:rPr>
              <a:t>Aleksandr Sergeevič Puškin (1799- 1837)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AB980EB-EBC3-3273-140E-860E369E4E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endParaRPr lang="it-IT" sz="2000">
              <a:solidFill>
                <a:schemeClr val="bg1"/>
              </a:solidFill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114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DB68299-7717-5365-6F21-E0F86696F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Mito di </a:t>
            </a:r>
            <a:r>
              <a:rPr lang="it-IT" dirty="0" err="1"/>
              <a:t>Puškin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B7A79AB-BC71-C639-EE12-07120A3A4A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Tragica morte</a:t>
            </a:r>
          </a:p>
          <a:p>
            <a:r>
              <a:rPr lang="it-IT" dirty="0"/>
              <a:t>Necessità di un «poeta nazionale»</a:t>
            </a:r>
          </a:p>
          <a:p>
            <a:r>
              <a:rPr lang="it-IT" dirty="0"/>
              <a:t>1880: discorso di Dostoevskij in occasione dell’inaugurazione del monumento a Mosca</a:t>
            </a:r>
          </a:p>
          <a:p>
            <a:r>
              <a:rPr lang="it-IT" dirty="0"/>
              <a:t>Apollon </a:t>
            </a:r>
            <a:r>
              <a:rPr lang="it-IT" dirty="0" err="1"/>
              <a:t>Grigor’ev</a:t>
            </a:r>
            <a:r>
              <a:rPr lang="it-IT" dirty="0"/>
              <a:t>: «</a:t>
            </a:r>
            <a:r>
              <a:rPr lang="it-IT" dirty="0" err="1"/>
              <a:t>Puškin</a:t>
            </a:r>
            <a:r>
              <a:rPr lang="it-IT" dirty="0"/>
              <a:t> è il nostro tutto»</a:t>
            </a:r>
          </a:p>
          <a:p>
            <a:r>
              <a:rPr lang="it-IT" dirty="0"/>
              <a:t>il poeta Aleksandr </a:t>
            </a:r>
            <a:r>
              <a:rPr lang="it-IT" dirty="0" err="1"/>
              <a:t>Kušner</a:t>
            </a:r>
            <a:r>
              <a:rPr lang="it-IT" dirty="0"/>
              <a:t>: «È disciolto nell'aria che respiriamo, nel pane che mangiamo, nel vino che beviamo»</a:t>
            </a:r>
          </a:p>
        </p:txBody>
      </p:sp>
    </p:spTree>
    <p:extLst>
      <p:ext uri="{BB962C8B-B14F-4D97-AF65-F5344CB8AC3E}">
        <p14:creationId xmlns:p14="http://schemas.microsoft.com/office/powerpoint/2010/main" val="6131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203CA6-DC65-2A7F-5CB6-8BC392729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BIOGRAFIA: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B20B541-3787-3C4C-83BE-9B8F66C7F8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Nato a Mosca (padre appartenente ad una famiglia di antichissima nobiltà, madre nipote di un generale russo di origine africana)</a:t>
            </a:r>
          </a:p>
          <a:p>
            <a:pPr marL="0" indent="0">
              <a:buNone/>
            </a:pPr>
            <a:r>
              <a:rPr lang="it-IT" dirty="0"/>
              <a:t>Genitori mondani, ruolo fondamentale della </a:t>
            </a:r>
            <a:r>
              <a:rPr lang="it-IT" i="1" dirty="0" err="1"/>
              <a:t>njanja</a:t>
            </a:r>
            <a:r>
              <a:rPr lang="it-IT" i="1" dirty="0"/>
              <a:t> </a:t>
            </a:r>
            <a:r>
              <a:rPr lang="it-IT" dirty="0"/>
              <a:t>Arina </a:t>
            </a:r>
            <a:r>
              <a:rPr lang="it-IT" dirty="0" err="1"/>
              <a:t>Rodionovna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1811: entra al liceo imperiale di </a:t>
            </a:r>
            <a:r>
              <a:rPr lang="it-IT" dirty="0" err="1"/>
              <a:t>Carskoe</a:t>
            </a:r>
            <a:r>
              <a:rPr lang="it-IT" dirty="0"/>
              <a:t> Selo ; qui inizia a scrivere versi che vengono subito apprezzati</a:t>
            </a:r>
          </a:p>
          <a:p>
            <a:pPr marL="0" indent="0">
              <a:buNone/>
            </a:pPr>
            <a:r>
              <a:rPr lang="it-IT" dirty="0"/>
              <a:t>Finiti gli studi, rimane a </a:t>
            </a:r>
            <a:r>
              <a:rPr lang="it-IT" dirty="0" err="1"/>
              <a:t>Carskoe</a:t>
            </a:r>
            <a:r>
              <a:rPr lang="it-IT" dirty="0"/>
              <a:t> Selo, dove trascorre la vita tra i salotti e le società letterarie progressiste &gt; mandato al confino nella Russia meridionale per colpa dell’ode </a:t>
            </a:r>
            <a:r>
              <a:rPr lang="it-IT" i="1" dirty="0"/>
              <a:t>La libertà </a:t>
            </a:r>
            <a:r>
              <a:rPr lang="it-IT" b="0" i="0">
                <a:solidFill>
                  <a:srgbClr val="000000"/>
                </a:solidFill>
                <a:effectLst/>
                <a:latin typeface="Wremena Regular"/>
              </a:rPr>
              <a:t>che contiene </a:t>
            </a:r>
            <a:r>
              <a:rPr lang="it-IT" b="0" i="0" dirty="0">
                <a:solidFill>
                  <a:srgbClr val="000000"/>
                </a:solidFill>
                <a:effectLst/>
                <a:latin typeface="Wremena Regular"/>
              </a:rPr>
              <a:t>i versi "Malfattore autocratico! Odio te e il tuo trono, / La morte tua, la morte dei figli tuoi. / Osservo con gioia crudele."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69535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7E3168-3C96-3F38-186B-83B94F50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9C7BEC8-9D82-FCB9-F6FB-C800B80A7F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Al seguito di un generale, nominato suo custode, visita la Crimea, il Caucaso e la Bessarabia, spingendosi fino a </a:t>
            </a:r>
            <a:r>
              <a:rPr lang="it-IT" dirty="0" err="1"/>
              <a:t>Chišinau</a:t>
            </a:r>
            <a:r>
              <a:rPr lang="it-IT" dirty="0"/>
              <a:t>, dove entrò in una loggia massonica</a:t>
            </a:r>
          </a:p>
          <a:p>
            <a:r>
              <a:rPr lang="it-IT" dirty="0"/>
              <a:t>1823 trasferito ad Odessa alle dipendenze del principe </a:t>
            </a:r>
            <a:r>
              <a:rPr lang="it-IT" dirty="0" err="1"/>
              <a:t>Voroncov</a:t>
            </a:r>
            <a:r>
              <a:rPr lang="it-IT" dirty="0"/>
              <a:t>, governatore generale della Nuova Russia</a:t>
            </a:r>
          </a:p>
          <a:p>
            <a:r>
              <a:rPr lang="it-IT" dirty="0"/>
              <a:t>Dissapori con </a:t>
            </a:r>
            <a:r>
              <a:rPr lang="it-IT" dirty="0" err="1"/>
              <a:t>Voroncov</a:t>
            </a:r>
            <a:r>
              <a:rPr lang="it-IT" dirty="0"/>
              <a:t> (corteggia la moglie) – lettera con dichiarazioni di ateismo – la polizia lo mando in esilio nella sua tenuta di </a:t>
            </a:r>
            <a:r>
              <a:rPr lang="it-IT" dirty="0" err="1"/>
              <a:t>Michailovskoe</a:t>
            </a:r>
            <a:r>
              <a:rPr lang="it-IT" dirty="0"/>
              <a:t>, vicino a Pskov. </a:t>
            </a:r>
          </a:p>
        </p:txBody>
      </p:sp>
    </p:spTree>
    <p:extLst>
      <p:ext uri="{BB962C8B-B14F-4D97-AF65-F5344CB8AC3E}">
        <p14:creationId xmlns:p14="http://schemas.microsoft.com/office/powerpoint/2010/main" val="3497361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7" name="Rectangle 1032">
            <a:extLst>
              <a:ext uri="{FF2B5EF4-FFF2-40B4-BE49-F238E27FC236}">
                <a16:creationId xmlns:a16="http://schemas.microsoft.com/office/drawing/2014/main" id="{3B47FC9C-2ED3-4100-A4EF-E8CDFEE10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E5F361D-CE51-1EF0-E86E-4CDEF476262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081088"/>
            <a:ext cx="5429250" cy="35798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8B19AE9-02F3-A3D8-0195-78917291F9D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1081088"/>
            <a:ext cx="5400675" cy="35798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E0404332-0F9A-CF62-CAEB-1740F3BA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58141"/>
            <a:ext cx="10515600" cy="94266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Puškinskie gory</a:t>
            </a:r>
          </a:p>
        </p:txBody>
      </p:sp>
    </p:spTree>
    <p:extLst>
      <p:ext uri="{BB962C8B-B14F-4D97-AF65-F5344CB8AC3E}">
        <p14:creationId xmlns:p14="http://schemas.microsoft.com/office/powerpoint/2010/main" val="1562597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9C2203F-6E3A-6880-762E-FB6FC0107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endParaRPr lang="it-IT" sz="540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25213F7-720B-9B19-F3C8-96EA9218D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it-IT" sz="2200"/>
              <a:t>1826: Nicola II annulla il provvedimento di confino e il poeta ritorna a San Pietroburgo </a:t>
            </a:r>
          </a:p>
          <a:p>
            <a:r>
              <a:rPr lang="it-IT" sz="2200"/>
              <a:t>1831: matrimonio con la bellissima Natalja Gončarova. Dal matrimonio nascono quattro figli.</a:t>
            </a:r>
            <a:endParaRPr lang="ru-RU" sz="2200"/>
          </a:p>
          <a:p>
            <a:endParaRPr lang="it-IT" sz="220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883B2B8-548B-94A2-9337-A121FD99AA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1999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55246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141550F-8B8C-AD52-F30F-1B9923143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endParaRPr lang="it-IT" sz="5400"/>
          </a:p>
        </p:txBody>
      </p:sp>
      <p:sp>
        <p:nvSpPr>
          <p:cNvPr id="205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2789AFC-267E-D472-068B-7FD848787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it-IT" sz="2200"/>
              <a:t>Periodo di problemi finanziari e di umiliazioni (lo zar corteggia la moglie)</a:t>
            </a:r>
          </a:p>
          <a:p>
            <a:r>
              <a:rPr lang="it-IT" sz="2200"/>
              <a:t>1837: duello con D’Antes. Il poeta muore due giorni dopo.</a:t>
            </a:r>
            <a:endParaRPr lang="ru-RU" sz="2200"/>
          </a:p>
          <a:p>
            <a:endParaRPr lang="it-IT" sz="220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8B540FE-577B-8D4D-877D-A4170B3011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96" r="9780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6285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884A55-ECAF-1A76-F933-C48AA1143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78" y="741391"/>
            <a:ext cx="4491821" cy="1616203"/>
          </a:xfrm>
        </p:spPr>
        <p:txBody>
          <a:bodyPr anchor="b">
            <a:normAutofit/>
          </a:bodyPr>
          <a:lstStyle/>
          <a:p>
            <a:r>
              <a:rPr lang="it-IT" sz="3200"/>
              <a:t>OPERE</a:t>
            </a:r>
          </a:p>
        </p:txBody>
      </p:sp>
      <p:pic>
        <p:nvPicPr>
          <p:cNvPr id="6" name="Picture 4" descr="Sentiero che si snoda lungo un campo erboso">
            <a:extLst>
              <a:ext uri="{FF2B5EF4-FFF2-40B4-BE49-F238E27FC236}">
                <a16:creationId xmlns:a16="http://schemas.microsoft.com/office/drawing/2014/main" id="{408EEE86-8541-26FE-14D6-C99D490A1C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42" r="13824" b="-1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grpSp>
        <p:nvGrpSpPr>
          <p:cNvPr id="27" name="Group 15">
            <a:extLst>
              <a:ext uri="{FF2B5EF4-FFF2-40B4-BE49-F238E27FC236}">
                <a16:creationId xmlns:a16="http://schemas.microsoft.com/office/drawing/2014/main" id="{5EFBDE31-BB3E-6CFC-23CD-B5976DA38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80A60EC-72BB-121F-556A-E2837FD99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17">
              <a:extLst>
                <a:ext uri="{FF2B5EF4-FFF2-40B4-BE49-F238E27FC236}">
                  <a16:creationId xmlns:a16="http://schemas.microsoft.com/office/drawing/2014/main" id="{F91A2FAE-D41C-FF5D-B0A0-7808248ED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4139706"/>
              <a:ext cx="123362" cy="2718294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D6FC408-AFF3-0556-4D2A-3A79884A86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78" y="2533476"/>
            <a:ext cx="4491820" cy="344783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it-IT" sz="1100"/>
              <a:t> </a:t>
            </a:r>
          </a:p>
          <a:p>
            <a:r>
              <a:rPr lang="it-IT" sz="1100" b="1" i="0">
                <a:effectLst/>
                <a:latin typeface="Source Sans Pro" panose="020B0503030403020204" pitchFamily="34" charset="0"/>
              </a:rPr>
              <a:t>Il prigioniero</a:t>
            </a:r>
            <a:endParaRPr lang="it-IT" sz="1100" b="0" i="0">
              <a:effectLst/>
              <a:latin typeface="Source Sans Pro" panose="020B0503030403020204" pitchFamily="34" charset="0"/>
            </a:endParaRPr>
          </a:p>
          <a:p>
            <a:r>
              <a:rPr lang="it-IT" sz="1100" b="1" i="0">
                <a:effectLst/>
                <a:latin typeface="Source Sans Pro" panose="020B0503030403020204" pitchFamily="34" charset="0"/>
              </a:rPr>
              <a:t> </a:t>
            </a:r>
            <a:br>
              <a:rPr lang="it-IT" sz="1100" b="0" i="0">
                <a:effectLst/>
                <a:latin typeface="Source Sans Pro" panose="020B0503030403020204" pitchFamily="34" charset="0"/>
              </a:rPr>
            </a:br>
            <a:r>
              <a:rPr lang="it-IT" sz="1100" b="0" i="0">
                <a:effectLst/>
                <a:latin typeface="Source Sans Pro" panose="020B0503030403020204" pitchFamily="34" charset="0"/>
              </a:rPr>
              <a:t>Siedo nella prigione dietro la grata.</a:t>
            </a:r>
            <a:br>
              <a:rPr lang="it-IT" sz="1100" b="0" i="0">
                <a:effectLst/>
                <a:latin typeface="Source Sans Pro" panose="020B0503030403020204" pitchFamily="34" charset="0"/>
              </a:rPr>
            </a:br>
            <a:r>
              <a:rPr lang="it-IT" sz="1100" b="0" i="0">
                <a:effectLst/>
                <a:latin typeface="Source Sans Pro" panose="020B0503030403020204" pitchFamily="34" charset="0"/>
              </a:rPr>
              <a:t>Giovane aquila nel servaggio allevata</a:t>
            </a:r>
            <a:br>
              <a:rPr lang="it-IT" sz="1100" b="0" i="0">
                <a:effectLst/>
                <a:latin typeface="Source Sans Pro" panose="020B0503030403020204" pitchFamily="34" charset="0"/>
              </a:rPr>
            </a:br>
            <a:r>
              <a:rPr lang="it-IT" sz="1100" b="0" i="0">
                <a:effectLst/>
                <a:latin typeface="Source Sans Pro" panose="020B0503030403020204" pitchFamily="34" charset="0"/>
              </a:rPr>
              <a:t>La mia triste compagna batte senza tregua</a:t>
            </a:r>
            <a:br>
              <a:rPr lang="it-IT" sz="1100" b="0" i="0">
                <a:effectLst/>
                <a:latin typeface="Source Sans Pro" panose="020B0503030403020204" pitchFamily="34" charset="0"/>
              </a:rPr>
            </a:br>
            <a:r>
              <a:rPr lang="it-IT" sz="1100" b="0" i="0">
                <a:effectLst/>
                <a:latin typeface="Source Sans Pro" panose="020B0503030403020204" pitchFamily="34" charset="0"/>
              </a:rPr>
              <a:t>Le ali e becca la sanguinante preda,</a:t>
            </a:r>
          </a:p>
          <a:p>
            <a:r>
              <a:rPr lang="it-IT" sz="1100" b="0" i="0">
                <a:effectLst/>
                <a:latin typeface="Source Sans Pro" panose="020B0503030403020204" pitchFamily="34" charset="0"/>
              </a:rPr>
              <a:t>Becca, e getta, e guarda alla finestra,</a:t>
            </a:r>
            <a:br>
              <a:rPr lang="it-IT" sz="1100" b="0" i="0">
                <a:effectLst/>
                <a:latin typeface="Source Sans Pro" panose="020B0503030403020204" pitchFamily="34" charset="0"/>
              </a:rPr>
            </a:br>
            <a:r>
              <a:rPr lang="it-IT" sz="1100" b="0" i="0">
                <a:effectLst/>
                <a:latin typeface="Source Sans Pro" panose="020B0503030403020204" pitchFamily="34" charset="0"/>
              </a:rPr>
              <a:t>Quasi pensasse: «Una cosa sola resta»</a:t>
            </a:r>
            <a:br>
              <a:rPr lang="it-IT" sz="1100" b="0" i="0">
                <a:effectLst/>
                <a:latin typeface="Source Sans Pro" panose="020B0503030403020204" pitchFamily="34" charset="0"/>
              </a:rPr>
            </a:br>
            <a:r>
              <a:rPr lang="it-IT" sz="1100" b="0" i="0">
                <a:effectLst/>
                <a:latin typeface="Source Sans Pro" panose="020B0503030403020204" pitchFamily="34" charset="0"/>
              </a:rPr>
              <a:t>Il suo sguardo chiama e sembra che un grido dia</a:t>
            </a:r>
            <a:br>
              <a:rPr lang="it-IT" sz="1100" b="0" i="0">
                <a:effectLst/>
                <a:latin typeface="Source Sans Pro" panose="020B0503030403020204" pitchFamily="34" charset="0"/>
              </a:rPr>
            </a:br>
            <a:r>
              <a:rPr lang="it-IT" sz="1100" b="0" i="0">
                <a:effectLst/>
                <a:latin typeface="Source Sans Pro" panose="020B0503030403020204" pitchFamily="34" charset="0"/>
              </a:rPr>
              <a:t>E voglia dire: «Voliamo via! Voliamo via!</a:t>
            </a:r>
          </a:p>
          <a:p>
            <a:r>
              <a:rPr lang="it-IT" sz="1100" b="0" i="0">
                <a:effectLst/>
                <a:latin typeface="Source Sans Pro" panose="020B0503030403020204" pitchFamily="34" charset="0"/>
              </a:rPr>
              <a:t>Siamo liberi uccelli, fratello, è ora di andare!</a:t>
            </a:r>
            <a:br>
              <a:rPr lang="it-IT" sz="1100" b="0" i="0">
                <a:effectLst/>
                <a:latin typeface="Source Sans Pro" panose="020B0503030403020204" pitchFamily="34" charset="0"/>
              </a:rPr>
            </a:br>
            <a:r>
              <a:rPr lang="it-IT" sz="1100" b="0" i="0">
                <a:effectLst/>
                <a:latin typeface="Source Sans Pro" panose="020B0503030403020204" pitchFamily="34" charset="0"/>
              </a:rPr>
              <a:t>Là, dove azzurreggiano i paesi sul mare,</a:t>
            </a:r>
            <a:br>
              <a:rPr lang="it-IT" sz="1100" b="0" i="0">
                <a:effectLst/>
                <a:latin typeface="Source Sans Pro" panose="020B0503030403020204" pitchFamily="34" charset="0"/>
              </a:rPr>
            </a:br>
            <a:r>
              <a:rPr lang="it-IT" sz="1100" b="0" i="0">
                <a:effectLst/>
                <a:latin typeface="Source Sans Pro" panose="020B0503030403020204" pitchFamily="34" charset="0"/>
              </a:rPr>
              <a:t>Là, dietro le nubi, dov’è il monte natio,</a:t>
            </a:r>
            <a:br>
              <a:rPr lang="it-IT" sz="1100" b="0" i="0">
                <a:effectLst/>
                <a:latin typeface="Source Sans Pro" panose="020B0503030403020204" pitchFamily="34" charset="0"/>
              </a:rPr>
            </a:br>
            <a:r>
              <a:rPr lang="it-IT" sz="1100" b="0" i="0">
                <a:effectLst/>
                <a:latin typeface="Source Sans Pro" panose="020B0503030403020204" pitchFamily="34" charset="0"/>
              </a:rPr>
              <a:t>Là, dove volano soltanto il vento… ed io!..»</a:t>
            </a:r>
          </a:p>
          <a:p>
            <a:r>
              <a:rPr lang="it-IT" sz="1100" b="0" i="0">
                <a:effectLst/>
                <a:latin typeface="Source Sans Pro" panose="020B0503030403020204" pitchFamily="34" charset="0"/>
              </a:rPr>
              <a:t>1822</a:t>
            </a:r>
          </a:p>
          <a:p>
            <a:endParaRPr lang="it-IT" sz="1100" b="0" i="0">
              <a:effectLst/>
              <a:latin typeface="Source Sans Pro" panose="020B0503030403020204" pitchFamily="34" charset="0"/>
            </a:endParaRPr>
          </a:p>
          <a:p>
            <a:pPr marL="0" indent="0">
              <a:buNone/>
            </a:pPr>
            <a:endParaRPr lang="it-IT" sz="1100"/>
          </a:p>
        </p:txBody>
      </p:sp>
    </p:spTree>
    <p:extLst>
      <p:ext uri="{BB962C8B-B14F-4D97-AF65-F5344CB8AC3E}">
        <p14:creationId xmlns:p14="http://schemas.microsoft.com/office/powerpoint/2010/main" val="3921882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F90786E-B72D-4C32-BDCE-A170B0078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46F2E7-848F-4A6C-A098-4764FDEA7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Biblioteca pubblica sfocata astratta con scaffali">
            <a:extLst>
              <a:ext uri="{FF2B5EF4-FFF2-40B4-BE49-F238E27FC236}">
                <a16:creationId xmlns:a16="http://schemas.microsoft.com/office/drawing/2014/main" id="{9452DCC7-1027-C51C-E32A-F57E95759F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310" b="14420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038DEC50-1584-2318-A353-51F9FC8D7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671570"/>
            <a:ext cx="5155261" cy="4072044"/>
          </a:xfrm>
        </p:spPr>
        <p:txBody>
          <a:bodyPr anchor="t">
            <a:normAutofit/>
          </a:bodyPr>
          <a:lstStyle/>
          <a:p>
            <a:endParaRPr lang="it-IT">
              <a:solidFill>
                <a:srgbClr val="FFFFFF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68A5217-5701-B92C-8119-79B3E6B6C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5986" y="1671566"/>
            <a:ext cx="5170861" cy="40720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b="0" i="1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Ricordo il magico istante:</a:t>
            </a:r>
            <a:br>
              <a:rPr lang="it-IT" sz="2000" b="0" i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</a:br>
            <a:r>
              <a:rPr lang="it-IT" sz="2000" b="0" i="1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Davanti m’eri apparsa tu,</a:t>
            </a:r>
            <a:br>
              <a:rPr lang="it-IT" sz="2000" b="0" i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</a:br>
            <a:r>
              <a:rPr lang="it-IT" sz="2000" b="0" i="1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Come fuggevole visione,</a:t>
            </a:r>
            <a:br>
              <a:rPr lang="it-IT" sz="2000" b="0" i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</a:br>
            <a:r>
              <a:rPr lang="it-IT" sz="2000" b="0" i="1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Genio di limpida beltà.</a:t>
            </a:r>
            <a:br>
              <a:rPr lang="it-IT" sz="2000" b="0" i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</a:br>
            <a:r>
              <a:rPr lang="it-IT" sz="2000" b="0" i="1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Nei disperati miei tormenti,</a:t>
            </a:r>
            <a:br>
              <a:rPr lang="it-IT" sz="2000" b="0" i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</a:br>
            <a:r>
              <a:rPr lang="it-IT" sz="2000" b="0" i="1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Nel chiasso delle vanità,</a:t>
            </a:r>
            <a:br>
              <a:rPr lang="it-IT" sz="2000" b="0" i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</a:br>
            <a:r>
              <a:rPr lang="it-IT" sz="2000" b="0" i="1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Tenera udivo la tua voce,</a:t>
            </a:r>
            <a:br>
              <a:rPr lang="it-IT" sz="2000" b="0" i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</a:br>
            <a:r>
              <a:rPr lang="it-IT" sz="2000" b="0" i="1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Sognavo i cari lineamenti.</a:t>
            </a:r>
            <a:br>
              <a:rPr lang="it-IT" sz="2000" b="0" i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</a:br>
            <a:r>
              <a:rPr lang="it-IT" sz="2000" b="0" i="1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Anni trascorsero. Bufere</a:t>
            </a:r>
            <a:br>
              <a:rPr lang="it-IT" sz="2000" b="0" i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</a:br>
            <a:r>
              <a:rPr lang="it-IT" sz="2000" b="0" i="1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Gli antichi sogni poi travolsero,</a:t>
            </a:r>
            <a:br>
              <a:rPr lang="it-IT" sz="2000" b="0" i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</a:br>
            <a:r>
              <a:rPr lang="it-IT" sz="2000" b="0" i="1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Scordai la tenera tua voce,</a:t>
            </a:r>
            <a:br>
              <a:rPr lang="it-IT" sz="2000" b="0" i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</a:br>
            <a:r>
              <a:rPr lang="it-IT" sz="2000" b="0" i="1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I tuoi sublimi lineamenti.</a:t>
            </a:r>
            <a:endParaRPr lang="it-IT" sz="2000" b="0" i="0">
              <a:solidFill>
                <a:srgbClr val="FFFFFF"/>
              </a:solidFill>
              <a:effectLst/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it-IT" sz="2000" b="0" i="1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E in silenzio passavo i giorni</a:t>
            </a:r>
            <a:br>
              <a:rPr lang="it-IT" sz="2000" b="0" i="0">
                <a:solidFill>
                  <a:srgbClr val="FFFFFF"/>
                </a:solidFill>
                <a:effectLst/>
                <a:latin typeface="Georgia" panose="02040502050405020303" pitchFamily="18" charset="0"/>
              </a:rPr>
            </a:br>
            <a:r>
              <a:rPr lang="it-IT" sz="2000" b="0" i="1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Recluso nel vuoto grigiore. </a:t>
            </a:r>
            <a:endParaRPr lang="it-IT" sz="2000" b="0" i="0">
              <a:solidFill>
                <a:srgbClr val="FFFFFF"/>
              </a:solidFill>
              <a:effectLst/>
              <a:latin typeface="Georgia" panose="02040502050405020303" pitchFamily="18" charset="0"/>
            </a:endParaRPr>
          </a:p>
          <a:p>
            <a:endParaRPr lang="it-IT" sz="2000" b="0" i="0">
              <a:solidFill>
                <a:srgbClr val="FFFFFF"/>
              </a:solidFill>
              <a:effectLst/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it-IT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591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C7D12D0-FD7F-8BB1-9B3F-DC57B33E6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Anna Kern </a:t>
            </a:r>
            <a:r>
              <a:rPr lang="ru-RU" dirty="0"/>
              <a:t>(1800 – </a:t>
            </a:r>
            <a:r>
              <a:rPr lang="it-IT" dirty="0"/>
              <a:t>1879)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FDAFAF0-17A5-FCAD-B7E6-6B4F8E40B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Famiglia nobile</a:t>
            </a:r>
          </a:p>
          <a:p>
            <a:r>
              <a:rPr lang="it-IT" dirty="0"/>
              <a:t>Quando ha 17 anni, il padre la obbliga a sposare un generale di origine inglese più vecchio di lei di 35 anni</a:t>
            </a:r>
          </a:p>
          <a:p>
            <a:r>
              <a:rPr lang="it-IT" dirty="0"/>
              <a:t>Nel diario dove scrive in francese parla di odio nei confronti del marito – continui trasferimenti legati alla professione del marito – tre figlie, di cui due muoiono ancora piccole</a:t>
            </a:r>
          </a:p>
          <a:p>
            <a:r>
              <a:rPr lang="it-IT" dirty="0"/>
              <a:t>Anna conduce una vita mondana. Nel 1819 primo incontro con </a:t>
            </a:r>
            <a:r>
              <a:rPr lang="it-IT" dirty="0" err="1"/>
              <a:t>Puškin</a:t>
            </a:r>
            <a:endParaRPr lang="it-IT" dirty="0"/>
          </a:p>
          <a:p>
            <a:r>
              <a:rPr lang="it-IT" dirty="0"/>
              <a:t>Nel 1825 secondo incontro quando lei è ospite di una zia nella tenuta vicino a Pskov</a:t>
            </a:r>
          </a:p>
        </p:txBody>
      </p:sp>
    </p:spTree>
    <p:extLst>
      <p:ext uri="{BB962C8B-B14F-4D97-AF65-F5344CB8AC3E}">
        <p14:creationId xmlns:p14="http://schemas.microsoft.com/office/powerpoint/2010/main" val="2118073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689B008-720C-D1F9-3DFD-B22625924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DB919D5-1CE6-C8C1-390E-AEB70DC2BD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/>
              <a:t>1827: lascia il marito. Reputazione di donna perduta</a:t>
            </a:r>
          </a:p>
          <a:p>
            <a:r>
              <a:rPr lang="it-IT" dirty="0"/>
              <a:t>1836: inizia relazione con il cugino di terzo grado, più giovane di lei di 20 anni, Aleksandr Markov-</a:t>
            </a:r>
            <a:r>
              <a:rPr lang="it-IT" dirty="0" err="1"/>
              <a:t>Vinogradskij</a:t>
            </a:r>
            <a:r>
              <a:rPr lang="it-IT" dirty="0"/>
              <a:t>. Il padre, contrario a questa unione, la priva di tutti i mezzi finanziari. Tre anni dopo nasce un figlio.</a:t>
            </a:r>
          </a:p>
          <a:p>
            <a:r>
              <a:rPr lang="it-IT" dirty="0"/>
              <a:t>1841: muore il generale Kern. </a:t>
            </a:r>
          </a:p>
          <a:p>
            <a:r>
              <a:rPr lang="it-IT" dirty="0"/>
              <a:t>1842: Anna sposa Aleksandr, perdendo così il diritto alla pensione del generale</a:t>
            </a:r>
          </a:p>
          <a:p>
            <a:r>
              <a:rPr lang="it-IT" dirty="0"/>
              <a:t>La coppia vive in povertà nel governatorato di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Černigov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lei si ammala di tubercolosi</a:t>
            </a:r>
          </a:p>
          <a:p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1855 si trasferiscono a San Pietroburgo</a:t>
            </a:r>
          </a:p>
        </p:txBody>
      </p:sp>
    </p:spTree>
    <p:extLst>
      <p:ext uri="{BB962C8B-B14F-4D97-AF65-F5344CB8AC3E}">
        <p14:creationId xmlns:p14="http://schemas.microsoft.com/office/powerpoint/2010/main" val="1597169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1030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888F05F-DE52-A7FF-56DE-E1B810DF6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anchor="b">
            <a:normAutofit/>
          </a:bodyPr>
          <a:lstStyle/>
          <a:p>
            <a:endParaRPr lang="it-IT" sz="400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5DEEE15-A1C1-E92D-CC3A-6543EC547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2405894"/>
            <a:ext cx="5315189" cy="3535083"/>
          </a:xfrm>
        </p:spPr>
        <p:txBody>
          <a:bodyPr anchor="t">
            <a:normAutofit/>
          </a:bodyPr>
          <a:lstStyle/>
          <a:p>
            <a:r>
              <a:rPr lang="it-IT" sz="2000"/>
              <a:t>Aleksandr lavora in un ufficio statale, Anna fa traduzioni</a:t>
            </a:r>
          </a:p>
          <a:p>
            <a:r>
              <a:rPr lang="it-IT" sz="2000"/>
              <a:t>1865: il marito viene congedato, la coppia lascia San Pietroburgo, Anna vende le lettere di Puškin, 5 rubli a lettera</a:t>
            </a:r>
          </a:p>
          <a:p>
            <a:r>
              <a:rPr lang="it-IT" sz="2000"/>
              <a:t>1879: all’inizio dell’anno muore di cancro il marito, a giugno lei.</a:t>
            </a: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Анна Петровна Керн">
            <a:extLst>
              <a:ext uri="{FF2B5EF4-FFF2-40B4-BE49-F238E27FC236}">
                <a16:creationId xmlns:a16="http://schemas.microsoft.com/office/drawing/2014/main" id="{0F1200DE-C53F-BB72-EAB7-C229079EC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51559" y="909081"/>
            <a:ext cx="4019346" cy="5071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8379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EB3291B-29AD-D5FC-A315-8527667AB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Autunno (1833)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B497E7B-3985-7D9D-408C-4C8FA6ACE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it-IT" b="0" i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E’ giunto ottobre – già il boschetto si scuote</a:t>
            </a:r>
          </a:p>
          <a:p>
            <a:r>
              <a:rPr lang="it-IT" b="0" i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le ultime foglie dai suoi nudi rami;</a:t>
            </a:r>
          </a:p>
          <a:p>
            <a:r>
              <a:rPr lang="it-IT" b="0" i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spira un freddo d’autunno, la strada sta gelando,</a:t>
            </a:r>
          </a:p>
          <a:p>
            <a:r>
              <a:rPr lang="it-IT" b="0" i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ancora scorre e gorgoglia dietro il mulino il ruscello,</a:t>
            </a:r>
          </a:p>
          <a:p>
            <a:r>
              <a:rPr lang="it-IT" b="0" i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ma tutto ghiaccio è lo stagno; il mio vicino si affretta</a:t>
            </a:r>
          </a:p>
          <a:p>
            <a:r>
              <a:rPr lang="it-IT" b="0" i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verso campi lontani per la caccia,</a:t>
            </a:r>
          </a:p>
          <a:p>
            <a:r>
              <a:rPr lang="it-IT" b="0" i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e soffrono le semine quel folle passatempo,</a:t>
            </a:r>
          </a:p>
          <a:p>
            <a:r>
              <a:rPr lang="it-IT" b="0" i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e il latrato dei cani sveglia i boschi assopiti.</a:t>
            </a:r>
          </a:p>
          <a:p>
            <a:r>
              <a:rPr lang="it-IT" b="0" i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                                       II</a:t>
            </a:r>
          </a:p>
          <a:p>
            <a:r>
              <a:rPr lang="it-IT" b="0" i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La mia stagione è questa: non amo primavera;</a:t>
            </a:r>
          </a:p>
          <a:p>
            <a:r>
              <a:rPr lang="it-IT" b="0" i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il disgelo m’angoscia – soffro la puzza e il fango;</a:t>
            </a:r>
          </a:p>
          <a:p>
            <a:r>
              <a:rPr lang="it-IT" b="0" i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vaga il sangue; sensi e mente son presi da mestizia.</a:t>
            </a:r>
          </a:p>
          <a:p>
            <a:r>
              <a:rPr lang="it-IT" b="0" i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Più contento mi fa il severo inverno,</a:t>
            </a:r>
          </a:p>
          <a:p>
            <a:r>
              <a:rPr lang="it-IT" b="0" i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io amo le sue nevi; alla presenza della luna</a:t>
            </a:r>
          </a:p>
          <a:p>
            <a:r>
              <a:rPr lang="it-IT" b="0" i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com’è leggera e libera la corsa in slitta con l’amica,</a:t>
            </a:r>
          </a:p>
          <a:p>
            <a:r>
              <a:rPr lang="it-IT" b="0" i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quando fresca e ravvolta sotto lo zibellino</a:t>
            </a:r>
          </a:p>
          <a:p>
            <a:r>
              <a:rPr lang="it-IT" b="0" i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lei ti strige la mano, tutta fremito e ardore!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67982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1AF3F2-DB6B-639C-DA89-0CE7233B9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«Evgenij Onegin»: romanzo in versi (1824-31)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9246146-1E2C-3028-86E5-F5BA2D68ACB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519" y="1354471"/>
            <a:ext cx="8441286" cy="5332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2572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FC2193-C37A-8AAE-BA05-24046C45E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9957ECC-FDE4-4EC8-471C-5C8D68C872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«enciclopedia della vita russa» (</a:t>
            </a:r>
            <a:r>
              <a:rPr lang="it-IT" dirty="0" err="1"/>
              <a:t>Belinskij</a:t>
            </a:r>
            <a:r>
              <a:rPr lang="it-IT" dirty="0"/>
              <a:t>)</a:t>
            </a:r>
          </a:p>
          <a:p>
            <a:r>
              <a:rPr lang="it-IT" dirty="0"/>
              <a:t>Protagonista autobiografico?</a:t>
            </a:r>
          </a:p>
          <a:p>
            <a:r>
              <a:rPr lang="it-IT" dirty="0"/>
              <a:t>La società, il paesaggio, personaggi dinamici, </a:t>
            </a:r>
          </a:p>
          <a:p>
            <a:r>
              <a:rPr lang="it-IT" dirty="0"/>
              <a:t>Onegin in balia dell’angoscia, tristezza e irrequietudine CHANDRA </a:t>
            </a:r>
            <a:r>
              <a:rPr lang="ru-RU" dirty="0"/>
              <a:t>(ХАНДРА)</a:t>
            </a:r>
            <a:endParaRPr lang="it-IT" dirty="0"/>
          </a:p>
          <a:p>
            <a:r>
              <a:rPr lang="it-IT" dirty="0"/>
              <a:t>Struttura dell’opera magistralmente studiata</a:t>
            </a:r>
          </a:p>
          <a:p>
            <a:r>
              <a:rPr lang="it-IT" dirty="0"/>
              <a:t>Tatiana assurta a simbolo della donna russa (elogio delle mogli dei decabristi)</a:t>
            </a:r>
          </a:p>
          <a:p>
            <a:r>
              <a:rPr lang="it-IT" dirty="0"/>
              <a:t>Evgenij tipico uomo superfluo (</a:t>
            </a:r>
            <a:r>
              <a:rPr lang="ru-RU"/>
              <a:t>лишний человек)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71350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8C641A-D48B-BFBC-20A9-12A7957CA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dama di picche (1835)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9C85371-BB9A-9F12-8F1E-FA72012DCF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D3E0575-86DC-0D8A-994C-4A6BFBED12C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sz="2600" dirty="0"/>
              <a:t>Perfetto equilibrio tra elemento fantastico ed elemento realistico</a:t>
            </a:r>
          </a:p>
          <a:p>
            <a:r>
              <a:rPr lang="it-IT" sz="2600" dirty="0"/>
              <a:t>Il fantasma della contessa dice: </a:t>
            </a:r>
            <a:r>
              <a:rPr lang="it-IT" sz="2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it-IT" sz="2600" dirty="0">
                <a:solidFill>
                  <a:srgbClr val="000000"/>
                </a:solidFill>
                <a:latin typeface="Open Sans" panose="020B0606030504020204" pitchFamily="34" charset="0"/>
              </a:rPr>
              <a:t>«il tre</a:t>
            </a:r>
            <a:r>
              <a:rPr lang="it-IT" sz="2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il sette e l’asso ti faranno vincere subito, ma a patto che tu non giochi più di una carta al giorno e che in tutta la vita poi non giochi più. Ti perdono la mia morte a patto che sposi la mia protetta </a:t>
            </a:r>
            <a:r>
              <a:rPr lang="it-IT" sz="2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Lizaveta</a:t>
            </a:r>
            <a:r>
              <a:rPr lang="it-IT" sz="2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it-IT" sz="2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Ivanovna</a:t>
            </a:r>
            <a:r>
              <a:rPr lang="it-IT" sz="2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…»</a:t>
            </a:r>
          </a:p>
          <a:p>
            <a:r>
              <a:rPr lang="it-IT" sz="2600" dirty="0">
                <a:solidFill>
                  <a:srgbClr val="000000"/>
                </a:solidFill>
                <a:latin typeface="Open Sans" panose="020B0606030504020204" pitchFamily="34" charset="0"/>
              </a:rPr>
              <a:t>Il protagonista Herman unisce in sé il carattere russo e quello tedesco</a:t>
            </a:r>
            <a:endParaRPr lang="it-IT" sz="2600" dirty="0"/>
          </a:p>
          <a:p>
            <a:endParaRPr lang="it-IT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3C04B8E-D45E-CFFB-9D2F-95305D0E8B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86D6E3F-2FB1-5F11-5521-1015AE00B0A9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316" y="1839976"/>
            <a:ext cx="4578956" cy="449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20881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B8165C-4324-BFF9-22BB-327A00702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Fiabe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55EC7B7-C54B-923A-564A-CBAED1C018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Il pesciolino d’oro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AFE326E-D164-AB1B-9B0A-E55A37E5F5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/>
              <a:t>Il gallo d’oro</a:t>
            </a:r>
          </a:p>
        </p:txBody>
      </p:sp>
      <p:pic>
        <p:nvPicPr>
          <p:cNvPr id="1026" name="Picture 2" descr="Grillo, la rete e il pesciolino d'oro - Nuovo e Utile">
            <a:extLst>
              <a:ext uri="{FF2B5EF4-FFF2-40B4-BE49-F238E27FC236}">
                <a16:creationId xmlns:a16="http://schemas.microsoft.com/office/drawing/2014/main" id="{7CD3B7C6-8800-BD07-2525-4DF647543D1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615276"/>
            <a:ext cx="5157787" cy="346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F66A52ED-9715-D4DB-F301-8004AEDF4A9F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746885"/>
            <a:ext cx="5183188" cy="32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1132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987</TotalTime>
  <Words>1085</Words>
  <Application>Microsoft Office PowerPoint</Application>
  <PresentationFormat>Widescreen</PresentationFormat>
  <Paragraphs>77</Paragraphs>
  <Slides>17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Georgia</vt:lpstr>
      <vt:lpstr>Open Sans</vt:lpstr>
      <vt:lpstr>Roboto</vt:lpstr>
      <vt:lpstr>Source Sans Pro</vt:lpstr>
      <vt:lpstr>Wremena Regular</vt:lpstr>
      <vt:lpstr>Tema di Office</vt:lpstr>
      <vt:lpstr>Aleksandr Sergeevič Puškin (1799- 1837)</vt:lpstr>
      <vt:lpstr>Mito di Puškin</vt:lpstr>
      <vt:lpstr>BIOGRAFIA:</vt:lpstr>
      <vt:lpstr>Presentazione standard di PowerPoint</vt:lpstr>
      <vt:lpstr>Puškinskie gory</vt:lpstr>
      <vt:lpstr>Presentazione standard di PowerPoint</vt:lpstr>
      <vt:lpstr>Presentazione standard di PowerPoint</vt:lpstr>
      <vt:lpstr>OPERE</vt:lpstr>
      <vt:lpstr>Presentazione standard di PowerPoint</vt:lpstr>
      <vt:lpstr>Anna Kern (1800 – 1879)</vt:lpstr>
      <vt:lpstr>Presentazione standard di PowerPoint</vt:lpstr>
      <vt:lpstr>Presentazione standard di PowerPoint</vt:lpstr>
      <vt:lpstr>Autunno (1833)</vt:lpstr>
      <vt:lpstr>«Evgenij Onegin»: romanzo in versi (1824-31)</vt:lpstr>
      <vt:lpstr>Presentazione standard di PowerPoint</vt:lpstr>
      <vt:lpstr>La dama di picche (1835)</vt:lpstr>
      <vt:lpstr>Fiabe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Aleksandr Sergeevič Puškin (1799- 1837)</dc:title>
  <dc:creator>FRANCESCA LEGITTIMO</dc:creator>
  <cp:lastModifiedBy>FRANCESCA LEGITTIMO</cp:lastModifiedBy>
  <cp:revision>1</cp:revision>
  <dcterms:created xsi:type="dcterms:W3CDTF">2024-01-03T11:01:40Z</dcterms:created>
  <dcterms:modified xsi:type="dcterms:W3CDTF">2024-01-14T15:27:00Z</dcterms:modified>
</cp:coreProperties>
</file>